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0"/>
  </p:notesMasterIdLst>
  <p:sldIdLst>
    <p:sldId id="257" r:id="rId3"/>
    <p:sldId id="259" r:id="rId4"/>
    <p:sldId id="258" r:id="rId5"/>
    <p:sldId id="280" r:id="rId6"/>
    <p:sldId id="278" r:id="rId7"/>
    <p:sldId id="262" r:id="rId8"/>
    <p:sldId id="263" r:id="rId9"/>
    <p:sldId id="264" r:id="rId10"/>
    <p:sldId id="279" r:id="rId11"/>
    <p:sldId id="265" r:id="rId12"/>
    <p:sldId id="270" r:id="rId13"/>
    <p:sldId id="274" r:id="rId14"/>
    <p:sldId id="266" r:id="rId15"/>
    <p:sldId id="269" r:id="rId16"/>
    <p:sldId id="268" r:id="rId17"/>
    <p:sldId id="26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E2D09-84B1-6E15-389E-9AAF507FB6A8}" v="1572" dt="2024-07-30T01:44:34.809"/>
    <p1510:client id="{3C0608AF-B4DF-DD32-85B3-E35CE3A52881}" v="83" dt="2024-07-30T15:43:39.939"/>
    <p1510:client id="{487CC57F-CF4C-EA94-2291-2D58CA22F178}" v="1186" dt="2024-07-29T00:51:02.631"/>
    <p1510:client id="{70566C5C-F02D-3AE9-E411-354F4196958B}" v="115" dt="2024-07-30T00:33:07.821"/>
    <p1510:client id="{70ACC953-F86F-A70A-7AA1-B43C1C239194}" v="50" dt="2024-07-30T21:30:10.046"/>
    <p1510:client id="{773067EA-DF4D-2863-B770-6D3682652741}" v="229" dt="2024-07-30T18:05:20.614"/>
    <p1510:client id="{8F8C5E45-9D27-A738-0B4B-0BB938C43580}" v="214" dt="2024-07-30T00:29:20.184"/>
    <p1510:client id="{95C26F5B-4C17-FB19-C881-A7A9ABCC3E5E}" v="419" dt="2024-07-30T20:54:53.314"/>
    <p1510:client id="{98E71BD8-7A7D-277A-1011-1D897461F938}" v="84" dt="2024-07-30T02:06:08.503"/>
    <p1510:client id="{A73363BB-1E56-E087-722F-FAAC2BC2EAE3}" v="105" dt="2024-07-30T18:40:27.720"/>
    <p1510:client id="{A8364001-D5BE-3165-7C6C-714C6BE06DD9}" v="213" dt="2024-07-30T16:14:15.236"/>
    <p1510:client id="{AB46FC0C-88F5-62C1-73D7-1448D984D311}" v="41" dt="2024-07-30T04:59:41.868"/>
    <p1510:client id="{B501EC4A-915E-D879-F3B2-E3846F4E424C}" v="214" dt="2024-07-30T15:38:44.396"/>
    <p1510:client id="{F4E8D1FB-84EB-A1F4-FBB8-F525BA7231B4}" v="34" dt="2024-07-29T17:05:42.619"/>
    <p1510:client id="{FC67C561-1D81-1182-7F57-95A0844B8166}" v="926" dt="2024-07-30T18:27:35.360"/>
    <p1510:client id="{FC7D5294-0FA9-B43A-4586-24141D1797B8}" v="1914" dt="2024-07-30T21:40:35.915"/>
    <p1510:client id="{FF66F9A6-1EF1-3012-96D5-1556E378D085}" v="271" dt="2024-07-30T15:58:05.881"/>
    <p1510:client id="{FFA5DA39-8082-4640-96E3-437BC7E561FF}" v="11" dt="2024-07-30T17:38:45.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06" autoAdjust="0"/>
  </p:normalViewPr>
  <p:slideViewPr>
    <p:cSldViewPr snapToGrid="0">
      <p:cViewPr varScale="1">
        <p:scale>
          <a:sx n="53" d="100"/>
          <a:sy n="53" d="100"/>
        </p:scale>
        <p:origin x="11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94D52-AED7-40A4-B8CE-DF9089945176}" type="doc">
      <dgm:prSet loTypeId="urn:microsoft.com/office/officeart/2005/8/layout/venn3" loCatId="relationship" qsTypeId="urn:microsoft.com/office/officeart/2005/8/quickstyle/simple1" qsCatId="simple" csTypeId="urn:microsoft.com/office/officeart/2005/8/colors/accent4_2" csCatId="accent4" phldr="1"/>
      <dgm:spPr/>
      <dgm:t>
        <a:bodyPr/>
        <a:lstStyle/>
        <a:p>
          <a:endParaRPr lang="en-US"/>
        </a:p>
      </dgm:t>
    </dgm:pt>
    <dgm:pt modelId="{B15D0DF1-39BE-4E2B-93C4-3AB019233BB8}">
      <dgm:prSet phldrT="[Text]" phldr="0"/>
      <dgm:spPr/>
      <dgm:t>
        <a:bodyPr/>
        <a:lstStyle/>
        <a:p>
          <a:pPr rtl="0"/>
          <a:r>
            <a:rPr lang="en-US" dirty="0">
              <a:latin typeface="Aptos Display" panose="020F0302020204030204"/>
            </a:rPr>
            <a:t>Importing the dataset from Cloudera VM</a:t>
          </a:r>
          <a:endParaRPr lang="en-US" dirty="0"/>
        </a:p>
      </dgm:t>
    </dgm:pt>
    <dgm:pt modelId="{98FF19EB-1BFB-4DB0-AB1C-9E1155DCDF12}" type="parTrans" cxnId="{9041AC1F-8B4C-4524-8824-BA68990DC531}">
      <dgm:prSet/>
      <dgm:spPr/>
      <dgm:t>
        <a:bodyPr/>
        <a:lstStyle/>
        <a:p>
          <a:endParaRPr lang="en-US"/>
        </a:p>
      </dgm:t>
    </dgm:pt>
    <dgm:pt modelId="{73B262CD-ADB4-4760-B5E1-4295B3B608CB}" type="sibTrans" cxnId="{9041AC1F-8B4C-4524-8824-BA68990DC531}">
      <dgm:prSet/>
      <dgm:spPr/>
      <dgm:t>
        <a:bodyPr/>
        <a:lstStyle/>
        <a:p>
          <a:endParaRPr lang="en-US"/>
        </a:p>
      </dgm:t>
    </dgm:pt>
    <dgm:pt modelId="{217E216E-8648-49CF-9C04-D079C22273B5}">
      <dgm:prSet phldrT="[Text]" phldr="0"/>
      <dgm:spPr/>
      <dgm:t>
        <a:bodyPr/>
        <a:lstStyle/>
        <a:p>
          <a:pPr rtl="0"/>
          <a:r>
            <a:rPr lang="en-US" dirty="0">
              <a:latin typeface="Aptos Display" panose="020F0302020204030204"/>
            </a:rPr>
            <a:t>Integration with R: </a:t>
          </a:r>
          <a:br>
            <a:rPr lang="en-US" dirty="0">
              <a:latin typeface="Aptos Display" panose="020F0302020204030204"/>
            </a:rPr>
          </a:br>
          <a:r>
            <a:rPr lang="en-US" dirty="0">
              <a:latin typeface="Aptos Display" panose="020F0302020204030204"/>
            </a:rPr>
            <a:t>Compatibility &amp; Configurations</a:t>
          </a:r>
        </a:p>
      </dgm:t>
    </dgm:pt>
    <dgm:pt modelId="{D3F05A34-4903-4871-8C30-F387D7AF2EAE}" type="parTrans" cxnId="{889B10B2-4CF9-4658-97BB-D4AA25FCA169}">
      <dgm:prSet/>
      <dgm:spPr/>
      <dgm:t>
        <a:bodyPr/>
        <a:lstStyle/>
        <a:p>
          <a:endParaRPr lang="en-US"/>
        </a:p>
      </dgm:t>
    </dgm:pt>
    <dgm:pt modelId="{92062E10-1879-44D2-B777-00413A72F83A}" type="sibTrans" cxnId="{889B10B2-4CF9-4658-97BB-D4AA25FCA169}">
      <dgm:prSet/>
      <dgm:spPr/>
      <dgm:t>
        <a:bodyPr/>
        <a:lstStyle/>
        <a:p>
          <a:endParaRPr lang="en-US"/>
        </a:p>
      </dgm:t>
    </dgm:pt>
    <dgm:pt modelId="{D63E2077-C545-471F-A4E1-2493F7AF028F}">
      <dgm:prSet phldrT="[Text]" phldr="0"/>
      <dgm:spPr/>
      <dgm:t>
        <a:bodyPr/>
        <a:lstStyle/>
        <a:p>
          <a:pPr rtl="0"/>
          <a:r>
            <a:rPr lang="en-US">
              <a:latin typeface="Aptos Display" panose="020F0302020204030204"/>
            </a:rPr>
            <a:t>Connecting with EC2 for Mac Systems </a:t>
          </a:r>
          <a:endParaRPr lang="en-US"/>
        </a:p>
      </dgm:t>
    </dgm:pt>
    <dgm:pt modelId="{A96BB60A-C505-4E9F-B3B7-BEA830017275}" type="parTrans" cxnId="{8D6A5405-8B85-49B4-A93A-5B2BF6CBA89D}">
      <dgm:prSet/>
      <dgm:spPr/>
      <dgm:t>
        <a:bodyPr/>
        <a:lstStyle/>
        <a:p>
          <a:endParaRPr lang="en-US"/>
        </a:p>
      </dgm:t>
    </dgm:pt>
    <dgm:pt modelId="{9B7A3D7E-5D1E-42AC-A77A-D4AE3EF1670B}" type="sibTrans" cxnId="{8D6A5405-8B85-49B4-A93A-5B2BF6CBA89D}">
      <dgm:prSet/>
      <dgm:spPr/>
      <dgm:t>
        <a:bodyPr/>
        <a:lstStyle/>
        <a:p>
          <a:endParaRPr lang="en-US"/>
        </a:p>
      </dgm:t>
    </dgm:pt>
    <dgm:pt modelId="{B063C7F1-A07E-4E3F-A625-B0FE2FF555C5}">
      <dgm:prSet phldrT="[Text]" phldr="0"/>
      <dgm:spPr/>
      <dgm:t>
        <a:bodyPr/>
        <a:lstStyle/>
        <a:p>
          <a:pPr rtl="0"/>
          <a:r>
            <a:rPr lang="en-US" dirty="0">
              <a:latin typeface="Aptos Display" panose="020F0302020204030204"/>
            </a:rPr>
            <a:t>Domain knowledge</a:t>
          </a:r>
          <a:endParaRPr lang="en-US" dirty="0">
            <a:latin typeface="Malgun Gothic"/>
            <a:ea typeface="Malgun Gothic"/>
          </a:endParaRPr>
        </a:p>
      </dgm:t>
    </dgm:pt>
    <dgm:pt modelId="{5622EBF8-F742-424F-A66B-41AFDD95E141}" type="parTrans" cxnId="{4215538B-FE10-4DA8-BEE0-1672CC6DBA6C}">
      <dgm:prSet/>
      <dgm:spPr/>
      <dgm:t>
        <a:bodyPr/>
        <a:lstStyle/>
        <a:p>
          <a:endParaRPr lang="en-US"/>
        </a:p>
      </dgm:t>
    </dgm:pt>
    <dgm:pt modelId="{1DFCE79D-006C-42E0-B6EC-CAC4D71DB3A7}" type="sibTrans" cxnId="{4215538B-FE10-4DA8-BEE0-1672CC6DBA6C}">
      <dgm:prSet/>
      <dgm:spPr/>
      <dgm:t>
        <a:bodyPr/>
        <a:lstStyle/>
        <a:p>
          <a:endParaRPr lang="en-US"/>
        </a:p>
      </dgm:t>
    </dgm:pt>
    <dgm:pt modelId="{7D264530-4855-427B-8DE4-1F01445410E0}" type="pres">
      <dgm:prSet presAssocID="{0BB94D52-AED7-40A4-B8CE-DF9089945176}" presName="Name0" presStyleCnt="0">
        <dgm:presLayoutVars>
          <dgm:dir/>
          <dgm:resizeHandles val="exact"/>
        </dgm:presLayoutVars>
      </dgm:prSet>
      <dgm:spPr/>
    </dgm:pt>
    <dgm:pt modelId="{060EF977-B0F4-4AA6-9038-F890DC9CBC3C}" type="pres">
      <dgm:prSet presAssocID="{B15D0DF1-39BE-4E2B-93C4-3AB019233BB8}" presName="Name5" presStyleLbl="vennNode1" presStyleIdx="0" presStyleCnt="4">
        <dgm:presLayoutVars>
          <dgm:bulletEnabled val="1"/>
        </dgm:presLayoutVars>
      </dgm:prSet>
      <dgm:spPr/>
    </dgm:pt>
    <dgm:pt modelId="{F8C516E0-63CE-477F-931D-591666228DB7}" type="pres">
      <dgm:prSet presAssocID="{73B262CD-ADB4-4760-B5E1-4295B3B608CB}" presName="space" presStyleCnt="0"/>
      <dgm:spPr/>
    </dgm:pt>
    <dgm:pt modelId="{F54C6C0B-AC36-45D6-8FA1-198DBA8A7791}" type="pres">
      <dgm:prSet presAssocID="{217E216E-8648-49CF-9C04-D079C22273B5}" presName="Name5" presStyleLbl="vennNode1" presStyleIdx="1" presStyleCnt="4">
        <dgm:presLayoutVars>
          <dgm:bulletEnabled val="1"/>
        </dgm:presLayoutVars>
      </dgm:prSet>
      <dgm:spPr/>
    </dgm:pt>
    <dgm:pt modelId="{69FFCBBE-3296-4765-997A-A4883067D624}" type="pres">
      <dgm:prSet presAssocID="{92062E10-1879-44D2-B777-00413A72F83A}" presName="space" presStyleCnt="0"/>
      <dgm:spPr/>
    </dgm:pt>
    <dgm:pt modelId="{56920A97-08B5-4EF5-9C5A-C6407F60430B}" type="pres">
      <dgm:prSet presAssocID="{D63E2077-C545-471F-A4E1-2493F7AF028F}" presName="Name5" presStyleLbl="vennNode1" presStyleIdx="2" presStyleCnt="4">
        <dgm:presLayoutVars>
          <dgm:bulletEnabled val="1"/>
        </dgm:presLayoutVars>
      </dgm:prSet>
      <dgm:spPr/>
    </dgm:pt>
    <dgm:pt modelId="{C106A6DA-F99C-4F84-BDB6-5A7C43C90989}" type="pres">
      <dgm:prSet presAssocID="{9B7A3D7E-5D1E-42AC-A77A-D4AE3EF1670B}" presName="space" presStyleCnt="0"/>
      <dgm:spPr/>
    </dgm:pt>
    <dgm:pt modelId="{E57A4B05-B6A3-4445-B724-7613F704AAD3}" type="pres">
      <dgm:prSet presAssocID="{B063C7F1-A07E-4E3F-A625-B0FE2FF555C5}" presName="Name5" presStyleLbl="vennNode1" presStyleIdx="3" presStyleCnt="4">
        <dgm:presLayoutVars>
          <dgm:bulletEnabled val="1"/>
        </dgm:presLayoutVars>
      </dgm:prSet>
      <dgm:spPr/>
    </dgm:pt>
  </dgm:ptLst>
  <dgm:cxnLst>
    <dgm:cxn modelId="{8D6A5405-8B85-49B4-A93A-5B2BF6CBA89D}" srcId="{0BB94D52-AED7-40A4-B8CE-DF9089945176}" destId="{D63E2077-C545-471F-A4E1-2493F7AF028F}" srcOrd="2" destOrd="0" parTransId="{A96BB60A-C505-4E9F-B3B7-BEA830017275}" sibTransId="{9B7A3D7E-5D1E-42AC-A77A-D4AE3EF1670B}"/>
    <dgm:cxn modelId="{E47CE40F-5A7F-4C6A-8F8B-4F21AA11CB67}" type="presOf" srcId="{217E216E-8648-49CF-9C04-D079C22273B5}" destId="{F54C6C0B-AC36-45D6-8FA1-198DBA8A7791}" srcOrd="0" destOrd="0" presId="urn:microsoft.com/office/officeart/2005/8/layout/venn3"/>
    <dgm:cxn modelId="{9041AC1F-8B4C-4524-8824-BA68990DC531}" srcId="{0BB94D52-AED7-40A4-B8CE-DF9089945176}" destId="{B15D0DF1-39BE-4E2B-93C4-3AB019233BB8}" srcOrd="0" destOrd="0" parTransId="{98FF19EB-1BFB-4DB0-AB1C-9E1155DCDF12}" sibTransId="{73B262CD-ADB4-4760-B5E1-4295B3B608CB}"/>
    <dgm:cxn modelId="{B449B17F-0FAE-4284-912E-EC136E9E67FB}" type="presOf" srcId="{0BB94D52-AED7-40A4-B8CE-DF9089945176}" destId="{7D264530-4855-427B-8DE4-1F01445410E0}" srcOrd="0" destOrd="0" presId="urn:microsoft.com/office/officeart/2005/8/layout/venn3"/>
    <dgm:cxn modelId="{4215538B-FE10-4DA8-BEE0-1672CC6DBA6C}" srcId="{0BB94D52-AED7-40A4-B8CE-DF9089945176}" destId="{B063C7F1-A07E-4E3F-A625-B0FE2FF555C5}" srcOrd="3" destOrd="0" parTransId="{5622EBF8-F742-424F-A66B-41AFDD95E141}" sibTransId="{1DFCE79D-006C-42E0-B6EC-CAC4D71DB3A7}"/>
    <dgm:cxn modelId="{5855B99E-951E-4C3E-974D-619D656929D1}" type="presOf" srcId="{D63E2077-C545-471F-A4E1-2493F7AF028F}" destId="{56920A97-08B5-4EF5-9C5A-C6407F60430B}" srcOrd="0" destOrd="0" presId="urn:microsoft.com/office/officeart/2005/8/layout/venn3"/>
    <dgm:cxn modelId="{784551A8-3FC9-458C-8218-58F9B72DCD85}" type="presOf" srcId="{B15D0DF1-39BE-4E2B-93C4-3AB019233BB8}" destId="{060EF977-B0F4-4AA6-9038-F890DC9CBC3C}" srcOrd="0" destOrd="0" presId="urn:microsoft.com/office/officeart/2005/8/layout/venn3"/>
    <dgm:cxn modelId="{889B10B2-4CF9-4658-97BB-D4AA25FCA169}" srcId="{0BB94D52-AED7-40A4-B8CE-DF9089945176}" destId="{217E216E-8648-49CF-9C04-D079C22273B5}" srcOrd="1" destOrd="0" parTransId="{D3F05A34-4903-4871-8C30-F387D7AF2EAE}" sibTransId="{92062E10-1879-44D2-B777-00413A72F83A}"/>
    <dgm:cxn modelId="{E2E625D3-D959-4B52-89F8-477820487244}" type="presOf" srcId="{B063C7F1-A07E-4E3F-A625-B0FE2FF555C5}" destId="{E57A4B05-B6A3-4445-B724-7613F704AAD3}" srcOrd="0" destOrd="0" presId="urn:microsoft.com/office/officeart/2005/8/layout/venn3"/>
    <dgm:cxn modelId="{22805E56-91C9-4042-BEA7-C7E3266CAABC}" type="presParOf" srcId="{7D264530-4855-427B-8DE4-1F01445410E0}" destId="{060EF977-B0F4-4AA6-9038-F890DC9CBC3C}" srcOrd="0" destOrd="0" presId="urn:microsoft.com/office/officeart/2005/8/layout/venn3"/>
    <dgm:cxn modelId="{D67F2609-060B-4A44-BE9E-81FE29C0A223}" type="presParOf" srcId="{7D264530-4855-427B-8DE4-1F01445410E0}" destId="{F8C516E0-63CE-477F-931D-591666228DB7}" srcOrd="1" destOrd="0" presId="urn:microsoft.com/office/officeart/2005/8/layout/venn3"/>
    <dgm:cxn modelId="{26401712-50FF-4620-86E1-60B828760E3A}" type="presParOf" srcId="{7D264530-4855-427B-8DE4-1F01445410E0}" destId="{F54C6C0B-AC36-45D6-8FA1-198DBA8A7791}" srcOrd="2" destOrd="0" presId="urn:microsoft.com/office/officeart/2005/8/layout/venn3"/>
    <dgm:cxn modelId="{8CB7DFBF-78C8-4822-93BA-CB501DA0649D}" type="presParOf" srcId="{7D264530-4855-427B-8DE4-1F01445410E0}" destId="{69FFCBBE-3296-4765-997A-A4883067D624}" srcOrd="3" destOrd="0" presId="urn:microsoft.com/office/officeart/2005/8/layout/venn3"/>
    <dgm:cxn modelId="{F8BEA9F3-BCA0-4098-B075-55CD5B239E2D}" type="presParOf" srcId="{7D264530-4855-427B-8DE4-1F01445410E0}" destId="{56920A97-08B5-4EF5-9C5A-C6407F60430B}" srcOrd="4" destOrd="0" presId="urn:microsoft.com/office/officeart/2005/8/layout/venn3"/>
    <dgm:cxn modelId="{92040341-8CAF-4EA1-860A-464114166FF2}" type="presParOf" srcId="{7D264530-4855-427B-8DE4-1F01445410E0}" destId="{C106A6DA-F99C-4F84-BDB6-5A7C43C90989}" srcOrd="5" destOrd="0" presId="urn:microsoft.com/office/officeart/2005/8/layout/venn3"/>
    <dgm:cxn modelId="{6B9FDC07-2E7D-4F22-B693-C4FA666B6902}" type="presParOf" srcId="{7D264530-4855-427B-8DE4-1F01445410E0}" destId="{E57A4B05-B6A3-4445-B724-7613F704AAD3}"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EF977-B0F4-4AA6-9038-F890DC9CBC3C}">
      <dsp:nvSpPr>
        <dsp:cNvPr id="0" name=""/>
        <dsp:cNvSpPr/>
      </dsp:nvSpPr>
      <dsp:spPr>
        <a:xfrm>
          <a:off x="2986"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Importing the dataset from Cloudera VM</a:t>
          </a:r>
          <a:endParaRPr lang="en-US" sz="1900" kern="1200" dirty="0"/>
        </a:p>
      </dsp:txBody>
      <dsp:txXfrm>
        <a:off x="441790" y="1190855"/>
        <a:ext cx="2118736" cy="2118736"/>
      </dsp:txXfrm>
    </dsp:sp>
    <dsp:sp modelId="{F54C6C0B-AC36-45D6-8FA1-198DBA8A7791}">
      <dsp:nvSpPr>
        <dsp:cNvPr id="0" name=""/>
        <dsp:cNvSpPr/>
      </dsp:nvSpPr>
      <dsp:spPr>
        <a:xfrm>
          <a:off x="2400062"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Integration with R: </a:t>
          </a:r>
          <a:br>
            <a:rPr lang="en-US" sz="1900" kern="1200" dirty="0">
              <a:latin typeface="Aptos Display" panose="020F0302020204030204"/>
            </a:rPr>
          </a:br>
          <a:r>
            <a:rPr lang="en-US" sz="1900" kern="1200" dirty="0">
              <a:latin typeface="Aptos Display" panose="020F0302020204030204"/>
            </a:rPr>
            <a:t>Compatibility &amp; Configurations</a:t>
          </a:r>
        </a:p>
      </dsp:txBody>
      <dsp:txXfrm>
        <a:off x="2838866" y="1190855"/>
        <a:ext cx="2118736" cy="2118736"/>
      </dsp:txXfrm>
    </dsp:sp>
    <dsp:sp modelId="{56920A97-08B5-4EF5-9C5A-C6407F60430B}">
      <dsp:nvSpPr>
        <dsp:cNvPr id="0" name=""/>
        <dsp:cNvSpPr/>
      </dsp:nvSpPr>
      <dsp:spPr>
        <a:xfrm>
          <a:off x="4797138"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Aptos Display" panose="020F0302020204030204"/>
            </a:rPr>
            <a:t>Connecting with EC2 for Mac Systems </a:t>
          </a:r>
          <a:endParaRPr lang="en-US" sz="1900" kern="1200"/>
        </a:p>
      </dsp:txBody>
      <dsp:txXfrm>
        <a:off x="5235942" y="1190855"/>
        <a:ext cx="2118736" cy="2118736"/>
      </dsp:txXfrm>
    </dsp:sp>
    <dsp:sp modelId="{E57A4B05-B6A3-4445-B724-7613F704AAD3}">
      <dsp:nvSpPr>
        <dsp:cNvPr id="0" name=""/>
        <dsp:cNvSpPr/>
      </dsp:nvSpPr>
      <dsp:spPr>
        <a:xfrm>
          <a:off x="7194213" y="752051"/>
          <a:ext cx="2996344" cy="299634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4899" tIns="24130" rIns="164899" bIns="24130" numCol="1" spcCol="1270" anchor="ctr" anchorCtr="0">
          <a:noAutofit/>
        </a:bodyPr>
        <a:lstStyle/>
        <a:p>
          <a:pPr marL="0" lvl="0" indent="0" algn="ctr" defTabSz="844550" rtl="0">
            <a:lnSpc>
              <a:spcPct val="90000"/>
            </a:lnSpc>
            <a:spcBef>
              <a:spcPct val="0"/>
            </a:spcBef>
            <a:spcAft>
              <a:spcPct val="35000"/>
            </a:spcAft>
            <a:buNone/>
          </a:pPr>
          <a:r>
            <a:rPr lang="en-US" sz="1900" kern="1200" dirty="0">
              <a:latin typeface="Aptos Display" panose="020F0302020204030204"/>
            </a:rPr>
            <a:t>Domain knowledge</a:t>
          </a:r>
          <a:endParaRPr lang="en-US" sz="1900" kern="1200" dirty="0">
            <a:latin typeface="Malgun Gothic"/>
            <a:ea typeface="Malgun Gothic"/>
          </a:endParaRPr>
        </a:p>
      </dsp:txBody>
      <dsp:txXfrm>
        <a:off x="7633017" y="1190855"/>
        <a:ext cx="2118736" cy="211873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25B3B-291E-4D23-9B52-A7A28D60C896}" type="datetimeFigureOut">
              <a:t>16-Sep-24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53C36-1C10-41EA-ABC1-E77E45F4D10E}" type="slidenum">
              <a:t>‹#›</a:t>
            </a:fld>
            <a:endParaRPr lang="en-US"/>
          </a:p>
        </p:txBody>
      </p:sp>
    </p:spTree>
    <p:extLst>
      <p:ext uri="{BB962C8B-B14F-4D97-AF65-F5344CB8AC3E}">
        <p14:creationId xmlns:p14="http://schemas.microsoft.com/office/powerpoint/2010/main" val="293555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lnSpc>
                <a:spcPct val="90000"/>
              </a:lnSpc>
              <a:spcBef>
                <a:spcPct val="0"/>
              </a:spcBef>
            </a:pPr>
            <a:endParaRPr lang="en-US" dirty="0"/>
          </a:p>
        </p:txBody>
      </p:sp>
      <p:sp>
        <p:nvSpPr>
          <p:cNvPr id="4" name="Slide Number Placeholder 3"/>
          <p:cNvSpPr>
            <a:spLocks noGrp="1"/>
          </p:cNvSpPr>
          <p:nvPr>
            <p:ph type="sldNum" sz="quarter" idx="5"/>
          </p:nvPr>
        </p:nvSpPr>
        <p:spPr/>
        <p:txBody>
          <a:bodyPr/>
          <a:lstStyle/>
          <a:p>
            <a:fld id="{0D653C36-1C10-41EA-ABC1-E77E45F4D10E}" type="slidenum">
              <a:t>1</a:t>
            </a:fld>
            <a:endParaRPr lang="en-US"/>
          </a:p>
        </p:txBody>
      </p:sp>
    </p:spTree>
    <p:extLst>
      <p:ext uri="{BB962C8B-B14F-4D97-AF65-F5344CB8AC3E}">
        <p14:creationId xmlns:p14="http://schemas.microsoft.com/office/powerpoint/2010/main" val="402041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D653C36-1C10-41EA-ABC1-E77E45F4D10E}" type="slidenum">
              <a:t>6</a:t>
            </a:fld>
            <a:endParaRPr lang="en-US"/>
          </a:p>
        </p:txBody>
      </p:sp>
    </p:spTree>
    <p:extLst>
      <p:ext uri="{BB962C8B-B14F-4D97-AF65-F5344CB8AC3E}">
        <p14:creationId xmlns:p14="http://schemas.microsoft.com/office/powerpoint/2010/main" val="151899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53C36-1C10-41EA-ABC1-E77E45F4D10E}" type="slidenum">
              <a:rPr lang="en-US" smtClean="0"/>
              <a:t>8</a:t>
            </a:fld>
            <a:endParaRPr lang="en-US"/>
          </a:p>
        </p:txBody>
      </p:sp>
    </p:spTree>
    <p:extLst>
      <p:ext uri="{BB962C8B-B14F-4D97-AF65-F5344CB8AC3E}">
        <p14:creationId xmlns:p14="http://schemas.microsoft.com/office/powerpoint/2010/main" val="76239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D653C36-1C10-41EA-ABC1-E77E45F4D10E}" type="slidenum">
              <a:rPr lang="en-US"/>
              <a:t>9</a:t>
            </a:fld>
            <a:endParaRPr lang="en-US"/>
          </a:p>
        </p:txBody>
      </p:sp>
    </p:spTree>
    <p:extLst>
      <p:ext uri="{BB962C8B-B14F-4D97-AF65-F5344CB8AC3E}">
        <p14:creationId xmlns:p14="http://schemas.microsoft.com/office/powerpoint/2010/main" val="4035362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53C36-1C10-41EA-ABC1-E77E45F4D10E}" type="slidenum">
              <a:rPr lang="en-US" smtClean="0"/>
              <a:t>10</a:t>
            </a:fld>
            <a:endParaRPr lang="en-US"/>
          </a:p>
        </p:txBody>
      </p:sp>
    </p:spTree>
    <p:extLst>
      <p:ext uri="{BB962C8B-B14F-4D97-AF65-F5344CB8AC3E}">
        <p14:creationId xmlns:p14="http://schemas.microsoft.com/office/powerpoint/2010/main" val="102943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0D653C36-1C10-41EA-ABC1-E77E45F4D10E}" type="slidenum">
              <a:rPr lang="en-US"/>
              <a:t>11</a:t>
            </a:fld>
            <a:endParaRPr lang="en-US"/>
          </a:p>
        </p:txBody>
      </p:sp>
    </p:spTree>
    <p:extLst>
      <p:ext uri="{BB962C8B-B14F-4D97-AF65-F5344CB8AC3E}">
        <p14:creationId xmlns:p14="http://schemas.microsoft.com/office/powerpoint/2010/main" val="378950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653C36-1C10-41EA-ABC1-E77E45F4D10E}" type="slidenum">
              <a:rPr lang="en-US" smtClean="0"/>
              <a:t>12</a:t>
            </a:fld>
            <a:endParaRPr lang="en-US"/>
          </a:p>
        </p:txBody>
      </p:sp>
    </p:spTree>
    <p:extLst>
      <p:ext uri="{BB962C8B-B14F-4D97-AF65-F5344CB8AC3E}">
        <p14:creationId xmlns:p14="http://schemas.microsoft.com/office/powerpoint/2010/main" val="102545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0D653C36-1C10-41EA-ABC1-E77E45F4D10E}" type="slidenum">
              <a:t>15</a:t>
            </a:fld>
            <a:endParaRPr lang="en-US"/>
          </a:p>
        </p:txBody>
      </p:sp>
    </p:spTree>
    <p:extLst>
      <p:ext uri="{BB962C8B-B14F-4D97-AF65-F5344CB8AC3E}">
        <p14:creationId xmlns:p14="http://schemas.microsoft.com/office/powerpoint/2010/main" val="2098927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0D653C36-1C10-41EA-ABC1-E77E45F4D10E}" type="slidenum">
              <a:t>16</a:t>
            </a:fld>
            <a:endParaRPr lang="en-US"/>
          </a:p>
        </p:txBody>
      </p:sp>
    </p:spTree>
    <p:extLst>
      <p:ext uri="{BB962C8B-B14F-4D97-AF65-F5344CB8AC3E}">
        <p14:creationId xmlns:p14="http://schemas.microsoft.com/office/powerpoint/2010/main" val="255615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1067" y="2055411"/>
            <a:ext cx="9530000" cy="1826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330933" y="4019795"/>
            <a:ext cx="9530000" cy="54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133" y="-100"/>
            <a:ext cx="12192433" cy="6858400"/>
            <a:chOff x="-100" y="-75"/>
            <a:chExt cx="9144325" cy="5143800"/>
          </a:xfrm>
        </p:grpSpPr>
        <p:sp>
          <p:nvSpPr>
            <p:cNvPr id="12" name="Google Shape;12;p2"/>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676525" y="27567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105" y="1882190"/>
            <a:ext cx="12192225" cy="4347609"/>
            <a:chOff x="-79" y="1411642"/>
            <a:chExt cx="9144169" cy="3260707"/>
          </a:xfrm>
        </p:grpSpPr>
        <p:grpSp>
          <p:nvGrpSpPr>
            <p:cNvPr id="19" name="Google Shape;19;p2"/>
            <p:cNvGrpSpPr/>
            <p:nvPr/>
          </p:nvGrpSpPr>
          <p:grpSpPr>
            <a:xfrm>
              <a:off x="8676393" y="3740731"/>
              <a:ext cx="467698" cy="466998"/>
              <a:chOff x="1057875" y="3590950"/>
              <a:chExt cx="250575" cy="250200"/>
            </a:xfrm>
          </p:grpSpPr>
          <p:sp>
            <p:nvSpPr>
              <p:cNvPr id="20" name="Google Shape;20;p2"/>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 name="Google Shape;31;p2"/>
            <p:cNvGrpSpPr/>
            <p:nvPr/>
          </p:nvGrpSpPr>
          <p:grpSpPr>
            <a:xfrm>
              <a:off x="-79" y="1411642"/>
              <a:ext cx="467652" cy="468911"/>
              <a:chOff x="260625" y="2928725"/>
              <a:chExt cx="250550" cy="251225"/>
            </a:xfrm>
          </p:grpSpPr>
          <p:sp>
            <p:nvSpPr>
              <p:cNvPr id="32" name="Google Shape;32;p2"/>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71015" y="4212001"/>
              <a:ext cx="460807" cy="460348"/>
              <a:chOff x="6420450" y="-2390675"/>
              <a:chExt cx="250575" cy="250325"/>
            </a:xfrm>
          </p:grpSpPr>
          <p:sp>
            <p:nvSpPr>
              <p:cNvPr id="41" name="Google Shape;41;p2"/>
              <p:cNvSpPr/>
              <p:nvPr/>
            </p:nvSpPr>
            <p:spPr>
              <a:xfrm>
                <a:off x="6420450" y="-2271025"/>
                <a:ext cx="19800" cy="10500"/>
              </a:xfrm>
              <a:custGeom>
                <a:avLst/>
                <a:gdLst/>
                <a:ahLst/>
                <a:cxnLst/>
                <a:rect l="l" t="t" r="r" b="b"/>
                <a:pathLst>
                  <a:path w="792" h="420" extrusionOk="0">
                    <a:moveTo>
                      <a:pt x="261" y="1"/>
                    </a:moveTo>
                    <a:cubicBezTo>
                      <a:pt x="145" y="1"/>
                      <a:pt x="44" y="45"/>
                      <a:pt x="1" y="173"/>
                    </a:cubicBezTo>
                    <a:lnTo>
                      <a:pt x="1" y="266"/>
                    </a:lnTo>
                    <a:cubicBezTo>
                      <a:pt x="50" y="377"/>
                      <a:pt x="133" y="419"/>
                      <a:pt x="238" y="419"/>
                    </a:cubicBezTo>
                    <a:cubicBezTo>
                      <a:pt x="255" y="419"/>
                      <a:pt x="272" y="418"/>
                      <a:pt x="290" y="416"/>
                    </a:cubicBezTo>
                    <a:cubicBezTo>
                      <a:pt x="331" y="411"/>
                      <a:pt x="371" y="410"/>
                      <a:pt x="412" y="410"/>
                    </a:cubicBezTo>
                    <a:cubicBezTo>
                      <a:pt x="469" y="410"/>
                      <a:pt x="527" y="413"/>
                      <a:pt x="586" y="416"/>
                    </a:cubicBezTo>
                    <a:cubicBezTo>
                      <a:pt x="672" y="416"/>
                      <a:pt x="741" y="380"/>
                      <a:pt x="751" y="297"/>
                    </a:cubicBezTo>
                    <a:cubicBezTo>
                      <a:pt x="766" y="204"/>
                      <a:pt x="792" y="79"/>
                      <a:pt x="668" y="48"/>
                    </a:cubicBezTo>
                    <a:cubicBezTo>
                      <a:pt x="543" y="12"/>
                      <a:pt x="409" y="7"/>
                      <a:pt x="280" y="1"/>
                    </a:cubicBezTo>
                    <a:cubicBezTo>
                      <a:pt x="274" y="1"/>
                      <a:pt x="267" y="1"/>
                      <a:pt x="2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651450" y="-2270550"/>
                <a:ext cx="19575" cy="10000"/>
              </a:xfrm>
              <a:custGeom>
                <a:avLst/>
                <a:gdLst/>
                <a:ahLst/>
                <a:cxnLst/>
                <a:rect l="l" t="t" r="r" b="b"/>
                <a:pathLst>
                  <a:path w="783" h="400" extrusionOk="0">
                    <a:moveTo>
                      <a:pt x="391" y="0"/>
                    </a:moveTo>
                    <a:cubicBezTo>
                      <a:pt x="310" y="0"/>
                      <a:pt x="230" y="4"/>
                      <a:pt x="150" y="13"/>
                    </a:cubicBezTo>
                    <a:cubicBezTo>
                      <a:pt x="62" y="19"/>
                      <a:pt x="0" y="163"/>
                      <a:pt x="31" y="247"/>
                    </a:cubicBezTo>
                    <a:cubicBezTo>
                      <a:pt x="60" y="329"/>
                      <a:pt x="104" y="398"/>
                      <a:pt x="203" y="398"/>
                    </a:cubicBezTo>
                    <a:cubicBezTo>
                      <a:pt x="210" y="398"/>
                      <a:pt x="216" y="398"/>
                      <a:pt x="224" y="397"/>
                    </a:cubicBezTo>
                    <a:cubicBezTo>
                      <a:pt x="281" y="394"/>
                      <a:pt x="341" y="391"/>
                      <a:pt x="400" y="391"/>
                    </a:cubicBezTo>
                    <a:cubicBezTo>
                      <a:pt x="441" y="391"/>
                      <a:pt x="482" y="392"/>
                      <a:pt x="523" y="397"/>
                    </a:cubicBezTo>
                    <a:cubicBezTo>
                      <a:pt x="538" y="399"/>
                      <a:pt x="552" y="400"/>
                      <a:pt x="566" y="400"/>
                    </a:cubicBezTo>
                    <a:cubicBezTo>
                      <a:pt x="662" y="400"/>
                      <a:pt x="732" y="354"/>
                      <a:pt x="782" y="273"/>
                    </a:cubicBezTo>
                    <a:lnTo>
                      <a:pt x="782" y="127"/>
                    </a:lnTo>
                    <a:cubicBezTo>
                      <a:pt x="745" y="86"/>
                      <a:pt x="709" y="19"/>
                      <a:pt x="668" y="13"/>
                    </a:cubicBezTo>
                    <a:cubicBezTo>
                      <a:pt x="576" y="5"/>
                      <a:pt x="484"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6445525" y="-2390675"/>
                <a:ext cx="200775" cy="250325"/>
              </a:xfrm>
              <a:custGeom>
                <a:avLst/>
                <a:gdLst/>
                <a:ahLst/>
                <a:cxnLst/>
                <a:rect l="l" t="t" r="r" b="b"/>
                <a:pathLst>
                  <a:path w="8031" h="10013" extrusionOk="0">
                    <a:moveTo>
                      <a:pt x="4028" y="416"/>
                    </a:moveTo>
                    <a:cubicBezTo>
                      <a:pt x="4220" y="416"/>
                      <a:pt x="4337" y="595"/>
                      <a:pt x="4337" y="727"/>
                    </a:cubicBezTo>
                    <a:cubicBezTo>
                      <a:pt x="4342" y="887"/>
                      <a:pt x="4177" y="1052"/>
                      <a:pt x="4027" y="1052"/>
                    </a:cubicBezTo>
                    <a:cubicBezTo>
                      <a:pt x="4024" y="1052"/>
                      <a:pt x="4021" y="1052"/>
                      <a:pt x="4018" y="1052"/>
                    </a:cubicBezTo>
                    <a:cubicBezTo>
                      <a:pt x="3841" y="1052"/>
                      <a:pt x="3705" y="904"/>
                      <a:pt x="3705" y="721"/>
                    </a:cubicBezTo>
                    <a:cubicBezTo>
                      <a:pt x="3705" y="546"/>
                      <a:pt x="3835" y="426"/>
                      <a:pt x="4010" y="416"/>
                    </a:cubicBezTo>
                    <a:cubicBezTo>
                      <a:pt x="4016" y="416"/>
                      <a:pt x="4022" y="416"/>
                      <a:pt x="4028" y="416"/>
                    </a:cubicBezTo>
                    <a:close/>
                    <a:moveTo>
                      <a:pt x="979" y="1663"/>
                    </a:moveTo>
                    <a:cubicBezTo>
                      <a:pt x="1159" y="1663"/>
                      <a:pt x="1315" y="1807"/>
                      <a:pt x="1315" y="1978"/>
                    </a:cubicBezTo>
                    <a:cubicBezTo>
                      <a:pt x="1315" y="2139"/>
                      <a:pt x="1155" y="2294"/>
                      <a:pt x="989" y="2299"/>
                    </a:cubicBezTo>
                    <a:cubicBezTo>
                      <a:pt x="824" y="2299"/>
                      <a:pt x="684" y="2160"/>
                      <a:pt x="679" y="1983"/>
                    </a:cubicBezTo>
                    <a:cubicBezTo>
                      <a:pt x="679" y="1807"/>
                      <a:pt x="813" y="1663"/>
                      <a:pt x="979" y="1663"/>
                    </a:cubicBezTo>
                    <a:close/>
                    <a:moveTo>
                      <a:pt x="7038" y="1663"/>
                    </a:moveTo>
                    <a:cubicBezTo>
                      <a:pt x="7229" y="1663"/>
                      <a:pt x="7358" y="1844"/>
                      <a:pt x="7358" y="1983"/>
                    </a:cubicBezTo>
                    <a:cubicBezTo>
                      <a:pt x="7363" y="2139"/>
                      <a:pt x="7193" y="2294"/>
                      <a:pt x="7038" y="2299"/>
                    </a:cubicBezTo>
                    <a:cubicBezTo>
                      <a:pt x="6866" y="2299"/>
                      <a:pt x="6727" y="2160"/>
                      <a:pt x="6727" y="1988"/>
                    </a:cubicBezTo>
                    <a:cubicBezTo>
                      <a:pt x="6727" y="1802"/>
                      <a:pt x="6861" y="1663"/>
                      <a:pt x="7038" y="1663"/>
                    </a:cubicBezTo>
                    <a:close/>
                    <a:moveTo>
                      <a:pt x="999" y="7711"/>
                    </a:moveTo>
                    <a:cubicBezTo>
                      <a:pt x="1171" y="7711"/>
                      <a:pt x="1315" y="7845"/>
                      <a:pt x="1315" y="8037"/>
                    </a:cubicBezTo>
                    <a:cubicBezTo>
                      <a:pt x="1315" y="8187"/>
                      <a:pt x="1140" y="8347"/>
                      <a:pt x="984" y="8347"/>
                    </a:cubicBezTo>
                    <a:cubicBezTo>
                      <a:pt x="829" y="8347"/>
                      <a:pt x="679" y="8192"/>
                      <a:pt x="679" y="8027"/>
                    </a:cubicBezTo>
                    <a:cubicBezTo>
                      <a:pt x="684" y="7845"/>
                      <a:pt x="818" y="7711"/>
                      <a:pt x="999" y="7711"/>
                    </a:cubicBezTo>
                    <a:close/>
                    <a:moveTo>
                      <a:pt x="7048" y="7711"/>
                    </a:moveTo>
                    <a:cubicBezTo>
                      <a:pt x="7247" y="7711"/>
                      <a:pt x="7343" y="7879"/>
                      <a:pt x="7358" y="8027"/>
                    </a:cubicBezTo>
                    <a:cubicBezTo>
                      <a:pt x="7374" y="8175"/>
                      <a:pt x="7193" y="8347"/>
                      <a:pt x="7039" y="8347"/>
                    </a:cubicBezTo>
                    <a:cubicBezTo>
                      <a:pt x="7037" y="8347"/>
                      <a:pt x="7035" y="8347"/>
                      <a:pt x="7033" y="8347"/>
                    </a:cubicBezTo>
                    <a:cubicBezTo>
                      <a:pt x="6856" y="8337"/>
                      <a:pt x="6722" y="8208"/>
                      <a:pt x="6727" y="8011"/>
                    </a:cubicBezTo>
                    <a:cubicBezTo>
                      <a:pt x="6732" y="7840"/>
                      <a:pt x="6861" y="7711"/>
                      <a:pt x="7038" y="7711"/>
                    </a:cubicBezTo>
                    <a:cubicBezTo>
                      <a:pt x="7041" y="7711"/>
                      <a:pt x="7045" y="7711"/>
                      <a:pt x="7048" y="7711"/>
                    </a:cubicBezTo>
                    <a:close/>
                    <a:moveTo>
                      <a:pt x="4005" y="8958"/>
                    </a:moveTo>
                    <a:cubicBezTo>
                      <a:pt x="4166" y="8958"/>
                      <a:pt x="4337" y="9113"/>
                      <a:pt x="4337" y="9268"/>
                    </a:cubicBezTo>
                    <a:cubicBezTo>
                      <a:pt x="4342" y="9424"/>
                      <a:pt x="4171" y="9589"/>
                      <a:pt x="4010" y="9589"/>
                    </a:cubicBezTo>
                    <a:cubicBezTo>
                      <a:pt x="4008" y="9589"/>
                      <a:pt x="4005" y="9589"/>
                      <a:pt x="4002" y="9589"/>
                    </a:cubicBezTo>
                    <a:cubicBezTo>
                      <a:pt x="3841" y="9589"/>
                      <a:pt x="3705" y="9447"/>
                      <a:pt x="3705" y="9278"/>
                    </a:cubicBezTo>
                    <a:cubicBezTo>
                      <a:pt x="3705" y="9102"/>
                      <a:pt x="3840" y="8958"/>
                      <a:pt x="4005" y="8958"/>
                    </a:cubicBezTo>
                    <a:close/>
                    <a:moveTo>
                      <a:pt x="4023" y="1"/>
                    </a:moveTo>
                    <a:cubicBezTo>
                      <a:pt x="4009" y="1"/>
                      <a:pt x="3994" y="1"/>
                      <a:pt x="3979" y="2"/>
                    </a:cubicBezTo>
                    <a:cubicBezTo>
                      <a:pt x="3742" y="13"/>
                      <a:pt x="3545" y="100"/>
                      <a:pt x="3416" y="292"/>
                    </a:cubicBezTo>
                    <a:cubicBezTo>
                      <a:pt x="3162" y="665"/>
                      <a:pt x="3255" y="1248"/>
                      <a:pt x="3804" y="1435"/>
                    </a:cubicBezTo>
                    <a:cubicBezTo>
                      <a:pt x="3804" y="1709"/>
                      <a:pt x="3798" y="1978"/>
                      <a:pt x="3804" y="2253"/>
                    </a:cubicBezTo>
                    <a:cubicBezTo>
                      <a:pt x="3804" y="2346"/>
                      <a:pt x="3762" y="2366"/>
                      <a:pt x="3685" y="2372"/>
                    </a:cubicBezTo>
                    <a:cubicBezTo>
                      <a:pt x="3550" y="2387"/>
                      <a:pt x="3421" y="2403"/>
                      <a:pt x="3291" y="2434"/>
                    </a:cubicBezTo>
                    <a:cubicBezTo>
                      <a:pt x="2940" y="2511"/>
                      <a:pt x="2604" y="2651"/>
                      <a:pt x="2283" y="2827"/>
                    </a:cubicBezTo>
                    <a:cubicBezTo>
                      <a:pt x="2258" y="2840"/>
                      <a:pt x="2233" y="2853"/>
                      <a:pt x="2208" y="2853"/>
                    </a:cubicBezTo>
                    <a:cubicBezTo>
                      <a:pt x="2185" y="2853"/>
                      <a:pt x="2162" y="2843"/>
                      <a:pt x="2138" y="2817"/>
                    </a:cubicBezTo>
                    <a:cubicBezTo>
                      <a:pt x="1993" y="2666"/>
                      <a:pt x="1842" y="2527"/>
                      <a:pt x="1698" y="2372"/>
                    </a:cubicBezTo>
                    <a:cubicBezTo>
                      <a:pt x="1677" y="2351"/>
                      <a:pt x="1667" y="2294"/>
                      <a:pt x="1677" y="2263"/>
                    </a:cubicBezTo>
                    <a:cubicBezTo>
                      <a:pt x="1881" y="1785"/>
                      <a:pt x="1509" y="1243"/>
                      <a:pt x="1006" y="1243"/>
                    </a:cubicBezTo>
                    <a:cubicBezTo>
                      <a:pt x="998" y="1243"/>
                      <a:pt x="988" y="1243"/>
                      <a:pt x="979" y="1243"/>
                    </a:cubicBezTo>
                    <a:cubicBezTo>
                      <a:pt x="498" y="1265"/>
                      <a:pt x="177" y="1683"/>
                      <a:pt x="280" y="2160"/>
                    </a:cubicBezTo>
                    <a:cubicBezTo>
                      <a:pt x="353" y="2487"/>
                      <a:pt x="670" y="2717"/>
                      <a:pt x="1003" y="2717"/>
                    </a:cubicBezTo>
                    <a:cubicBezTo>
                      <a:pt x="1095" y="2717"/>
                      <a:pt x="1189" y="2700"/>
                      <a:pt x="1279" y="2661"/>
                    </a:cubicBezTo>
                    <a:cubicBezTo>
                      <a:pt x="1293" y="2653"/>
                      <a:pt x="1313" y="2649"/>
                      <a:pt x="1332" y="2649"/>
                    </a:cubicBezTo>
                    <a:cubicBezTo>
                      <a:pt x="1347" y="2649"/>
                      <a:pt x="1360" y="2651"/>
                      <a:pt x="1367" y="2656"/>
                    </a:cubicBezTo>
                    <a:cubicBezTo>
                      <a:pt x="1517" y="2807"/>
                      <a:pt x="1662" y="2951"/>
                      <a:pt x="1792" y="3080"/>
                    </a:cubicBezTo>
                    <a:cubicBezTo>
                      <a:pt x="1434" y="3401"/>
                      <a:pt x="1087" y="3712"/>
                      <a:pt x="746" y="4027"/>
                    </a:cubicBezTo>
                    <a:cubicBezTo>
                      <a:pt x="612" y="4151"/>
                      <a:pt x="488" y="4286"/>
                      <a:pt x="374" y="4426"/>
                    </a:cubicBezTo>
                    <a:cubicBezTo>
                      <a:pt x="249" y="4576"/>
                      <a:pt x="135" y="4725"/>
                      <a:pt x="37" y="4891"/>
                    </a:cubicBezTo>
                    <a:cubicBezTo>
                      <a:pt x="1" y="4949"/>
                      <a:pt x="1" y="5067"/>
                      <a:pt x="37" y="5124"/>
                    </a:cubicBezTo>
                    <a:cubicBezTo>
                      <a:pt x="172" y="5315"/>
                      <a:pt x="311" y="5507"/>
                      <a:pt x="472" y="5682"/>
                    </a:cubicBezTo>
                    <a:cubicBezTo>
                      <a:pt x="669" y="5900"/>
                      <a:pt x="875" y="6107"/>
                      <a:pt x="1092" y="6303"/>
                    </a:cubicBezTo>
                    <a:cubicBezTo>
                      <a:pt x="1326" y="6516"/>
                      <a:pt x="1569" y="6707"/>
                      <a:pt x="1801" y="6904"/>
                    </a:cubicBezTo>
                    <a:cubicBezTo>
                      <a:pt x="1656" y="7048"/>
                      <a:pt x="1501" y="7208"/>
                      <a:pt x="1341" y="7370"/>
                    </a:cubicBezTo>
                    <a:cubicBezTo>
                      <a:pt x="1233" y="7317"/>
                      <a:pt x="1120" y="7292"/>
                      <a:pt x="1003" y="7292"/>
                    </a:cubicBezTo>
                    <a:cubicBezTo>
                      <a:pt x="935" y="7292"/>
                      <a:pt x="867" y="7300"/>
                      <a:pt x="798" y="7318"/>
                    </a:cubicBezTo>
                    <a:cubicBezTo>
                      <a:pt x="472" y="7395"/>
                      <a:pt x="249" y="7705"/>
                      <a:pt x="265" y="8037"/>
                    </a:cubicBezTo>
                    <a:cubicBezTo>
                      <a:pt x="280" y="8373"/>
                      <a:pt x="441" y="8590"/>
                      <a:pt x="741" y="8715"/>
                    </a:cubicBezTo>
                    <a:cubicBezTo>
                      <a:pt x="822" y="8747"/>
                      <a:pt x="911" y="8763"/>
                      <a:pt x="1001" y="8763"/>
                    </a:cubicBezTo>
                    <a:cubicBezTo>
                      <a:pt x="1185" y="8763"/>
                      <a:pt x="1373" y="8693"/>
                      <a:pt x="1512" y="8543"/>
                    </a:cubicBezTo>
                    <a:cubicBezTo>
                      <a:pt x="1724" y="8326"/>
                      <a:pt x="1787" y="8068"/>
                      <a:pt x="1687" y="7773"/>
                    </a:cubicBezTo>
                    <a:cubicBezTo>
                      <a:pt x="1672" y="7726"/>
                      <a:pt x="1667" y="7649"/>
                      <a:pt x="1693" y="7623"/>
                    </a:cubicBezTo>
                    <a:cubicBezTo>
                      <a:pt x="1849" y="7447"/>
                      <a:pt x="2019" y="7287"/>
                      <a:pt x="2184" y="7115"/>
                    </a:cubicBezTo>
                    <a:cubicBezTo>
                      <a:pt x="2697" y="7401"/>
                      <a:pt x="3214" y="7607"/>
                      <a:pt x="3804" y="7643"/>
                    </a:cubicBezTo>
                    <a:cubicBezTo>
                      <a:pt x="3804" y="7939"/>
                      <a:pt x="3804" y="8228"/>
                      <a:pt x="3798" y="8512"/>
                    </a:cubicBezTo>
                    <a:cubicBezTo>
                      <a:pt x="3798" y="8538"/>
                      <a:pt x="3757" y="8569"/>
                      <a:pt x="3731" y="8590"/>
                    </a:cubicBezTo>
                    <a:cubicBezTo>
                      <a:pt x="3649" y="8648"/>
                      <a:pt x="3550" y="8684"/>
                      <a:pt x="3483" y="8756"/>
                    </a:cubicBezTo>
                    <a:cubicBezTo>
                      <a:pt x="3183" y="9082"/>
                      <a:pt x="3219" y="9610"/>
                      <a:pt x="3576" y="9868"/>
                    </a:cubicBezTo>
                    <a:cubicBezTo>
                      <a:pt x="3713" y="9964"/>
                      <a:pt x="3858" y="10012"/>
                      <a:pt x="4008" y="10012"/>
                    </a:cubicBezTo>
                    <a:cubicBezTo>
                      <a:pt x="4100" y="10012"/>
                      <a:pt x="4195" y="9994"/>
                      <a:pt x="4290" y="9956"/>
                    </a:cubicBezTo>
                    <a:cubicBezTo>
                      <a:pt x="4580" y="9842"/>
                      <a:pt x="4736" y="9610"/>
                      <a:pt x="4750" y="9309"/>
                    </a:cubicBezTo>
                    <a:cubicBezTo>
                      <a:pt x="4767" y="8994"/>
                      <a:pt x="4621" y="8751"/>
                      <a:pt x="4326" y="8605"/>
                    </a:cubicBezTo>
                    <a:cubicBezTo>
                      <a:pt x="4285" y="8590"/>
                      <a:pt x="4223" y="8543"/>
                      <a:pt x="4223" y="8512"/>
                    </a:cubicBezTo>
                    <a:cubicBezTo>
                      <a:pt x="4213" y="8223"/>
                      <a:pt x="4218" y="7939"/>
                      <a:pt x="4218" y="7659"/>
                    </a:cubicBezTo>
                    <a:cubicBezTo>
                      <a:pt x="4388" y="7628"/>
                      <a:pt x="4554" y="7607"/>
                      <a:pt x="4709" y="7571"/>
                    </a:cubicBezTo>
                    <a:cubicBezTo>
                      <a:pt x="5071" y="7499"/>
                      <a:pt x="5412" y="7359"/>
                      <a:pt x="5734" y="7184"/>
                    </a:cubicBezTo>
                    <a:cubicBezTo>
                      <a:pt x="5768" y="7164"/>
                      <a:pt x="5797" y="7153"/>
                      <a:pt x="5824" y="7153"/>
                    </a:cubicBezTo>
                    <a:cubicBezTo>
                      <a:pt x="5861" y="7153"/>
                      <a:pt x="5894" y="7174"/>
                      <a:pt x="5930" y="7220"/>
                    </a:cubicBezTo>
                    <a:cubicBezTo>
                      <a:pt x="6049" y="7349"/>
                      <a:pt x="6173" y="7468"/>
                      <a:pt x="6303" y="7587"/>
                    </a:cubicBezTo>
                    <a:cubicBezTo>
                      <a:pt x="6365" y="7649"/>
                      <a:pt x="6365" y="7695"/>
                      <a:pt x="6344" y="7783"/>
                    </a:cubicBezTo>
                    <a:cubicBezTo>
                      <a:pt x="6257" y="8151"/>
                      <a:pt x="6312" y="8419"/>
                      <a:pt x="6634" y="8636"/>
                    </a:cubicBezTo>
                    <a:cubicBezTo>
                      <a:pt x="6760" y="8722"/>
                      <a:pt x="6903" y="8764"/>
                      <a:pt x="7045" y="8764"/>
                    </a:cubicBezTo>
                    <a:cubicBezTo>
                      <a:pt x="7298" y="8764"/>
                      <a:pt x="7547" y="8630"/>
                      <a:pt x="7690" y="8368"/>
                    </a:cubicBezTo>
                    <a:cubicBezTo>
                      <a:pt x="7845" y="8089"/>
                      <a:pt x="7783" y="7736"/>
                      <a:pt x="7570" y="7514"/>
                    </a:cubicBezTo>
                    <a:cubicBezTo>
                      <a:pt x="7417" y="7354"/>
                      <a:pt x="7242" y="7294"/>
                      <a:pt x="7052" y="7294"/>
                    </a:cubicBezTo>
                    <a:cubicBezTo>
                      <a:pt x="6966" y="7294"/>
                      <a:pt x="6876" y="7307"/>
                      <a:pt x="6784" y="7328"/>
                    </a:cubicBezTo>
                    <a:cubicBezTo>
                      <a:pt x="6762" y="7334"/>
                      <a:pt x="6732" y="7339"/>
                      <a:pt x="6706" y="7339"/>
                    </a:cubicBezTo>
                    <a:cubicBezTo>
                      <a:pt x="6682" y="7339"/>
                      <a:pt x="6661" y="7335"/>
                      <a:pt x="6649" y="7323"/>
                    </a:cubicBezTo>
                    <a:cubicBezTo>
                      <a:pt x="6499" y="7189"/>
                      <a:pt x="6360" y="7043"/>
                      <a:pt x="6209" y="6893"/>
                    </a:cubicBezTo>
                    <a:cubicBezTo>
                      <a:pt x="6308" y="6831"/>
                      <a:pt x="6396" y="6780"/>
                      <a:pt x="6474" y="6707"/>
                    </a:cubicBezTo>
                    <a:cubicBezTo>
                      <a:pt x="6804" y="6413"/>
                      <a:pt x="7136" y="6117"/>
                      <a:pt x="7451" y="5802"/>
                    </a:cubicBezTo>
                    <a:cubicBezTo>
                      <a:pt x="7642" y="5605"/>
                      <a:pt x="7814" y="5377"/>
                      <a:pt x="7974" y="5150"/>
                    </a:cubicBezTo>
                    <a:cubicBezTo>
                      <a:pt x="8020" y="5088"/>
                      <a:pt x="8031" y="4959"/>
                      <a:pt x="7995" y="4896"/>
                    </a:cubicBezTo>
                    <a:cubicBezTo>
                      <a:pt x="7891" y="4720"/>
                      <a:pt x="7757" y="4560"/>
                      <a:pt x="7627" y="4405"/>
                    </a:cubicBezTo>
                    <a:cubicBezTo>
                      <a:pt x="7594" y="4366"/>
                      <a:pt x="7549" y="4347"/>
                      <a:pt x="7502" y="4347"/>
                    </a:cubicBezTo>
                    <a:cubicBezTo>
                      <a:pt x="7463" y="4347"/>
                      <a:pt x="7422" y="4361"/>
                      <a:pt x="7389" y="4390"/>
                    </a:cubicBezTo>
                    <a:cubicBezTo>
                      <a:pt x="7343" y="4426"/>
                      <a:pt x="7306" y="4498"/>
                      <a:pt x="7291" y="4560"/>
                    </a:cubicBezTo>
                    <a:cubicBezTo>
                      <a:pt x="7260" y="4715"/>
                      <a:pt x="7405" y="4787"/>
                      <a:pt x="7482" y="4887"/>
                    </a:cubicBezTo>
                    <a:cubicBezTo>
                      <a:pt x="7554" y="4973"/>
                      <a:pt x="7554" y="5031"/>
                      <a:pt x="7492" y="5109"/>
                    </a:cubicBezTo>
                    <a:cubicBezTo>
                      <a:pt x="7157" y="5532"/>
                      <a:pt x="6784" y="5916"/>
                      <a:pt x="6365" y="6252"/>
                    </a:cubicBezTo>
                    <a:cubicBezTo>
                      <a:pt x="5956" y="6583"/>
                      <a:pt x="5512" y="6862"/>
                      <a:pt x="5015" y="7048"/>
                    </a:cubicBezTo>
                    <a:cubicBezTo>
                      <a:pt x="4683" y="7173"/>
                      <a:pt x="4344" y="7241"/>
                      <a:pt x="4000" y="7241"/>
                    </a:cubicBezTo>
                    <a:cubicBezTo>
                      <a:pt x="3844" y="7241"/>
                      <a:pt x="3688" y="7228"/>
                      <a:pt x="3530" y="7199"/>
                    </a:cubicBezTo>
                    <a:cubicBezTo>
                      <a:pt x="3028" y="7100"/>
                      <a:pt x="2573" y="6888"/>
                      <a:pt x="2148" y="6604"/>
                    </a:cubicBezTo>
                    <a:cubicBezTo>
                      <a:pt x="1610" y="6252"/>
                      <a:pt x="1155" y="5812"/>
                      <a:pt x="731" y="5336"/>
                    </a:cubicBezTo>
                    <a:cubicBezTo>
                      <a:pt x="638" y="5228"/>
                      <a:pt x="550" y="5109"/>
                      <a:pt x="467" y="4999"/>
                    </a:cubicBezTo>
                    <a:cubicBezTo>
                      <a:pt x="798" y="4550"/>
                      <a:pt x="1176" y="4156"/>
                      <a:pt x="1594" y="3810"/>
                    </a:cubicBezTo>
                    <a:cubicBezTo>
                      <a:pt x="1942" y="3521"/>
                      <a:pt x="2314" y="3266"/>
                      <a:pt x="2723" y="3080"/>
                    </a:cubicBezTo>
                    <a:cubicBezTo>
                      <a:pt x="3137" y="2888"/>
                      <a:pt x="3562" y="2763"/>
                      <a:pt x="4012" y="2763"/>
                    </a:cubicBezTo>
                    <a:cubicBezTo>
                      <a:pt x="4107" y="2763"/>
                      <a:pt x="4203" y="2769"/>
                      <a:pt x="4301" y="2781"/>
                    </a:cubicBezTo>
                    <a:cubicBezTo>
                      <a:pt x="4647" y="2822"/>
                      <a:pt x="4973" y="2920"/>
                      <a:pt x="5283" y="3065"/>
                    </a:cubicBezTo>
                    <a:cubicBezTo>
                      <a:pt x="5641" y="3225"/>
                      <a:pt x="5966" y="3437"/>
                      <a:pt x="6272" y="3686"/>
                    </a:cubicBezTo>
                    <a:cubicBezTo>
                      <a:pt x="6319" y="3721"/>
                      <a:pt x="6379" y="3739"/>
                      <a:pt x="6434" y="3739"/>
                    </a:cubicBezTo>
                    <a:cubicBezTo>
                      <a:pt x="6493" y="3739"/>
                      <a:pt x="6547" y="3718"/>
                      <a:pt x="6577" y="3676"/>
                    </a:cubicBezTo>
                    <a:cubicBezTo>
                      <a:pt x="6665" y="3557"/>
                      <a:pt x="6649" y="3432"/>
                      <a:pt x="6530" y="3344"/>
                    </a:cubicBezTo>
                    <a:cubicBezTo>
                      <a:pt x="6422" y="3266"/>
                      <a:pt x="6319" y="3189"/>
                      <a:pt x="6199" y="3096"/>
                    </a:cubicBezTo>
                    <a:cubicBezTo>
                      <a:pt x="6303" y="2998"/>
                      <a:pt x="6412" y="2910"/>
                      <a:pt x="6499" y="2800"/>
                    </a:cubicBezTo>
                    <a:cubicBezTo>
                      <a:pt x="6572" y="2717"/>
                      <a:pt x="6646" y="2652"/>
                      <a:pt x="6736" y="2652"/>
                    </a:cubicBezTo>
                    <a:cubicBezTo>
                      <a:pt x="6780" y="2652"/>
                      <a:pt x="6828" y="2667"/>
                      <a:pt x="6882" y="2702"/>
                    </a:cubicBezTo>
                    <a:cubicBezTo>
                      <a:pt x="6892" y="2714"/>
                      <a:pt x="6913" y="2707"/>
                      <a:pt x="6928" y="2714"/>
                    </a:cubicBezTo>
                    <a:cubicBezTo>
                      <a:pt x="6959" y="2717"/>
                      <a:pt x="6990" y="2719"/>
                      <a:pt x="7020" y="2719"/>
                    </a:cubicBezTo>
                    <a:cubicBezTo>
                      <a:pt x="7485" y="2719"/>
                      <a:pt x="7849" y="2324"/>
                      <a:pt x="7757" y="1833"/>
                    </a:cubicBezTo>
                    <a:cubicBezTo>
                      <a:pt x="7694" y="1487"/>
                      <a:pt x="7381" y="1243"/>
                      <a:pt x="7035" y="1243"/>
                    </a:cubicBezTo>
                    <a:cubicBezTo>
                      <a:pt x="6983" y="1243"/>
                      <a:pt x="6930" y="1248"/>
                      <a:pt x="6877" y="1260"/>
                    </a:cubicBezTo>
                    <a:cubicBezTo>
                      <a:pt x="6375" y="1373"/>
                      <a:pt x="6188" y="1890"/>
                      <a:pt x="6391" y="2335"/>
                    </a:cubicBezTo>
                    <a:cubicBezTo>
                      <a:pt x="6219" y="2506"/>
                      <a:pt x="6054" y="2671"/>
                      <a:pt x="5884" y="2838"/>
                    </a:cubicBezTo>
                    <a:cubicBezTo>
                      <a:pt x="5870" y="2847"/>
                      <a:pt x="5843" y="2855"/>
                      <a:pt x="5819" y="2855"/>
                    </a:cubicBezTo>
                    <a:cubicBezTo>
                      <a:pt x="5806" y="2855"/>
                      <a:pt x="5794" y="2853"/>
                      <a:pt x="5785" y="2848"/>
                    </a:cubicBezTo>
                    <a:cubicBezTo>
                      <a:pt x="5325" y="2589"/>
                      <a:pt x="4844" y="2413"/>
                      <a:pt x="4311" y="2372"/>
                    </a:cubicBezTo>
                    <a:cubicBezTo>
                      <a:pt x="4254" y="2366"/>
                      <a:pt x="4213" y="2346"/>
                      <a:pt x="4218" y="2273"/>
                    </a:cubicBezTo>
                    <a:lnTo>
                      <a:pt x="4218" y="1508"/>
                    </a:lnTo>
                    <a:cubicBezTo>
                      <a:pt x="4218" y="1477"/>
                      <a:pt x="4244" y="1441"/>
                      <a:pt x="4270" y="1425"/>
                    </a:cubicBezTo>
                    <a:cubicBezTo>
                      <a:pt x="4326" y="1379"/>
                      <a:pt x="4399" y="1348"/>
                      <a:pt x="4461" y="1310"/>
                    </a:cubicBezTo>
                    <a:cubicBezTo>
                      <a:pt x="4736" y="1135"/>
                      <a:pt x="4822" y="716"/>
                      <a:pt x="4693" y="447"/>
                    </a:cubicBezTo>
                    <a:cubicBezTo>
                      <a:pt x="4560" y="160"/>
                      <a:pt x="4345" y="1"/>
                      <a:pt x="4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99325" y="-2319175"/>
                <a:ext cx="100425" cy="95150"/>
              </a:xfrm>
              <a:custGeom>
                <a:avLst/>
                <a:gdLst/>
                <a:ahLst/>
                <a:cxnLst/>
                <a:rect l="l" t="t" r="r" b="b"/>
                <a:pathLst>
                  <a:path w="4017" h="3806" extrusionOk="0">
                    <a:moveTo>
                      <a:pt x="1641" y="728"/>
                    </a:moveTo>
                    <a:lnTo>
                      <a:pt x="1641" y="1592"/>
                    </a:lnTo>
                    <a:cubicBezTo>
                      <a:pt x="1445" y="1394"/>
                      <a:pt x="1254" y="1203"/>
                      <a:pt x="1036" y="986"/>
                    </a:cubicBezTo>
                    <a:cubicBezTo>
                      <a:pt x="1233" y="903"/>
                      <a:pt x="1429" y="821"/>
                      <a:pt x="1641" y="728"/>
                    </a:cubicBezTo>
                    <a:close/>
                    <a:moveTo>
                      <a:pt x="2071" y="437"/>
                    </a:moveTo>
                    <a:cubicBezTo>
                      <a:pt x="2868" y="489"/>
                      <a:pt x="3520" y="1229"/>
                      <a:pt x="3571" y="1917"/>
                    </a:cubicBezTo>
                    <a:lnTo>
                      <a:pt x="2071" y="1917"/>
                    </a:lnTo>
                    <a:lnTo>
                      <a:pt x="2071" y="437"/>
                    </a:lnTo>
                    <a:close/>
                    <a:moveTo>
                      <a:pt x="1921" y="1"/>
                    </a:moveTo>
                    <a:cubicBezTo>
                      <a:pt x="1892" y="1"/>
                      <a:pt x="1862" y="1"/>
                      <a:pt x="1832" y="3"/>
                    </a:cubicBezTo>
                    <a:cubicBezTo>
                      <a:pt x="1781" y="3"/>
                      <a:pt x="1714" y="55"/>
                      <a:pt x="1688" y="102"/>
                    </a:cubicBezTo>
                    <a:cubicBezTo>
                      <a:pt x="1652" y="169"/>
                      <a:pt x="1652" y="251"/>
                      <a:pt x="1636" y="329"/>
                    </a:cubicBezTo>
                    <a:cubicBezTo>
                      <a:pt x="1590" y="339"/>
                      <a:pt x="1538" y="355"/>
                      <a:pt x="1486" y="365"/>
                    </a:cubicBezTo>
                    <a:cubicBezTo>
                      <a:pt x="1041" y="453"/>
                      <a:pt x="679" y="681"/>
                      <a:pt x="411" y="1043"/>
                    </a:cubicBezTo>
                    <a:cubicBezTo>
                      <a:pt x="131" y="1426"/>
                      <a:pt x="1" y="1860"/>
                      <a:pt x="63" y="2347"/>
                    </a:cubicBezTo>
                    <a:cubicBezTo>
                      <a:pt x="100" y="2667"/>
                      <a:pt x="208" y="2958"/>
                      <a:pt x="394" y="3216"/>
                    </a:cubicBezTo>
                    <a:cubicBezTo>
                      <a:pt x="581" y="3469"/>
                      <a:pt x="808" y="3672"/>
                      <a:pt x="1108" y="3785"/>
                    </a:cubicBezTo>
                    <a:cubicBezTo>
                      <a:pt x="1129" y="3793"/>
                      <a:pt x="1151" y="3796"/>
                      <a:pt x="1172" y="3796"/>
                    </a:cubicBezTo>
                    <a:cubicBezTo>
                      <a:pt x="1248" y="3796"/>
                      <a:pt x="1325" y="3750"/>
                      <a:pt x="1357" y="3682"/>
                    </a:cubicBezTo>
                    <a:cubicBezTo>
                      <a:pt x="1398" y="3584"/>
                      <a:pt x="1362" y="3469"/>
                      <a:pt x="1280" y="3412"/>
                    </a:cubicBezTo>
                    <a:cubicBezTo>
                      <a:pt x="1125" y="3299"/>
                      <a:pt x="958" y="3190"/>
                      <a:pt x="824" y="3056"/>
                    </a:cubicBezTo>
                    <a:cubicBezTo>
                      <a:pt x="571" y="2803"/>
                      <a:pt x="457" y="2476"/>
                      <a:pt x="461" y="2125"/>
                    </a:cubicBezTo>
                    <a:cubicBezTo>
                      <a:pt x="461" y="1834"/>
                      <a:pt x="550" y="1561"/>
                      <a:pt x="736" y="1318"/>
                    </a:cubicBezTo>
                    <a:cubicBezTo>
                      <a:pt x="762" y="1349"/>
                      <a:pt x="793" y="1375"/>
                      <a:pt x="824" y="1399"/>
                    </a:cubicBezTo>
                    <a:cubicBezTo>
                      <a:pt x="1103" y="1685"/>
                      <a:pt x="1388" y="1964"/>
                      <a:pt x="1667" y="2249"/>
                    </a:cubicBezTo>
                    <a:cubicBezTo>
                      <a:pt x="1729" y="2311"/>
                      <a:pt x="1796" y="2342"/>
                      <a:pt x="1889" y="2342"/>
                    </a:cubicBezTo>
                    <a:cubicBezTo>
                      <a:pt x="2005" y="2340"/>
                      <a:pt x="2120" y="2340"/>
                      <a:pt x="2235" y="2340"/>
                    </a:cubicBezTo>
                    <a:cubicBezTo>
                      <a:pt x="2464" y="2340"/>
                      <a:pt x="2693" y="2342"/>
                      <a:pt x="2925" y="2342"/>
                    </a:cubicBezTo>
                    <a:lnTo>
                      <a:pt x="3286" y="2342"/>
                    </a:lnTo>
                    <a:cubicBezTo>
                      <a:pt x="3193" y="2543"/>
                      <a:pt x="3126" y="2724"/>
                      <a:pt x="3033" y="2896"/>
                    </a:cubicBezTo>
                    <a:cubicBezTo>
                      <a:pt x="2909" y="3133"/>
                      <a:pt x="2692" y="3283"/>
                      <a:pt x="2464" y="3412"/>
                    </a:cubicBezTo>
                    <a:cubicBezTo>
                      <a:pt x="2355" y="3474"/>
                      <a:pt x="2324" y="3589"/>
                      <a:pt x="2381" y="3697"/>
                    </a:cubicBezTo>
                    <a:cubicBezTo>
                      <a:pt x="2414" y="3767"/>
                      <a:pt x="2476" y="3805"/>
                      <a:pt x="2545" y="3805"/>
                    </a:cubicBezTo>
                    <a:cubicBezTo>
                      <a:pt x="2574" y="3805"/>
                      <a:pt x="2604" y="3799"/>
                      <a:pt x="2634" y="3785"/>
                    </a:cubicBezTo>
                    <a:cubicBezTo>
                      <a:pt x="3074" y="3589"/>
                      <a:pt x="3374" y="3257"/>
                      <a:pt x="3551" y="2817"/>
                    </a:cubicBezTo>
                    <a:cubicBezTo>
                      <a:pt x="3613" y="2667"/>
                      <a:pt x="3644" y="2502"/>
                      <a:pt x="3690" y="2342"/>
                    </a:cubicBezTo>
                    <a:lnTo>
                      <a:pt x="3788" y="2342"/>
                    </a:lnTo>
                    <a:cubicBezTo>
                      <a:pt x="3943" y="2337"/>
                      <a:pt x="4016" y="2280"/>
                      <a:pt x="4016" y="2125"/>
                    </a:cubicBezTo>
                    <a:cubicBezTo>
                      <a:pt x="4016" y="2005"/>
                      <a:pt x="4011" y="1886"/>
                      <a:pt x="3985" y="1772"/>
                    </a:cubicBezTo>
                    <a:cubicBezTo>
                      <a:pt x="3881" y="1219"/>
                      <a:pt x="3608" y="759"/>
                      <a:pt x="3152" y="417"/>
                    </a:cubicBezTo>
                    <a:cubicBezTo>
                      <a:pt x="2787" y="144"/>
                      <a:pt x="2377" y="1"/>
                      <a:pt x="19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6614850" y="-2294775"/>
                <a:ext cx="11150" cy="10350"/>
              </a:xfrm>
              <a:custGeom>
                <a:avLst/>
                <a:gdLst/>
                <a:ahLst/>
                <a:cxnLst/>
                <a:rect l="l" t="t" r="r" b="b"/>
                <a:pathLst>
                  <a:path w="446" h="414" extrusionOk="0">
                    <a:moveTo>
                      <a:pt x="217" y="0"/>
                    </a:moveTo>
                    <a:cubicBezTo>
                      <a:pt x="88" y="0"/>
                      <a:pt x="5" y="67"/>
                      <a:pt x="5" y="186"/>
                    </a:cubicBezTo>
                    <a:cubicBezTo>
                      <a:pt x="0" y="305"/>
                      <a:pt x="104" y="414"/>
                      <a:pt x="222" y="414"/>
                    </a:cubicBezTo>
                    <a:cubicBezTo>
                      <a:pt x="332" y="414"/>
                      <a:pt x="446" y="310"/>
                      <a:pt x="446" y="201"/>
                    </a:cubicBezTo>
                    <a:cubicBezTo>
                      <a:pt x="440" y="88"/>
                      <a:pt x="342"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540475" y="-2230775"/>
                <a:ext cx="11150" cy="10400"/>
              </a:xfrm>
              <a:custGeom>
                <a:avLst/>
                <a:gdLst/>
                <a:ahLst/>
                <a:cxnLst/>
                <a:rect l="l" t="t" r="r" b="b"/>
                <a:pathLst>
                  <a:path w="446" h="416" extrusionOk="0">
                    <a:moveTo>
                      <a:pt x="221" y="0"/>
                    </a:moveTo>
                    <a:cubicBezTo>
                      <a:pt x="109" y="0"/>
                      <a:pt x="6" y="101"/>
                      <a:pt x="6" y="203"/>
                    </a:cubicBezTo>
                    <a:cubicBezTo>
                      <a:pt x="0" y="337"/>
                      <a:pt x="88" y="415"/>
                      <a:pt x="224" y="415"/>
                    </a:cubicBezTo>
                    <a:cubicBezTo>
                      <a:pt x="353" y="415"/>
                      <a:pt x="446" y="327"/>
                      <a:pt x="446" y="213"/>
                    </a:cubicBezTo>
                    <a:cubicBezTo>
                      <a:pt x="441" y="98"/>
                      <a:pt x="342" y="0"/>
                      <a:pt x="229" y="0"/>
                    </a:cubicBezTo>
                    <a:cubicBezTo>
                      <a:pt x="226" y="0"/>
                      <a:pt x="223" y="0"/>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7" name="Google Shape;47;p2"/>
          <p:cNvGrpSpPr/>
          <p:nvPr/>
        </p:nvGrpSpPr>
        <p:grpSpPr>
          <a:xfrm>
            <a:off x="0" y="-86"/>
            <a:ext cx="12192005" cy="6858367"/>
            <a:chOff x="0" y="-65"/>
            <a:chExt cx="9144004" cy="5143775"/>
          </a:xfrm>
        </p:grpSpPr>
        <p:cxnSp>
          <p:nvCxnSpPr>
            <p:cNvPr id="48" name="Google Shape;48;p2"/>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49" name="Google Shape;49;p2"/>
            <p:cNvGrpSpPr/>
            <p:nvPr/>
          </p:nvGrpSpPr>
          <p:grpSpPr>
            <a:xfrm>
              <a:off x="0" y="-65"/>
              <a:ext cx="9144004" cy="5143775"/>
              <a:chOff x="0" y="-65"/>
              <a:chExt cx="9144004" cy="5143775"/>
            </a:xfrm>
          </p:grpSpPr>
          <p:cxnSp>
            <p:nvCxnSpPr>
              <p:cNvPr id="50" name="Google Shape;50;p2"/>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1" name="Google Shape;51;p2"/>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2" name="Google Shape;52;p2"/>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53" name="Google Shape;53;p2"/>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54" name="Google Shape;54;p2"/>
              <p:cNvCxnSpPr/>
              <p:nvPr/>
            </p:nvCxnSpPr>
            <p:spPr>
              <a:xfrm>
                <a:off x="0" y="280555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 name="Google Shape;55;p2"/>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56" name="Google Shape;56;p2"/>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7" name="Google Shape;57;p2"/>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8" name="Google Shape;58;p2"/>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59" name="Google Shape;59;p2"/>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60" name="Google Shape;60;p2"/>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61" name="Google Shape;61;p2"/>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62" name="Google Shape;62;p2"/>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63" name="Google Shape;63;p2"/>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64" name="Google Shape;64;p2"/>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65" name="Google Shape;65;p2"/>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66" name="Google Shape;66;p2"/>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67" name="Google Shape;67;p2"/>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68" name="Google Shape;68;p2"/>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69" name="Google Shape;69;p2"/>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70" name="Google Shape;70;p2"/>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71" name="Google Shape;71;p2"/>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229906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189200" y="3480733"/>
            <a:ext cx="5813600" cy="14116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6667"/>
            </a:lvl1pPr>
            <a:lvl2pPr lvl="1" algn="ctr">
              <a:spcBef>
                <a:spcPts val="0"/>
              </a:spcBef>
              <a:spcAft>
                <a:spcPts val="0"/>
              </a:spcAft>
              <a:buSzPts val="5000"/>
              <a:buNone/>
              <a:defRPr sz="6667"/>
            </a:lvl2pPr>
            <a:lvl3pPr lvl="2" algn="ctr">
              <a:spcBef>
                <a:spcPts val="0"/>
              </a:spcBef>
              <a:spcAft>
                <a:spcPts val="0"/>
              </a:spcAft>
              <a:buSzPts val="5000"/>
              <a:buNone/>
              <a:defRPr sz="6667"/>
            </a:lvl3pPr>
            <a:lvl4pPr lvl="3" algn="ctr">
              <a:spcBef>
                <a:spcPts val="0"/>
              </a:spcBef>
              <a:spcAft>
                <a:spcPts val="0"/>
              </a:spcAft>
              <a:buSzPts val="5000"/>
              <a:buNone/>
              <a:defRPr sz="6667"/>
            </a:lvl4pPr>
            <a:lvl5pPr lvl="4" algn="ctr">
              <a:spcBef>
                <a:spcPts val="0"/>
              </a:spcBef>
              <a:spcAft>
                <a:spcPts val="0"/>
              </a:spcAft>
              <a:buSzPts val="5000"/>
              <a:buNone/>
              <a:defRPr sz="6667"/>
            </a:lvl5pPr>
            <a:lvl6pPr lvl="5" algn="ctr">
              <a:spcBef>
                <a:spcPts val="0"/>
              </a:spcBef>
              <a:spcAft>
                <a:spcPts val="0"/>
              </a:spcAft>
              <a:buSzPts val="5000"/>
              <a:buNone/>
              <a:defRPr sz="6667"/>
            </a:lvl6pPr>
            <a:lvl7pPr lvl="6" algn="ctr">
              <a:spcBef>
                <a:spcPts val="0"/>
              </a:spcBef>
              <a:spcAft>
                <a:spcPts val="0"/>
              </a:spcAft>
              <a:buSzPts val="5000"/>
              <a:buNone/>
              <a:defRPr sz="6667"/>
            </a:lvl7pPr>
            <a:lvl8pPr lvl="7" algn="ctr">
              <a:spcBef>
                <a:spcPts val="0"/>
              </a:spcBef>
              <a:spcAft>
                <a:spcPts val="0"/>
              </a:spcAft>
              <a:buSzPts val="5000"/>
              <a:buNone/>
              <a:defRPr sz="6667"/>
            </a:lvl8pPr>
            <a:lvl9pPr lvl="8" algn="ctr">
              <a:spcBef>
                <a:spcPts val="0"/>
              </a:spcBef>
              <a:spcAft>
                <a:spcPts val="0"/>
              </a:spcAft>
              <a:buSzPts val="5000"/>
              <a:buNone/>
              <a:defRPr sz="6667"/>
            </a:lvl9pPr>
          </a:lstStyle>
          <a:p>
            <a:endParaRPr/>
          </a:p>
        </p:txBody>
      </p:sp>
      <p:sp>
        <p:nvSpPr>
          <p:cNvPr id="74" name="Google Shape;74;p3"/>
          <p:cNvSpPr txBox="1">
            <a:spLocks noGrp="1"/>
          </p:cNvSpPr>
          <p:nvPr>
            <p:ph type="title" idx="2" hasCustomPrompt="1"/>
          </p:nvPr>
        </p:nvSpPr>
        <p:spPr>
          <a:xfrm>
            <a:off x="5051400" y="1965667"/>
            <a:ext cx="2089200" cy="156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11600">
                <a:solidFill>
                  <a:schemeClr val="dk2"/>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75" name="Google Shape;75;p3"/>
          <p:cNvGrpSpPr/>
          <p:nvPr/>
        </p:nvGrpSpPr>
        <p:grpSpPr>
          <a:xfrm>
            <a:off x="46" y="1869490"/>
            <a:ext cx="12192225" cy="4987135"/>
            <a:chOff x="34" y="1402117"/>
            <a:chExt cx="9144169" cy="3740351"/>
          </a:xfrm>
        </p:grpSpPr>
        <p:grpSp>
          <p:nvGrpSpPr>
            <p:cNvPr id="76" name="Google Shape;76;p3"/>
            <p:cNvGrpSpPr/>
            <p:nvPr/>
          </p:nvGrpSpPr>
          <p:grpSpPr>
            <a:xfrm flipH="1">
              <a:off x="34" y="3740731"/>
              <a:ext cx="467698" cy="466998"/>
              <a:chOff x="1057875" y="3590950"/>
              <a:chExt cx="250575" cy="250200"/>
            </a:xfrm>
          </p:grpSpPr>
          <p:sp>
            <p:nvSpPr>
              <p:cNvPr id="77" name="Google Shape;77;p3"/>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 name="Google Shape;88;p3"/>
            <p:cNvGrpSpPr/>
            <p:nvPr/>
          </p:nvGrpSpPr>
          <p:grpSpPr>
            <a:xfrm>
              <a:off x="8676552" y="1402117"/>
              <a:ext cx="467652" cy="468911"/>
              <a:chOff x="260625" y="2928725"/>
              <a:chExt cx="250550" cy="251225"/>
            </a:xfrm>
          </p:grpSpPr>
          <p:sp>
            <p:nvSpPr>
              <p:cNvPr id="89" name="Google Shape;89;p3"/>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 name="Google Shape;97;p3"/>
            <p:cNvGrpSpPr/>
            <p:nvPr/>
          </p:nvGrpSpPr>
          <p:grpSpPr>
            <a:xfrm>
              <a:off x="2845576" y="4676022"/>
              <a:ext cx="467706" cy="466447"/>
              <a:chOff x="2151975" y="1976275"/>
              <a:chExt cx="250700" cy="250025"/>
            </a:xfrm>
          </p:grpSpPr>
          <p:sp>
            <p:nvSpPr>
              <p:cNvPr id="98" name="Google Shape;98;p3"/>
              <p:cNvSpPr/>
              <p:nvPr/>
            </p:nvSpPr>
            <p:spPr>
              <a:xfrm>
                <a:off x="2151975" y="1976275"/>
                <a:ext cx="250700" cy="173200"/>
              </a:xfrm>
              <a:custGeom>
                <a:avLst/>
                <a:gdLst/>
                <a:ahLst/>
                <a:cxnLst/>
                <a:rect l="l" t="t" r="r" b="b"/>
                <a:pathLst>
                  <a:path w="10028" h="6928" extrusionOk="0">
                    <a:moveTo>
                      <a:pt x="9604" y="424"/>
                    </a:moveTo>
                    <a:lnTo>
                      <a:pt x="9604" y="1039"/>
                    </a:lnTo>
                    <a:lnTo>
                      <a:pt x="425" y="1039"/>
                    </a:lnTo>
                    <a:lnTo>
                      <a:pt x="425" y="424"/>
                    </a:lnTo>
                    <a:close/>
                    <a:moveTo>
                      <a:pt x="5150" y="2586"/>
                    </a:moveTo>
                    <a:cubicBezTo>
                      <a:pt x="5153" y="2586"/>
                      <a:pt x="5156" y="2587"/>
                      <a:pt x="5159" y="2587"/>
                    </a:cubicBezTo>
                    <a:cubicBezTo>
                      <a:pt x="5268" y="2592"/>
                      <a:pt x="5392" y="2716"/>
                      <a:pt x="5392" y="2819"/>
                    </a:cubicBezTo>
                    <a:cubicBezTo>
                      <a:pt x="5387" y="2926"/>
                      <a:pt x="5263" y="3047"/>
                      <a:pt x="5151" y="3047"/>
                    </a:cubicBezTo>
                    <a:cubicBezTo>
                      <a:pt x="5148" y="3047"/>
                      <a:pt x="5146" y="3047"/>
                      <a:pt x="5144" y="3047"/>
                    </a:cubicBezTo>
                    <a:cubicBezTo>
                      <a:pt x="5020" y="3047"/>
                      <a:pt x="4927" y="2938"/>
                      <a:pt x="4927" y="2809"/>
                    </a:cubicBezTo>
                    <a:cubicBezTo>
                      <a:pt x="4931" y="2683"/>
                      <a:pt x="5030" y="2586"/>
                      <a:pt x="5150" y="2586"/>
                    </a:cubicBezTo>
                    <a:close/>
                    <a:moveTo>
                      <a:pt x="8191" y="2659"/>
                    </a:moveTo>
                    <a:cubicBezTo>
                      <a:pt x="8294" y="2659"/>
                      <a:pt x="8444" y="2799"/>
                      <a:pt x="8434" y="2902"/>
                    </a:cubicBezTo>
                    <a:cubicBezTo>
                      <a:pt x="8425" y="3011"/>
                      <a:pt x="8325" y="3128"/>
                      <a:pt x="8221" y="3128"/>
                    </a:cubicBezTo>
                    <a:cubicBezTo>
                      <a:pt x="8211" y="3128"/>
                      <a:pt x="8201" y="3127"/>
                      <a:pt x="8191" y="3124"/>
                    </a:cubicBezTo>
                    <a:cubicBezTo>
                      <a:pt x="8077" y="3119"/>
                      <a:pt x="7959" y="3011"/>
                      <a:pt x="7964" y="2907"/>
                    </a:cubicBezTo>
                    <a:cubicBezTo>
                      <a:pt x="7964" y="2788"/>
                      <a:pt x="8077" y="2664"/>
                      <a:pt x="8191" y="2659"/>
                    </a:cubicBezTo>
                    <a:close/>
                    <a:moveTo>
                      <a:pt x="6675" y="4123"/>
                    </a:moveTo>
                    <a:cubicBezTo>
                      <a:pt x="6799" y="4123"/>
                      <a:pt x="6903" y="4222"/>
                      <a:pt x="6903" y="4351"/>
                    </a:cubicBezTo>
                    <a:cubicBezTo>
                      <a:pt x="6903" y="4480"/>
                      <a:pt x="6810" y="4583"/>
                      <a:pt x="6686" y="4583"/>
                    </a:cubicBezTo>
                    <a:cubicBezTo>
                      <a:pt x="6572" y="4583"/>
                      <a:pt x="6443" y="4470"/>
                      <a:pt x="6443" y="4371"/>
                    </a:cubicBezTo>
                    <a:cubicBezTo>
                      <a:pt x="6438" y="4258"/>
                      <a:pt x="6567" y="4123"/>
                      <a:pt x="6675" y="4123"/>
                    </a:cubicBezTo>
                    <a:close/>
                    <a:moveTo>
                      <a:pt x="249" y="0"/>
                    </a:moveTo>
                    <a:cubicBezTo>
                      <a:pt x="136" y="0"/>
                      <a:pt x="63" y="31"/>
                      <a:pt x="1" y="124"/>
                    </a:cubicBezTo>
                    <a:lnTo>
                      <a:pt x="1" y="1319"/>
                    </a:lnTo>
                    <a:cubicBezTo>
                      <a:pt x="73" y="1449"/>
                      <a:pt x="181" y="1466"/>
                      <a:pt x="296" y="1466"/>
                    </a:cubicBezTo>
                    <a:cubicBezTo>
                      <a:pt x="337" y="1466"/>
                      <a:pt x="379" y="1464"/>
                      <a:pt x="421" y="1464"/>
                    </a:cubicBezTo>
                    <a:cubicBezTo>
                      <a:pt x="461" y="1464"/>
                      <a:pt x="501" y="1466"/>
                      <a:pt x="540" y="1474"/>
                    </a:cubicBezTo>
                    <a:lnTo>
                      <a:pt x="540" y="1614"/>
                    </a:lnTo>
                    <a:lnTo>
                      <a:pt x="540" y="3756"/>
                    </a:lnTo>
                    <a:cubicBezTo>
                      <a:pt x="540" y="3797"/>
                      <a:pt x="540" y="3838"/>
                      <a:pt x="550" y="3874"/>
                    </a:cubicBezTo>
                    <a:cubicBezTo>
                      <a:pt x="584" y="3969"/>
                      <a:pt x="657" y="4020"/>
                      <a:pt x="753" y="4020"/>
                    </a:cubicBezTo>
                    <a:cubicBezTo>
                      <a:pt x="758" y="4020"/>
                      <a:pt x="762" y="4020"/>
                      <a:pt x="767" y="4020"/>
                    </a:cubicBezTo>
                    <a:cubicBezTo>
                      <a:pt x="875" y="4015"/>
                      <a:pt x="953" y="3912"/>
                      <a:pt x="953" y="3781"/>
                    </a:cubicBezTo>
                    <a:lnTo>
                      <a:pt x="953" y="1598"/>
                    </a:lnTo>
                    <a:lnTo>
                      <a:pt x="953" y="1474"/>
                    </a:lnTo>
                    <a:lnTo>
                      <a:pt x="9070" y="1474"/>
                    </a:lnTo>
                    <a:lnTo>
                      <a:pt x="9070" y="1727"/>
                    </a:lnTo>
                    <a:cubicBezTo>
                      <a:pt x="9014" y="1763"/>
                      <a:pt x="8967" y="1785"/>
                      <a:pt x="8931" y="1816"/>
                    </a:cubicBezTo>
                    <a:cubicBezTo>
                      <a:pt x="8791" y="1950"/>
                      <a:pt x="8652" y="2090"/>
                      <a:pt x="8518" y="2229"/>
                    </a:cubicBezTo>
                    <a:cubicBezTo>
                      <a:pt x="8483" y="2264"/>
                      <a:pt x="8457" y="2284"/>
                      <a:pt x="8415" y="2284"/>
                    </a:cubicBezTo>
                    <a:cubicBezTo>
                      <a:pt x="8400" y="2284"/>
                      <a:pt x="8383" y="2282"/>
                      <a:pt x="8362" y="2276"/>
                    </a:cubicBezTo>
                    <a:cubicBezTo>
                      <a:pt x="8313" y="2263"/>
                      <a:pt x="8260" y="2258"/>
                      <a:pt x="8206" y="2258"/>
                    </a:cubicBezTo>
                    <a:cubicBezTo>
                      <a:pt x="8152" y="2258"/>
                      <a:pt x="8098" y="2263"/>
                      <a:pt x="8046" y="2271"/>
                    </a:cubicBezTo>
                    <a:cubicBezTo>
                      <a:pt x="7761" y="2317"/>
                      <a:pt x="7493" y="2628"/>
                      <a:pt x="7560" y="2990"/>
                    </a:cubicBezTo>
                    <a:cubicBezTo>
                      <a:pt x="7570" y="3052"/>
                      <a:pt x="7586" y="3150"/>
                      <a:pt x="7549" y="3186"/>
                    </a:cubicBezTo>
                    <a:cubicBezTo>
                      <a:pt x="7369" y="3394"/>
                      <a:pt x="7167" y="3585"/>
                      <a:pt x="6980" y="3776"/>
                    </a:cubicBezTo>
                    <a:cubicBezTo>
                      <a:pt x="6873" y="3731"/>
                      <a:pt x="6770" y="3702"/>
                      <a:pt x="6668" y="3702"/>
                    </a:cubicBezTo>
                    <a:cubicBezTo>
                      <a:pt x="6608" y="3702"/>
                      <a:pt x="6548" y="3712"/>
                      <a:pt x="6489" y="3735"/>
                    </a:cubicBezTo>
                    <a:cubicBezTo>
                      <a:pt x="6462" y="3746"/>
                      <a:pt x="6440" y="3751"/>
                      <a:pt x="6420" y="3751"/>
                    </a:cubicBezTo>
                    <a:cubicBezTo>
                      <a:pt x="6381" y="3751"/>
                      <a:pt x="6352" y="3733"/>
                      <a:pt x="6318" y="3699"/>
                    </a:cubicBezTo>
                    <a:cubicBezTo>
                      <a:pt x="6147" y="3523"/>
                      <a:pt x="5977" y="3347"/>
                      <a:pt x="5801" y="3181"/>
                    </a:cubicBezTo>
                    <a:cubicBezTo>
                      <a:pt x="5749" y="3129"/>
                      <a:pt x="5744" y="3088"/>
                      <a:pt x="5770" y="3026"/>
                    </a:cubicBezTo>
                    <a:cubicBezTo>
                      <a:pt x="5848" y="2783"/>
                      <a:pt x="5796" y="2566"/>
                      <a:pt x="5636" y="2379"/>
                    </a:cubicBezTo>
                    <a:cubicBezTo>
                      <a:pt x="5521" y="2245"/>
                      <a:pt x="5344" y="2170"/>
                      <a:pt x="5161" y="2170"/>
                    </a:cubicBezTo>
                    <a:cubicBezTo>
                      <a:pt x="5047" y="2170"/>
                      <a:pt x="4930" y="2199"/>
                      <a:pt x="4823" y="2260"/>
                    </a:cubicBezTo>
                    <a:cubicBezTo>
                      <a:pt x="4580" y="2400"/>
                      <a:pt x="4445" y="2685"/>
                      <a:pt x="4523" y="2980"/>
                    </a:cubicBezTo>
                    <a:cubicBezTo>
                      <a:pt x="4544" y="3062"/>
                      <a:pt x="4523" y="3104"/>
                      <a:pt x="4471" y="3155"/>
                    </a:cubicBezTo>
                    <a:cubicBezTo>
                      <a:pt x="4259" y="3363"/>
                      <a:pt x="4047" y="3575"/>
                      <a:pt x="3840" y="3787"/>
                    </a:cubicBezTo>
                    <a:cubicBezTo>
                      <a:pt x="3731" y="3890"/>
                      <a:pt x="3726" y="4005"/>
                      <a:pt x="3824" y="4103"/>
                    </a:cubicBezTo>
                    <a:cubicBezTo>
                      <a:pt x="3856" y="4135"/>
                      <a:pt x="3903" y="4151"/>
                      <a:pt x="3952" y="4151"/>
                    </a:cubicBezTo>
                    <a:cubicBezTo>
                      <a:pt x="4014" y="4151"/>
                      <a:pt x="4080" y="4126"/>
                      <a:pt x="4129" y="4077"/>
                    </a:cubicBezTo>
                    <a:cubicBezTo>
                      <a:pt x="4363" y="3843"/>
                      <a:pt x="4590" y="3616"/>
                      <a:pt x="4817" y="3384"/>
                    </a:cubicBezTo>
                    <a:cubicBezTo>
                      <a:pt x="4930" y="3443"/>
                      <a:pt x="5040" y="3466"/>
                      <a:pt x="5153" y="3466"/>
                    </a:cubicBezTo>
                    <a:cubicBezTo>
                      <a:pt x="5226" y="3466"/>
                      <a:pt x="5300" y="3456"/>
                      <a:pt x="5376" y="3440"/>
                    </a:cubicBezTo>
                    <a:cubicBezTo>
                      <a:pt x="5384" y="3437"/>
                      <a:pt x="5394" y="3436"/>
                      <a:pt x="5403" y="3436"/>
                    </a:cubicBezTo>
                    <a:cubicBezTo>
                      <a:pt x="5430" y="3436"/>
                      <a:pt x="5460" y="3445"/>
                      <a:pt x="5475" y="3461"/>
                    </a:cubicBezTo>
                    <a:cubicBezTo>
                      <a:pt x="5662" y="3642"/>
                      <a:pt x="5848" y="3828"/>
                      <a:pt x="6023" y="4015"/>
                    </a:cubicBezTo>
                    <a:cubicBezTo>
                      <a:pt x="6054" y="4046"/>
                      <a:pt x="6070" y="4108"/>
                      <a:pt x="6054" y="4149"/>
                    </a:cubicBezTo>
                    <a:cubicBezTo>
                      <a:pt x="5992" y="4361"/>
                      <a:pt x="6028" y="4563"/>
                      <a:pt x="6152" y="4738"/>
                    </a:cubicBezTo>
                    <a:cubicBezTo>
                      <a:pt x="6274" y="4918"/>
                      <a:pt x="6473" y="5003"/>
                      <a:pt x="6672" y="5003"/>
                    </a:cubicBezTo>
                    <a:cubicBezTo>
                      <a:pt x="6869" y="5003"/>
                      <a:pt x="7066" y="4919"/>
                      <a:pt x="7188" y="4760"/>
                    </a:cubicBezTo>
                    <a:cubicBezTo>
                      <a:pt x="7338" y="4568"/>
                      <a:pt x="7338" y="4366"/>
                      <a:pt x="7296" y="4149"/>
                    </a:cubicBezTo>
                    <a:cubicBezTo>
                      <a:pt x="7286" y="4113"/>
                      <a:pt x="7276" y="4061"/>
                      <a:pt x="7296" y="4041"/>
                    </a:cubicBezTo>
                    <a:cubicBezTo>
                      <a:pt x="7487" y="3843"/>
                      <a:pt x="7684" y="3652"/>
                      <a:pt x="7876" y="3461"/>
                    </a:cubicBezTo>
                    <a:cubicBezTo>
                      <a:pt x="7978" y="3519"/>
                      <a:pt x="8081" y="3542"/>
                      <a:pt x="8184" y="3542"/>
                    </a:cubicBezTo>
                    <a:cubicBezTo>
                      <a:pt x="8247" y="3542"/>
                      <a:pt x="8310" y="3533"/>
                      <a:pt x="8372" y="3518"/>
                    </a:cubicBezTo>
                    <a:cubicBezTo>
                      <a:pt x="8750" y="3425"/>
                      <a:pt x="8946" y="3026"/>
                      <a:pt x="8797" y="2639"/>
                    </a:cubicBezTo>
                    <a:cubicBezTo>
                      <a:pt x="8786" y="2608"/>
                      <a:pt x="8776" y="2561"/>
                      <a:pt x="8791" y="2546"/>
                    </a:cubicBezTo>
                    <a:cubicBezTo>
                      <a:pt x="8874" y="2453"/>
                      <a:pt x="8967" y="2364"/>
                      <a:pt x="9065" y="2266"/>
                    </a:cubicBezTo>
                    <a:lnTo>
                      <a:pt x="9065" y="6503"/>
                    </a:lnTo>
                    <a:lnTo>
                      <a:pt x="8393" y="6503"/>
                    </a:lnTo>
                    <a:lnTo>
                      <a:pt x="8393" y="4899"/>
                    </a:lnTo>
                    <a:cubicBezTo>
                      <a:pt x="8393" y="4741"/>
                      <a:pt x="8343" y="4679"/>
                      <a:pt x="8205" y="4679"/>
                    </a:cubicBezTo>
                    <a:cubicBezTo>
                      <a:pt x="8189" y="4679"/>
                      <a:pt x="8173" y="4680"/>
                      <a:pt x="8155" y="4681"/>
                    </a:cubicBezTo>
                    <a:cubicBezTo>
                      <a:pt x="8041" y="4693"/>
                      <a:pt x="7979" y="4781"/>
                      <a:pt x="7979" y="4925"/>
                    </a:cubicBezTo>
                    <a:lnTo>
                      <a:pt x="7979" y="6374"/>
                    </a:lnTo>
                    <a:lnTo>
                      <a:pt x="7979" y="6503"/>
                    </a:lnTo>
                    <a:lnTo>
                      <a:pt x="6877" y="6503"/>
                    </a:lnTo>
                    <a:cubicBezTo>
                      <a:pt x="6877" y="6156"/>
                      <a:pt x="6882" y="5820"/>
                      <a:pt x="6877" y="5483"/>
                    </a:cubicBezTo>
                    <a:cubicBezTo>
                      <a:pt x="6877" y="5370"/>
                      <a:pt x="6784" y="5266"/>
                      <a:pt x="6686" y="5266"/>
                    </a:cubicBezTo>
                    <a:cubicBezTo>
                      <a:pt x="6577" y="5266"/>
                      <a:pt x="6469" y="5364"/>
                      <a:pt x="6469" y="5469"/>
                    </a:cubicBezTo>
                    <a:cubicBezTo>
                      <a:pt x="6463" y="5608"/>
                      <a:pt x="6463" y="5748"/>
                      <a:pt x="6463" y="5882"/>
                    </a:cubicBezTo>
                    <a:lnTo>
                      <a:pt x="6463" y="6503"/>
                    </a:lnTo>
                    <a:lnTo>
                      <a:pt x="5366" y="6503"/>
                    </a:lnTo>
                    <a:lnTo>
                      <a:pt x="5366" y="6302"/>
                    </a:lnTo>
                    <a:lnTo>
                      <a:pt x="5366" y="4521"/>
                    </a:lnTo>
                    <a:cubicBezTo>
                      <a:pt x="5366" y="4366"/>
                      <a:pt x="5299" y="4294"/>
                      <a:pt x="5158" y="4294"/>
                    </a:cubicBezTo>
                    <a:cubicBezTo>
                      <a:pt x="5153" y="4294"/>
                      <a:pt x="5149" y="4294"/>
                      <a:pt x="5144" y="4294"/>
                    </a:cubicBezTo>
                    <a:cubicBezTo>
                      <a:pt x="4994" y="4294"/>
                      <a:pt x="4953" y="4346"/>
                      <a:pt x="4953" y="4521"/>
                    </a:cubicBezTo>
                    <a:lnTo>
                      <a:pt x="4953" y="6374"/>
                    </a:lnTo>
                    <a:lnTo>
                      <a:pt x="4953" y="6513"/>
                    </a:lnTo>
                    <a:lnTo>
                      <a:pt x="4761" y="6513"/>
                    </a:lnTo>
                    <a:cubicBezTo>
                      <a:pt x="4590" y="6513"/>
                      <a:pt x="4513" y="6575"/>
                      <a:pt x="4513" y="6710"/>
                    </a:cubicBezTo>
                    <a:cubicBezTo>
                      <a:pt x="4513" y="6839"/>
                      <a:pt x="4616" y="6928"/>
                      <a:pt x="4766" y="6928"/>
                    </a:cubicBezTo>
                    <a:lnTo>
                      <a:pt x="9236" y="6928"/>
                    </a:lnTo>
                    <a:cubicBezTo>
                      <a:pt x="9387" y="6928"/>
                      <a:pt x="9495" y="6849"/>
                      <a:pt x="9495" y="6668"/>
                    </a:cubicBezTo>
                    <a:cubicBezTo>
                      <a:pt x="9485" y="4987"/>
                      <a:pt x="9490" y="3301"/>
                      <a:pt x="9490" y="1614"/>
                    </a:cubicBezTo>
                    <a:lnTo>
                      <a:pt x="9490" y="1464"/>
                    </a:lnTo>
                    <a:cubicBezTo>
                      <a:pt x="9549" y="1464"/>
                      <a:pt x="9600" y="1459"/>
                      <a:pt x="9649" y="1459"/>
                    </a:cubicBezTo>
                    <a:cubicBezTo>
                      <a:pt x="9674" y="1459"/>
                      <a:pt x="9698" y="1460"/>
                      <a:pt x="9722" y="1464"/>
                    </a:cubicBezTo>
                    <a:cubicBezTo>
                      <a:pt x="9741" y="1467"/>
                      <a:pt x="9759" y="1468"/>
                      <a:pt x="9776" y="1468"/>
                    </a:cubicBezTo>
                    <a:cubicBezTo>
                      <a:pt x="9887" y="1468"/>
                      <a:pt x="9965" y="1414"/>
                      <a:pt x="10027" y="1319"/>
                    </a:cubicBezTo>
                    <a:lnTo>
                      <a:pt x="10027" y="124"/>
                    </a:lnTo>
                    <a:cubicBezTo>
                      <a:pt x="9965" y="31"/>
                      <a:pt x="9893"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2151975" y="2078750"/>
                <a:ext cx="130700" cy="147550"/>
              </a:xfrm>
              <a:custGeom>
                <a:avLst/>
                <a:gdLst/>
                <a:ahLst/>
                <a:cxnLst/>
                <a:rect l="l" t="t" r="r" b="b"/>
                <a:pathLst>
                  <a:path w="5228" h="5902" extrusionOk="0">
                    <a:moveTo>
                      <a:pt x="2371" y="1649"/>
                    </a:moveTo>
                    <a:cubicBezTo>
                      <a:pt x="2536" y="1721"/>
                      <a:pt x="2692" y="1809"/>
                      <a:pt x="2852" y="1845"/>
                    </a:cubicBezTo>
                    <a:cubicBezTo>
                      <a:pt x="3012" y="1886"/>
                      <a:pt x="3188" y="1876"/>
                      <a:pt x="3353" y="1886"/>
                    </a:cubicBezTo>
                    <a:cubicBezTo>
                      <a:pt x="3415" y="2296"/>
                      <a:pt x="3214" y="2678"/>
                      <a:pt x="2821" y="2807"/>
                    </a:cubicBezTo>
                    <a:cubicBezTo>
                      <a:pt x="2752" y="2830"/>
                      <a:pt x="2682" y="2841"/>
                      <a:pt x="2614" y="2841"/>
                    </a:cubicBezTo>
                    <a:cubicBezTo>
                      <a:pt x="2221" y="2841"/>
                      <a:pt x="1874" y="2486"/>
                      <a:pt x="1874" y="2120"/>
                    </a:cubicBezTo>
                    <a:cubicBezTo>
                      <a:pt x="1874" y="1959"/>
                      <a:pt x="1879" y="1830"/>
                      <a:pt x="2081" y="1809"/>
                    </a:cubicBezTo>
                    <a:cubicBezTo>
                      <a:pt x="2138" y="1804"/>
                      <a:pt x="2190" y="1762"/>
                      <a:pt x="2241" y="1731"/>
                    </a:cubicBezTo>
                    <a:cubicBezTo>
                      <a:pt x="2293" y="1700"/>
                      <a:pt x="2340" y="1664"/>
                      <a:pt x="2371" y="1649"/>
                    </a:cubicBezTo>
                    <a:close/>
                    <a:moveTo>
                      <a:pt x="2617" y="416"/>
                    </a:moveTo>
                    <a:cubicBezTo>
                      <a:pt x="3196" y="416"/>
                      <a:pt x="3751" y="885"/>
                      <a:pt x="3830" y="1427"/>
                    </a:cubicBezTo>
                    <a:cubicBezTo>
                      <a:pt x="3845" y="1504"/>
                      <a:pt x="3855" y="1582"/>
                      <a:pt x="3855" y="1664"/>
                    </a:cubicBezTo>
                    <a:lnTo>
                      <a:pt x="3855" y="3051"/>
                    </a:lnTo>
                    <a:lnTo>
                      <a:pt x="3855" y="3201"/>
                    </a:lnTo>
                    <a:cubicBezTo>
                      <a:pt x="3669" y="3144"/>
                      <a:pt x="3504" y="3087"/>
                      <a:pt x="3333" y="3035"/>
                    </a:cubicBezTo>
                    <a:cubicBezTo>
                      <a:pt x="3405" y="2948"/>
                      <a:pt x="3489" y="2860"/>
                      <a:pt x="3561" y="2766"/>
                    </a:cubicBezTo>
                    <a:cubicBezTo>
                      <a:pt x="3721" y="2564"/>
                      <a:pt x="3762" y="2321"/>
                      <a:pt x="3783" y="2072"/>
                    </a:cubicBezTo>
                    <a:cubicBezTo>
                      <a:pt x="3788" y="1928"/>
                      <a:pt x="3783" y="1783"/>
                      <a:pt x="3783" y="1633"/>
                    </a:cubicBezTo>
                    <a:cubicBezTo>
                      <a:pt x="3787" y="1478"/>
                      <a:pt x="3700" y="1360"/>
                      <a:pt x="3564" y="1360"/>
                    </a:cubicBezTo>
                    <a:cubicBezTo>
                      <a:pt x="3519" y="1360"/>
                      <a:pt x="3469" y="1372"/>
                      <a:pt x="3415" y="1401"/>
                    </a:cubicBezTo>
                    <a:cubicBezTo>
                      <a:pt x="3335" y="1444"/>
                      <a:pt x="3237" y="1465"/>
                      <a:pt x="3135" y="1465"/>
                    </a:cubicBezTo>
                    <a:cubicBezTo>
                      <a:pt x="2924" y="1465"/>
                      <a:pt x="2696" y="1373"/>
                      <a:pt x="2577" y="1198"/>
                    </a:cubicBezTo>
                    <a:cubicBezTo>
                      <a:pt x="2539" y="1143"/>
                      <a:pt x="2471" y="1114"/>
                      <a:pt x="2404" y="1114"/>
                    </a:cubicBezTo>
                    <a:cubicBezTo>
                      <a:pt x="2347" y="1114"/>
                      <a:pt x="2290" y="1135"/>
                      <a:pt x="2252" y="1178"/>
                    </a:cubicBezTo>
                    <a:cubicBezTo>
                      <a:pt x="2097" y="1344"/>
                      <a:pt x="1920" y="1458"/>
                      <a:pt x="1677" y="1468"/>
                    </a:cubicBezTo>
                    <a:cubicBezTo>
                      <a:pt x="1517" y="1468"/>
                      <a:pt x="1465" y="1540"/>
                      <a:pt x="1465" y="1706"/>
                    </a:cubicBezTo>
                    <a:cubicBezTo>
                      <a:pt x="1471" y="1917"/>
                      <a:pt x="1465" y="2129"/>
                      <a:pt x="1491" y="2337"/>
                    </a:cubicBezTo>
                    <a:cubicBezTo>
                      <a:pt x="1527" y="2621"/>
                      <a:pt x="1682" y="2843"/>
                      <a:pt x="1911" y="3030"/>
                    </a:cubicBezTo>
                    <a:cubicBezTo>
                      <a:pt x="1729" y="3087"/>
                      <a:pt x="1558" y="3144"/>
                      <a:pt x="1367" y="3201"/>
                    </a:cubicBezTo>
                    <a:lnTo>
                      <a:pt x="1367" y="3061"/>
                    </a:lnTo>
                    <a:lnTo>
                      <a:pt x="1367" y="1685"/>
                    </a:lnTo>
                    <a:cubicBezTo>
                      <a:pt x="1367" y="1064"/>
                      <a:pt x="1817" y="541"/>
                      <a:pt x="2427" y="433"/>
                    </a:cubicBezTo>
                    <a:cubicBezTo>
                      <a:pt x="2490" y="422"/>
                      <a:pt x="2554" y="416"/>
                      <a:pt x="2617" y="416"/>
                    </a:cubicBezTo>
                    <a:close/>
                    <a:moveTo>
                      <a:pt x="1920" y="3475"/>
                    </a:moveTo>
                    <a:lnTo>
                      <a:pt x="1920" y="4939"/>
                    </a:lnTo>
                    <a:cubicBezTo>
                      <a:pt x="1812" y="4763"/>
                      <a:pt x="1719" y="4613"/>
                      <a:pt x="1631" y="4463"/>
                    </a:cubicBezTo>
                    <a:cubicBezTo>
                      <a:pt x="1646" y="4443"/>
                      <a:pt x="1657" y="4427"/>
                      <a:pt x="1667" y="4417"/>
                    </a:cubicBezTo>
                    <a:cubicBezTo>
                      <a:pt x="1920" y="4199"/>
                      <a:pt x="1848" y="4116"/>
                      <a:pt x="1713" y="3868"/>
                    </a:cubicBezTo>
                    <a:cubicBezTo>
                      <a:pt x="1662" y="3775"/>
                      <a:pt x="1615" y="3682"/>
                      <a:pt x="1558" y="3584"/>
                    </a:cubicBezTo>
                    <a:cubicBezTo>
                      <a:pt x="1693" y="3543"/>
                      <a:pt x="1806" y="3507"/>
                      <a:pt x="1920" y="3475"/>
                    </a:cubicBezTo>
                    <a:close/>
                    <a:moveTo>
                      <a:pt x="3302" y="3469"/>
                    </a:moveTo>
                    <a:cubicBezTo>
                      <a:pt x="3420" y="3507"/>
                      <a:pt x="3540" y="3543"/>
                      <a:pt x="3664" y="3579"/>
                    </a:cubicBezTo>
                    <a:cubicBezTo>
                      <a:pt x="3587" y="3744"/>
                      <a:pt x="3509" y="3889"/>
                      <a:pt x="3437" y="4034"/>
                    </a:cubicBezTo>
                    <a:cubicBezTo>
                      <a:pt x="3369" y="4178"/>
                      <a:pt x="3369" y="4245"/>
                      <a:pt x="3494" y="4350"/>
                    </a:cubicBezTo>
                    <a:cubicBezTo>
                      <a:pt x="3597" y="4438"/>
                      <a:pt x="3597" y="4505"/>
                      <a:pt x="3520" y="4608"/>
                    </a:cubicBezTo>
                    <a:cubicBezTo>
                      <a:pt x="3442" y="4706"/>
                      <a:pt x="3384" y="4820"/>
                      <a:pt x="3302" y="4949"/>
                    </a:cubicBezTo>
                    <a:lnTo>
                      <a:pt x="3302" y="3469"/>
                    </a:lnTo>
                    <a:close/>
                    <a:moveTo>
                      <a:pt x="1144" y="3708"/>
                    </a:moveTo>
                    <a:cubicBezTo>
                      <a:pt x="1223" y="3848"/>
                      <a:pt x="1295" y="3982"/>
                      <a:pt x="1378" y="4132"/>
                    </a:cubicBezTo>
                    <a:cubicBezTo>
                      <a:pt x="1321" y="4183"/>
                      <a:pt x="1274" y="4225"/>
                      <a:pt x="1228" y="4271"/>
                    </a:cubicBezTo>
                    <a:cubicBezTo>
                      <a:pt x="1129" y="4376"/>
                      <a:pt x="1123" y="4453"/>
                      <a:pt x="1197" y="4572"/>
                    </a:cubicBezTo>
                    <a:cubicBezTo>
                      <a:pt x="1378" y="4856"/>
                      <a:pt x="1553" y="5141"/>
                      <a:pt x="1729" y="5425"/>
                    </a:cubicBezTo>
                    <a:cubicBezTo>
                      <a:pt x="1739" y="5441"/>
                      <a:pt x="1739" y="5462"/>
                      <a:pt x="1744" y="5482"/>
                    </a:cubicBezTo>
                    <a:lnTo>
                      <a:pt x="416" y="5482"/>
                    </a:lnTo>
                    <a:lnTo>
                      <a:pt x="416" y="5291"/>
                    </a:lnTo>
                    <a:cubicBezTo>
                      <a:pt x="425" y="5028"/>
                      <a:pt x="416" y="4758"/>
                      <a:pt x="447" y="4494"/>
                    </a:cubicBezTo>
                    <a:cubicBezTo>
                      <a:pt x="493" y="4080"/>
                      <a:pt x="757" y="3842"/>
                      <a:pt x="1144" y="3708"/>
                    </a:cubicBezTo>
                    <a:close/>
                    <a:moveTo>
                      <a:pt x="2873" y="3247"/>
                    </a:moveTo>
                    <a:lnTo>
                      <a:pt x="2873" y="5482"/>
                    </a:lnTo>
                    <a:lnTo>
                      <a:pt x="2350" y="5482"/>
                    </a:lnTo>
                    <a:lnTo>
                      <a:pt x="2350" y="3247"/>
                    </a:lnTo>
                    <a:close/>
                    <a:moveTo>
                      <a:pt x="4093" y="3713"/>
                    </a:moveTo>
                    <a:cubicBezTo>
                      <a:pt x="4533" y="3848"/>
                      <a:pt x="4817" y="4225"/>
                      <a:pt x="4807" y="4686"/>
                    </a:cubicBezTo>
                    <a:cubicBezTo>
                      <a:pt x="4802" y="4949"/>
                      <a:pt x="4807" y="5208"/>
                      <a:pt x="4807" y="5482"/>
                    </a:cubicBezTo>
                    <a:lnTo>
                      <a:pt x="3473" y="5482"/>
                    </a:lnTo>
                    <a:cubicBezTo>
                      <a:pt x="3664" y="5172"/>
                      <a:pt x="3850" y="4866"/>
                      <a:pt x="4036" y="4562"/>
                    </a:cubicBezTo>
                    <a:cubicBezTo>
                      <a:pt x="4103" y="4453"/>
                      <a:pt x="4093" y="4350"/>
                      <a:pt x="4005" y="4256"/>
                    </a:cubicBezTo>
                    <a:cubicBezTo>
                      <a:pt x="3871" y="4111"/>
                      <a:pt x="3871" y="4111"/>
                      <a:pt x="3959" y="3941"/>
                    </a:cubicBezTo>
                    <a:cubicBezTo>
                      <a:pt x="3979" y="3889"/>
                      <a:pt x="4005" y="3837"/>
                      <a:pt x="4031" y="3791"/>
                    </a:cubicBezTo>
                    <a:cubicBezTo>
                      <a:pt x="4047" y="3760"/>
                      <a:pt x="4072" y="3739"/>
                      <a:pt x="4093" y="3713"/>
                    </a:cubicBezTo>
                    <a:close/>
                    <a:moveTo>
                      <a:pt x="2642" y="0"/>
                    </a:moveTo>
                    <a:cubicBezTo>
                      <a:pt x="2560" y="0"/>
                      <a:pt x="2476" y="6"/>
                      <a:pt x="2391" y="19"/>
                    </a:cubicBezTo>
                    <a:cubicBezTo>
                      <a:pt x="2004" y="76"/>
                      <a:pt x="1672" y="236"/>
                      <a:pt x="1409" y="515"/>
                    </a:cubicBezTo>
                    <a:cubicBezTo>
                      <a:pt x="1098" y="837"/>
                      <a:pt x="948" y="1234"/>
                      <a:pt x="953" y="1690"/>
                    </a:cubicBezTo>
                    <a:cubicBezTo>
                      <a:pt x="958" y="2203"/>
                      <a:pt x="953" y="2709"/>
                      <a:pt x="953" y="3221"/>
                    </a:cubicBezTo>
                    <a:cubicBezTo>
                      <a:pt x="953" y="3299"/>
                      <a:pt x="943" y="3335"/>
                      <a:pt x="860" y="3371"/>
                    </a:cubicBezTo>
                    <a:cubicBezTo>
                      <a:pt x="555" y="3490"/>
                      <a:pt x="311" y="3687"/>
                      <a:pt x="172" y="3987"/>
                    </a:cubicBezTo>
                    <a:cubicBezTo>
                      <a:pt x="99" y="4147"/>
                      <a:pt x="58" y="4319"/>
                      <a:pt x="1" y="4484"/>
                    </a:cubicBezTo>
                    <a:lnTo>
                      <a:pt x="1" y="5756"/>
                    </a:lnTo>
                    <a:cubicBezTo>
                      <a:pt x="58" y="5840"/>
                      <a:pt x="110" y="5902"/>
                      <a:pt x="234" y="5902"/>
                    </a:cubicBezTo>
                    <a:cubicBezTo>
                      <a:pt x="764" y="5900"/>
                      <a:pt x="1293" y="5900"/>
                      <a:pt x="1822" y="5900"/>
                    </a:cubicBezTo>
                    <a:cubicBezTo>
                      <a:pt x="2881" y="5900"/>
                      <a:pt x="3940" y="5902"/>
                      <a:pt x="4999" y="5902"/>
                    </a:cubicBezTo>
                    <a:cubicBezTo>
                      <a:pt x="5149" y="5902"/>
                      <a:pt x="5221" y="5835"/>
                      <a:pt x="5221" y="5684"/>
                    </a:cubicBezTo>
                    <a:cubicBezTo>
                      <a:pt x="5221" y="5301"/>
                      <a:pt x="5227" y="4918"/>
                      <a:pt x="5216" y="4536"/>
                    </a:cubicBezTo>
                    <a:cubicBezTo>
                      <a:pt x="5211" y="4276"/>
                      <a:pt x="5118" y="4044"/>
                      <a:pt x="4968" y="3827"/>
                    </a:cubicBezTo>
                    <a:cubicBezTo>
                      <a:pt x="4792" y="3579"/>
                      <a:pt x="4544" y="3438"/>
                      <a:pt x="4270" y="3325"/>
                    </a:cubicBezTo>
                    <a:cubicBezTo>
                      <a:pt x="4270" y="2865"/>
                      <a:pt x="4275" y="2409"/>
                      <a:pt x="4270" y="1954"/>
                    </a:cubicBezTo>
                    <a:cubicBezTo>
                      <a:pt x="4270" y="1762"/>
                      <a:pt x="4270" y="1566"/>
                      <a:pt x="4244" y="1375"/>
                    </a:cubicBezTo>
                    <a:cubicBezTo>
                      <a:pt x="4182" y="914"/>
                      <a:pt x="3943" y="551"/>
                      <a:pt x="3561" y="293"/>
                    </a:cubicBezTo>
                    <a:cubicBezTo>
                      <a:pt x="3282" y="101"/>
                      <a:pt x="2976"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2188575" y="2033550"/>
                <a:ext cx="53200" cy="10450"/>
              </a:xfrm>
              <a:custGeom>
                <a:avLst/>
                <a:gdLst/>
                <a:ahLst/>
                <a:cxnLst/>
                <a:rect l="l" t="t" r="r" b="b"/>
                <a:pathLst>
                  <a:path w="2128" h="418" extrusionOk="0">
                    <a:moveTo>
                      <a:pt x="224" y="0"/>
                    </a:moveTo>
                    <a:cubicBezTo>
                      <a:pt x="79" y="0"/>
                      <a:pt x="1" y="73"/>
                      <a:pt x="1" y="207"/>
                    </a:cubicBezTo>
                    <a:cubicBezTo>
                      <a:pt x="1" y="342"/>
                      <a:pt x="74" y="415"/>
                      <a:pt x="224" y="415"/>
                    </a:cubicBezTo>
                    <a:lnTo>
                      <a:pt x="1036" y="415"/>
                    </a:lnTo>
                    <a:cubicBezTo>
                      <a:pt x="1226" y="415"/>
                      <a:pt x="1415" y="417"/>
                      <a:pt x="1605" y="417"/>
                    </a:cubicBezTo>
                    <a:cubicBezTo>
                      <a:pt x="1700" y="417"/>
                      <a:pt x="1795" y="416"/>
                      <a:pt x="1889" y="415"/>
                    </a:cubicBezTo>
                    <a:cubicBezTo>
                      <a:pt x="2018" y="415"/>
                      <a:pt x="2128" y="311"/>
                      <a:pt x="2123" y="203"/>
                    </a:cubicBezTo>
                    <a:cubicBezTo>
                      <a:pt x="2118" y="93"/>
                      <a:pt x="2014"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2188575" y="2053100"/>
                <a:ext cx="34175" cy="10350"/>
              </a:xfrm>
              <a:custGeom>
                <a:avLst/>
                <a:gdLst/>
                <a:ahLst/>
                <a:cxnLst/>
                <a:rect l="l" t="t" r="r" b="b"/>
                <a:pathLst>
                  <a:path w="1367" h="414" extrusionOk="0">
                    <a:moveTo>
                      <a:pt x="198" y="0"/>
                    </a:moveTo>
                    <a:cubicBezTo>
                      <a:pt x="74" y="5"/>
                      <a:pt x="1" y="82"/>
                      <a:pt x="1" y="211"/>
                    </a:cubicBezTo>
                    <a:cubicBezTo>
                      <a:pt x="1" y="336"/>
                      <a:pt x="74" y="414"/>
                      <a:pt x="198" y="414"/>
                    </a:cubicBezTo>
                    <a:lnTo>
                      <a:pt x="1149" y="414"/>
                    </a:lnTo>
                    <a:cubicBezTo>
                      <a:pt x="1268" y="414"/>
                      <a:pt x="1367" y="311"/>
                      <a:pt x="1367" y="202"/>
                    </a:cubicBezTo>
                    <a:cubicBezTo>
                      <a:pt x="1367" y="98"/>
                      <a:pt x="1259" y="0"/>
                      <a:pt x="1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2231150" y="2053100"/>
                <a:ext cx="10625" cy="10375"/>
              </a:xfrm>
              <a:custGeom>
                <a:avLst/>
                <a:gdLst/>
                <a:ahLst/>
                <a:cxnLst/>
                <a:rect l="l" t="t" r="r" b="b"/>
                <a:pathLst>
                  <a:path w="425" h="415" extrusionOk="0">
                    <a:moveTo>
                      <a:pt x="205" y="0"/>
                    </a:moveTo>
                    <a:cubicBezTo>
                      <a:pt x="98" y="0"/>
                      <a:pt x="11" y="76"/>
                      <a:pt x="5" y="175"/>
                    </a:cubicBezTo>
                    <a:cubicBezTo>
                      <a:pt x="0" y="326"/>
                      <a:pt x="67" y="409"/>
                      <a:pt x="191" y="414"/>
                    </a:cubicBezTo>
                    <a:cubicBezTo>
                      <a:pt x="194" y="414"/>
                      <a:pt x="197" y="414"/>
                      <a:pt x="200" y="414"/>
                    </a:cubicBezTo>
                    <a:cubicBezTo>
                      <a:pt x="311" y="414"/>
                      <a:pt x="415" y="323"/>
                      <a:pt x="420" y="211"/>
                    </a:cubicBezTo>
                    <a:cubicBezTo>
                      <a:pt x="425" y="113"/>
                      <a:pt x="322" y="5"/>
                      <a:pt x="217" y="0"/>
                    </a:cubicBezTo>
                    <a:cubicBezTo>
                      <a:pt x="213"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2351300" y="2073775"/>
                <a:ext cx="10525" cy="10400"/>
              </a:xfrm>
              <a:custGeom>
                <a:avLst/>
                <a:gdLst/>
                <a:ahLst/>
                <a:cxnLst/>
                <a:rect l="l" t="t" r="r" b="b"/>
                <a:pathLst>
                  <a:path w="421" h="416" extrusionOk="0">
                    <a:moveTo>
                      <a:pt x="223" y="0"/>
                    </a:moveTo>
                    <a:cubicBezTo>
                      <a:pt x="94" y="0"/>
                      <a:pt x="11" y="74"/>
                      <a:pt x="6" y="192"/>
                    </a:cubicBezTo>
                    <a:cubicBezTo>
                      <a:pt x="1" y="285"/>
                      <a:pt x="120" y="409"/>
                      <a:pt x="218" y="415"/>
                    </a:cubicBezTo>
                    <a:cubicBezTo>
                      <a:pt x="221" y="415"/>
                      <a:pt x="224" y="415"/>
                      <a:pt x="227" y="415"/>
                    </a:cubicBezTo>
                    <a:cubicBezTo>
                      <a:pt x="341" y="415"/>
                      <a:pt x="420" y="324"/>
                      <a:pt x="420" y="198"/>
                    </a:cubicBezTo>
                    <a:cubicBezTo>
                      <a:pt x="420" y="52"/>
                      <a:pt x="368"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4" name="Google Shape;104;p3"/>
          <p:cNvGrpSpPr/>
          <p:nvPr/>
        </p:nvGrpSpPr>
        <p:grpSpPr>
          <a:xfrm>
            <a:off x="-133" y="-100"/>
            <a:ext cx="12192433" cy="6234800"/>
            <a:chOff x="-100" y="-75"/>
            <a:chExt cx="9144325" cy="4676100"/>
          </a:xfrm>
        </p:grpSpPr>
        <p:sp>
          <p:nvSpPr>
            <p:cNvPr id="105" name="Google Shape;105;p3"/>
            <p:cNvSpPr/>
            <p:nvPr/>
          </p:nvSpPr>
          <p:spPr>
            <a:xfrm>
              <a:off x="4746969" y="-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flipH="1">
              <a:off x="935200"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flipH="1">
              <a:off x="8676525"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flipH="1">
              <a:off x="-100" y="27567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3"/>
          <p:cNvGrpSpPr/>
          <p:nvPr/>
        </p:nvGrpSpPr>
        <p:grpSpPr>
          <a:xfrm>
            <a:off x="162" y="-86"/>
            <a:ext cx="12192005" cy="6858367"/>
            <a:chOff x="121" y="-65"/>
            <a:chExt cx="9144004" cy="5143775"/>
          </a:xfrm>
        </p:grpSpPr>
        <p:cxnSp>
          <p:nvCxnSpPr>
            <p:cNvPr id="110" name="Google Shape;110;p3"/>
            <p:cNvCxnSpPr/>
            <p:nvPr/>
          </p:nvCxnSpPr>
          <p:spPr>
            <a:xfrm rot="10800000">
              <a:off x="6757325"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1" name="Google Shape;111;p3"/>
            <p:cNvCxnSpPr/>
            <p:nvPr/>
          </p:nvCxnSpPr>
          <p:spPr>
            <a:xfrm rot="10800000">
              <a:off x="8515325"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2" name="Google Shape;112;p3"/>
            <p:cNvCxnSpPr/>
            <p:nvPr/>
          </p:nvCxnSpPr>
          <p:spPr>
            <a:xfrm rot="10800000">
              <a:off x="8965625"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3" name="Google Shape;113;p3"/>
            <p:cNvCxnSpPr/>
            <p:nvPr/>
          </p:nvCxnSpPr>
          <p:spPr>
            <a:xfrm rot="10800000">
              <a:off x="8582225"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4" name="Google Shape;114;p3"/>
            <p:cNvCxnSpPr/>
            <p:nvPr/>
          </p:nvCxnSpPr>
          <p:spPr>
            <a:xfrm rot="10800000">
              <a:off x="8209025"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15" name="Google Shape;115;p3"/>
            <p:cNvCxnSpPr/>
            <p:nvPr/>
          </p:nvCxnSpPr>
          <p:spPr>
            <a:xfrm rot="-5400000">
              <a:off x="7483145"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6" name="Google Shape;116;p3"/>
            <p:cNvCxnSpPr/>
            <p:nvPr/>
          </p:nvCxnSpPr>
          <p:spPr>
            <a:xfrm rot="-5400000">
              <a:off x="8050250"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17" name="Google Shape;117;p3"/>
            <p:cNvCxnSpPr/>
            <p:nvPr/>
          </p:nvCxnSpPr>
          <p:spPr>
            <a:xfrm rot="10800000">
              <a:off x="7741375"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18" name="Google Shape;118;p3"/>
            <p:cNvCxnSpPr/>
            <p:nvPr/>
          </p:nvCxnSpPr>
          <p:spPr>
            <a:xfrm>
              <a:off x="121"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19" name="Google Shape;119;p3"/>
            <p:cNvCxnSpPr/>
            <p:nvPr/>
          </p:nvCxnSpPr>
          <p:spPr>
            <a:xfrm rot="5400000">
              <a:off x="-725684"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0" name="Google Shape;120;p3"/>
            <p:cNvCxnSpPr/>
            <p:nvPr/>
          </p:nvCxnSpPr>
          <p:spPr>
            <a:xfrm>
              <a:off x="935300"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21" name="Google Shape;121;p3"/>
            <p:cNvCxnSpPr/>
            <p:nvPr/>
          </p:nvCxnSpPr>
          <p:spPr>
            <a:xfrm>
              <a:off x="136"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22" name="Google Shape;122;p3"/>
            <p:cNvCxnSpPr/>
            <p:nvPr/>
          </p:nvCxnSpPr>
          <p:spPr>
            <a:xfrm>
              <a:off x="136"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23" name="Google Shape;123;p3"/>
            <p:cNvCxnSpPr/>
            <p:nvPr/>
          </p:nvCxnSpPr>
          <p:spPr>
            <a:xfrm>
              <a:off x="136"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24" name="Google Shape;124;p3"/>
            <p:cNvCxnSpPr/>
            <p:nvPr/>
          </p:nvCxnSpPr>
          <p:spPr>
            <a:xfrm rot="5400000">
              <a:off x="-233687"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25" name="Google Shape;125;p3"/>
            <p:cNvCxnSpPr/>
            <p:nvPr/>
          </p:nvCxnSpPr>
          <p:spPr>
            <a:xfrm>
              <a:off x="935300" y="-25"/>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126" name="Google Shape;126;p3"/>
            <p:cNvCxnSpPr/>
            <p:nvPr/>
          </p:nvCxnSpPr>
          <p:spPr>
            <a:xfrm rot="10800000">
              <a:off x="200"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27" name="Google Shape;127;p3"/>
            <p:cNvCxnSpPr/>
            <p:nvPr/>
          </p:nvCxnSpPr>
          <p:spPr>
            <a:xfrm rot="10800000">
              <a:off x="175"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28" name="Google Shape;128;p3"/>
            <p:cNvCxnSpPr/>
            <p:nvPr/>
          </p:nvCxnSpPr>
          <p:spPr>
            <a:xfrm rot="10800000">
              <a:off x="3266625"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9" name="Google Shape;129;p3"/>
            <p:cNvCxnSpPr/>
            <p:nvPr/>
          </p:nvCxnSpPr>
          <p:spPr>
            <a:xfrm rot="10800000">
              <a:off x="1521350"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30" name="Google Shape;130;p3"/>
            <p:cNvCxnSpPr/>
            <p:nvPr/>
          </p:nvCxnSpPr>
          <p:spPr>
            <a:xfrm rot="10800000">
              <a:off x="8676545"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31" name="Google Shape;131;p3"/>
            <p:cNvCxnSpPr/>
            <p:nvPr/>
          </p:nvCxnSpPr>
          <p:spPr>
            <a:xfrm rot="-5400000">
              <a:off x="8086700"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32" name="Google Shape;132;p3"/>
            <p:cNvCxnSpPr/>
            <p:nvPr/>
          </p:nvCxnSpPr>
          <p:spPr>
            <a:xfrm rot="10800000">
              <a:off x="7741375"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133" name="Google Shape;133;p3"/>
            <p:cNvCxnSpPr/>
            <p:nvPr/>
          </p:nvCxnSpPr>
          <p:spPr>
            <a:xfrm rot="10800000">
              <a:off x="5015825" y="4675910"/>
              <a:ext cx="9351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259284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36" name="Google Shape;136;p4"/>
          <p:cNvSpPr txBox="1">
            <a:spLocks noGrp="1"/>
          </p:cNvSpPr>
          <p:nvPr>
            <p:ph type="body" idx="1"/>
          </p:nvPr>
        </p:nvSpPr>
        <p:spPr>
          <a:xfrm>
            <a:off x="960000" y="2476400"/>
            <a:ext cx="3262400" cy="2319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grpSp>
        <p:nvGrpSpPr>
          <p:cNvPr id="137" name="Google Shape;137;p4"/>
          <p:cNvGrpSpPr/>
          <p:nvPr/>
        </p:nvGrpSpPr>
        <p:grpSpPr>
          <a:xfrm>
            <a:off x="0" y="-145"/>
            <a:ext cx="12192000" cy="6858279"/>
            <a:chOff x="0" y="-109"/>
            <a:chExt cx="9144000" cy="5143709"/>
          </a:xfrm>
        </p:grpSpPr>
        <p:sp>
          <p:nvSpPr>
            <p:cNvPr id="138" name="Google Shape;138;p4"/>
            <p:cNvSpPr/>
            <p:nvPr/>
          </p:nvSpPr>
          <p:spPr>
            <a:xfrm>
              <a:off x="0" y="1401752"/>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5947319" y="46759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1401425" y="-10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676300" y="140346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0" y="42081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4"/>
            <p:cNvSpPr/>
            <p:nvPr/>
          </p:nvSpPr>
          <p:spPr>
            <a:xfrm>
              <a:off x="8676300" y="42081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 name="Google Shape;144;p4"/>
          <p:cNvGrpSpPr/>
          <p:nvPr/>
        </p:nvGrpSpPr>
        <p:grpSpPr>
          <a:xfrm>
            <a:off x="-1919" y="623451"/>
            <a:ext cx="10323411" cy="6235157"/>
            <a:chOff x="-1439" y="467588"/>
            <a:chExt cx="7742558" cy="4676368"/>
          </a:xfrm>
        </p:grpSpPr>
        <p:grpSp>
          <p:nvGrpSpPr>
            <p:cNvPr id="145" name="Google Shape;145;p4"/>
            <p:cNvGrpSpPr/>
            <p:nvPr/>
          </p:nvGrpSpPr>
          <p:grpSpPr>
            <a:xfrm>
              <a:off x="7272301" y="4675538"/>
              <a:ext cx="468817" cy="468418"/>
              <a:chOff x="2440800" y="3590750"/>
              <a:chExt cx="250450" cy="250250"/>
            </a:xfrm>
          </p:grpSpPr>
          <p:sp>
            <p:nvSpPr>
              <p:cNvPr id="146" name="Google Shape;146;p4"/>
              <p:cNvSpPr/>
              <p:nvPr/>
            </p:nvSpPr>
            <p:spPr>
              <a:xfrm>
                <a:off x="2440800" y="3590750"/>
                <a:ext cx="250450" cy="250250"/>
              </a:xfrm>
              <a:custGeom>
                <a:avLst/>
                <a:gdLst/>
                <a:ahLst/>
                <a:cxnLst/>
                <a:rect l="l" t="t" r="r" b="b"/>
                <a:pathLst>
                  <a:path w="10018" h="10010" extrusionOk="0">
                    <a:moveTo>
                      <a:pt x="5942" y="3688"/>
                    </a:moveTo>
                    <a:cubicBezTo>
                      <a:pt x="5967" y="3688"/>
                      <a:pt x="5993" y="3691"/>
                      <a:pt x="6018" y="3698"/>
                    </a:cubicBezTo>
                    <a:cubicBezTo>
                      <a:pt x="6189" y="3745"/>
                      <a:pt x="6308" y="3889"/>
                      <a:pt x="6318" y="4049"/>
                    </a:cubicBezTo>
                    <a:cubicBezTo>
                      <a:pt x="6328" y="4199"/>
                      <a:pt x="6225" y="4366"/>
                      <a:pt x="6085" y="4422"/>
                    </a:cubicBezTo>
                    <a:cubicBezTo>
                      <a:pt x="6034" y="4440"/>
                      <a:pt x="5985" y="4450"/>
                      <a:pt x="5939" y="4450"/>
                    </a:cubicBezTo>
                    <a:cubicBezTo>
                      <a:pt x="5831" y="4450"/>
                      <a:pt x="5734" y="4397"/>
                      <a:pt x="5640" y="4278"/>
                    </a:cubicBezTo>
                    <a:lnTo>
                      <a:pt x="5946" y="4278"/>
                    </a:lnTo>
                    <a:cubicBezTo>
                      <a:pt x="6075" y="4278"/>
                      <a:pt x="6147" y="4199"/>
                      <a:pt x="6147" y="4075"/>
                    </a:cubicBezTo>
                    <a:cubicBezTo>
                      <a:pt x="6153" y="3941"/>
                      <a:pt x="6080" y="3869"/>
                      <a:pt x="5946" y="3863"/>
                    </a:cubicBezTo>
                    <a:lnTo>
                      <a:pt x="5650" y="3863"/>
                    </a:lnTo>
                    <a:cubicBezTo>
                      <a:pt x="5726" y="3750"/>
                      <a:pt x="5833" y="3688"/>
                      <a:pt x="5942" y="3688"/>
                    </a:cubicBezTo>
                    <a:close/>
                    <a:moveTo>
                      <a:pt x="731" y="3667"/>
                    </a:moveTo>
                    <a:cubicBezTo>
                      <a:pt x="932" y="3667"/>
                      <a:pt x="1139" y="3667"/>
                      <a:pt x="1346" y="3672"/>
                    </a:cubicBezTo>
                    <a:cubicBezTo>
                      <a:pt x="1372" y="3672"/>
                      <a:pt x="1404" y="3693"/>
                      <a:pt x="1423" y="3714"/>
                    </a:cubicBezTo>
                    <a:cubicBezTo>
                      <a:pt x="1543" y="3832"/>
                      <a:pt x="1662" y="3951"/>
                      <a:pt x="1786" y="4080"/>
                    </a:cubicBezTo>
                    <a:cubicBezTo>
                      <a:pt x="1662" y="4199"/>
                      <a:pt x="1538" y="4319"/>
                      <a:pt x="1413" y="4438"/>
                    </a:cubicBezTo>
                    <a:cubicBezTo>
                      <a:pt x="1397" y="4453"/>
                      <a:pt x="1372" y="4469"/>
                      <a:pt x="1356" y="4474"/>
                    </a:cubicBezTo>
                    <a:cubicBezTo>
                      <a:pt x="1144" y="4474"/>
                      <a:pt x="938" y="4474"/>
                      <a:pt x="714" y="4448"/>
                    </a:cubicBezTo>
                    <a:cubicBezTo>
                      <a:pt x="793" y="4371"/>
                      <a:pt x="876" y="4292"/>
                      <a:pt x="953" y="4215"/>
                    </a:cubicBezTo>
                    <a:cubicBezTo>
                      <a:pt x="1056" y="4111"/>
                      <a:pt x="1056" y="4029"/>
                      <a:pt x="953" y="3925"/>
                    </a:cubicBezTo>
                    <a:cubicBezTo>
                      <a:pt x="917" y="3884"/>
                      <a:pt x="876" y="3843"/>
                      <a:pt x="834" y="3807"/>
                    </a:cubicBezTo>
                    <a:cubicBezTo>
                      <a:pt x="798" y="3770"/>
                      <a:pt x="757" y="3734"/>
                      <a:pt x="714" y="3698"/>
                    </a:cubicBezTo>
                    <a:cubicBezTo>
                      <a:pt x="721" y="3688"/>
                      <a:pt x="726" y="3677"/>
                      <a:pt x="731" y="3667"/>
                    </a:cubicBezTo>
                    <a:close/>
                    <a:moveTo>
                      <a:pt x="5929" y="2600"/>
                    </a:moveTo>
                    <a:cubicBezTo>
                      <a:pt x="5949" y="2600"/>
                      <a:pt x="5970" y="2600"/>
                      <a:pt x="5992" y="2601"/>
                    </a:cubicBezTo>
                    <a:cubicBezTo>
                      <a:pt x="6753" y="2632"/>
                      <a:pt x="7364" y="3217"/>
                      <a:pt x="7410" y="3987"/>
                    </a:cubicBezTo>
                    <a:cubicBezTo>
                      <a:pt x="7462" y="4784"/>
                      <a:pt x="6867" y="5405"/>
                      <a:pt x="6194" y="5519"/>
                    </a:cubicBezTo>
                    <a:cubicBezTo>
                      <a:pt x="6108" y="5535"/>
                      <a:pt x="6023" y="5542"/>
                      <a:pt x="5939" y="5542"/>
                    </a:cubicBezTo>
                    <a:cubicBezTo>
                      <a:pt x="5181" y="5542"/>
                      <a:pt x="4576" y="4934"/>
                      <a:pt x="4492" y="4278"/>
                    </a:cubicBezTo>
                    <a:cubicBezTo>
                      <a:pt x="4598" y="4278"/>
                      <a:pt x="4703" y="4276"/>
                      <a:pt x="4806" y="4276"/>
                    </a:cubicBezTo>
                    <a:cubicBezTo>
                      <a:pt x="4910" y="4276"/>
                      <a:pt x="5012" y="4278"/>
                      <a:pt x="5112" y="4283"/>
                    </a:cubicBezTo>
                    <a:cubicBezTo>
                      <a:pt x="5143" y="4283"/>
                      <a:pt x="5191" y="4340"/>
                      <a:pt x="5206" y="4376"/>
                    </a:cubicBezTo>
                    <a:cubicBezTo>
                      <a:pt x="5320" y="4639"/>
                      <a:pt x="5511" y="4794"/>
                      <a:pt x="5780" y="4851"/>
                    </a:cubicBezTo>
                    <a:cubicBezTo>
                      <a:pt x="5835" y="4863"/>
                      <a:pt x="5890" y="4868"/>
                      <a:pt x="5944" y="4868"/>
                    </a:cubicBezTo>
                    <a:cubicBezTo>
                      <a:pt x="6348" y="4868"/>
                      <a:pt x="6709" y="4556"/>
                      <a:pt x="6737" y="4122"/>
                    </a:cubicBezTo>
                    <a:cubicBezTo>
                      <a:pt x="6758" y="3724"/>
                      <a:pt x="6504" y="3382"/>
                      <a:pt x="6101" y="3289"/>
                    </a:cubicBezTo>
                    <a:cubicBezTo>
                      <a:pt x="6053" y="3278"/>
                      <a:pt x="6004" y="3273"/>
                      <a:pt x="5953" y="3273"/>
                    </a:cubicBezTo>
                    <a:cubicBezTo>
                      <a:pt x="5653" y="3273"/>
                      <a:pt x="5323" y="3464"/>
                      <a:pt x="5222" y="3734"/>
                    </a:cubicBezTo>
                    <a:cubicBezTo>
                      <a:pt x="5192" y="3827"/>
                      <a:pt x="5148" y="3869"/>
                      <a:pt x="5052" y="3869"/>
                    </a:cubicBezTo>
                    <a:cubicBezTo>
                      <a:pt x="5047" y="3869"/>
                      <a:pt x="5041" y="3869"/>
                      <a:pt x="5035" y="3869"/>
                    </a:cubicBezTo>
                    <a:cubicBezTo>
                      <a:pt x="4956" y="3862"/>
                      <a:pt x="4876" y="3860"/>
                      <a:pt x="4796" y="3860"/>
                    </a:cubicBezTo>
                    <a:cubicBezTo>
                      <a:pt x="4697" y="3860"/>
                      <a:pt x="4597" y="3863"/>
                      <a:pt x="4497" y="3863"/>
                    </a:cubicBezTo>
                    <a:cubicBezTo>
                      <a:pt x="4557" y="3234"/>
                      <a:pt x="5162" y="2600"/>
                      <a:pt x="5929" y="2600"/>
                    </a:cubicBezTo>
                    <a:close/>
                    <a:moveTo>
                      <a:pt x="585" y="7635"/>
                    </a:moveTo>
                    <a:lnTo>
                      <a:pt x="585" y="8215"/>
                    </a:lnTo>
                    <a:cubicBezTo>
                      <a:pt x="363" y="8060"/>
                      <a:pt x="363" y="7743"/>
                      <a:pt x="585" y="7635"/>
                    </a:cubicBezTo>
                    <a:close/>
                    <a:moveTo>
                      <a:pt x="1326" y="7131"/>
                    </a:moveTo>
                    <a:cubicBezTo>
                      <a:pt x="1457" y="7131"/>
                      <a:pt x="1591" y="7133"/>
                      <a:pt x="1729" y="7133"/>
                    </a:cubicBezTo>
                    <a:lnTo>
                      <a:pt x="1729" y="8690"/>
                    </a:lnTo>
                    <a:cubicBezTo>
                      <a:pt x="1591" y="8690"/>
                      <a:pt x="1455" y="8693"/>
                      <a:pt x="1320" y="8693"/>
                    </a:cubicBezTo>
                    <a:cubicBezTo>
                      <a:pt x="1253" y="8693"/>
                      <a:pt x="1185" y="8692"/>
                      <a:pt x="1118" y="8690"/>
                    </a:cubicBezTo>
                    <a:cubicBezTo>
                      <a:pt x="1046" y="8690"/>
                      <a:pt x="1005" y="8638"/>
                      <a:pt x="1005" y="8566"/>
                    </a:cubicBezTo>
                    <a:lnTo>
                      <a:pt x="1005" y="7263"/>
                    </a:lnTo>
                    <a:cubicBezTo>
                      <a:pt x="1005" y="7184"/>
                      <a:pt x="1046" y="7133"/>
                      <a:pt x="1129" y="7133"/>
                    </a:cubicBezTo>
                    <a:cubicBezTo>
                      <a:pt x="1195" y="7132"/>
                      <a:pt x="1260" y="7131"/>
                      <a:pt x="1326" y="7131"/>
                    </a:cubicBezTo>
                    <a:close/>
                    <a:moveTo>
                      <a:pt x="5191" y="6295"/>
                    </a:moveTo>
                    <a:lnTo>
                      <a:pt x="5191" y="9529"/>
                    </a:lnTo>
                    <a:cubicBezTo>
                      <a:pt x="5029" y="9493"/>
                      <a:pt x="4869" y="9457"/>
                      <a:pt x="4714" y="9414"/>
                    </a:cubicBezTo>
                    <a:cubicBezTo>
                      <a:pt x="3892" y="9197"/>
                      <a:pt x="3064" y="8980"/>
                      <a:pt x="2242" y="8767"/>
                    </a:cubicBezTo>
                    <a:cubicBezTo>
                      <a:pt x="2168" y="8753"/>
                      <a:pt x="2149" y="8726"/>
                      <a:pt x="2149" y="8659"/>
                    </a:cubicBezTo>
                    <a:cubicBezTo>
                      <a:pt x="2149" y="8158"/>
                      <a:pt x="2149" y="7661"/>
                      <a:pt x="2154" y="7159"/>
                    </a:cubicBezTo>
                    <a:cubicBezTo>
                      <a:pt x="2154" y="7128"/>
                      <a:pt x="2194" y="7071"/>
                      <a:pt x="2226" y="7060"/>
                    </a:cubicBezTo>
                    <a:cubicBezTo>
                      <a:pt x="2918" y="6880"/>
                      <a:pt x="3617" y="6704"/>
                      <a:pt x="4321" y="6523"/>
                    </a:cubicBezTo>
                    <a:lnTo>
                      <a:pt x="4321" y="7904"/>
                    </a:lnTo>
                    <a:cubicBezTo>
                      <a:pt x="4321" y="7967"/>
                      <a:pt x="4326" y="8029"/>
                      <a:pt x="4346" y="8085"/>
                    </a:cubicBezTo>
                    <a:cubicBezTo>
                      <a:pt x="4373" y="8173"/>
                      <a:pt x="4443" y="8231"/>
                      <a:pt x="4528" y="8231"/>
                    </a:cubicBezTo>
                    <a:cubicBezTo>
                      <a:pt x="4543" y="8231"/>
                      <a:pt x="4559" y="8229"/>
                      <a:pt x="4575" y="8225"/>
                    </a:cubicBezTo>
                    <a:cubicBezTo>
                      <a:pt x="4678" y="8204"/>
                      <a:pt x="4740" y="8142"/>
                      <a:pt x="4735" y="8022"/>
                    </a:cubicBezTo>
                    <a:cubicBezTo>
                      <a:pt x="4730" y="7526"/>
                      <a:pt x="4735" y="7029"/>
                      <a:pt x="4735" y="6539"/>
                    </a:cubicBezTo>
                    <a:cubicBezTo>
                      <a:pt x="4735" y="6455"/>
                      <a:pt x="4740" y="6403"/>
                      <a:pt x="4843" y="6388"/>
                    </a:cubicBezTo>
                    <a:cubicBezTo>
                      <a:pt x="4957" y="6377"/>
                      <a:pt x="5071" y="6331"/>
                      <a:pt x="5191" y="6295"/>
                    </a:cubicBezTo>
                    <a:close/>
                    <a:moveTo>
                      <a:pt x="1796" y="9109"/>
                    </a:moveTo>
                    <a:cubicBezTo>
                      <a:pt x="1858" y="9270"/>
                      <a:pt x="1920" y="9426"/>
                      <a:pt x="1987" y="9596"/>
                    </a:cubicBezTo>
                    <a:cubicBezTo>
                      <a:pt x="1928" y="9596"/>
                      <a:pt x="1874" y="9597"/>
                      <a:pt x="1822" y="9597"/>
                    </a:cubicBezTo>
                    <a:cubicBezTo>
                      <a:pt x="1770" y="9597"/>
                      <a:pt x="1721" y="9596"/>
                      <a:pt x="1672" y="9591"/>
                    </a:cubicBezTo>
                    <a:cubicBezTo>
                      <a:pt x="1646" y="9591"/>
                      <a:pt x="1605" y="9560"/>
                      <a:pt x="1595" y="9534"/>
                    </a:cubicBezTo>
                    <a:cubicBezTo>
                      <a:pt x="1543" y="9399"/>
                      <a:pt x="1490" y="9264"/>
                      <a:pt x="1435" y="9109"/>
                    </a:cubicBezTo>
                    <a:close/>
                    <a:moveTo>
                      <a:pt x="5926" y="1"/>
                    </a:moveTo>
                    <a:cubicBezTo>
                      <a:pt x="5664" y="1"/>
                      <a:pt x="5401" y="25"/>
                      <a:pt x="5139" y="76"/>
                    </a:cubicBezTo>
                    <a:cubicBezTo>
                      <a:pt x="4346" y="237"/>
                      <a:pt x="3658" y="603"/>
                      <a:pt x="3090" y="1168"/>
                    </a:cubicBezTo>
                    <a:cubicBezTo>
                      <a:pt x="2846" y="1406"/>
                      <a:pt x="2645" y="1690"/>
                      <a:pt x="2453" y="1975"/>
                    </a:cubicBezTo>
                    <a:cubicBezTo>
                      <a:pt x="2266" y="2255"/>
                      <a:pt x="2132" y="2570"/>
                      <a:pt x="2049" y="2896"/>
                    </a:cubicBezTo>
                    <a:cubicBezTo>
                      <a:pt x="1993" y="3118"/>
                      <a:pt x="1936" y="3335"/>
                      <a:pt x="1884" y="3564"/>
                    </a:cubicBezTo>
                    <a:cubicBezTo>
                      <a:pt x="1827" y="3506"/>
                      <a:pt x="1770" y="3454"/>
                      <a:pt x="1719" y="3392"/>
                    </a:cubicBezTo>
                    <a:cubicBezTo>
                      <a:pt x="1631" y="3295"/>
                      <a:pt x="1528" y="3253"/>
                      <a:pt x="1400" y="3253"/>
                    </a:cubicBezTo>
                    <a:cubicBezTo>
                      <a:pt x="1392" y="3253"/>
                      <a:pt x="1385" y="3253"/>
                      <a:pt x="1377" y="3253"/>
                    </a:cubicBezTo>
                    <a:cubicBezTo>
                      <a:pt x="1253" y="3255"/>
                      <a:pt x="1129" y="3255"/>
                      <a:pt x="1004" y="3255"/>
                    </a:cubicBezTo>
                    <a:cubicBezTo>
                      <a:pt x="754" y="3255"/>
                      <a:pt x="503" y="3253"/>
                      <a:pt x="255" y="3253"/>
                    </a:cubicBezTo>
                    <a:cubicBezTo>
                      <a:pt x="151" y="3253"/>
                      <a:pt x="63" y="3284"/>
                      <a:pt x="0" y="3377"/>
                    </a:cubicBezTo>
                    <a:lnTo>
                      <a:pt x="0" y="3547"/>
                    </a:lnTo>
                    <a:cubicBezTo>
                      <a:pt x="182" y="3708"/>
                      <a:pt x="358" y="3874"/>
                      <a:pt x="539" y="4034"/>
                    </a:cubicBezTo>
                    <a:cubicBezTo>
                      <a:pt x="539" y="4060"/>
                      <a:pt x="544" y="4080"/>
                      <a:pt x="544" y="4106"/>
                    </a:cubicBezTo>
                    <a:cubicBezTo>
                      <a:pt x="363" y="4266"/>
                      <a:pt x="182" y="4433"/>
                      <a:pt x="0" y="4593"/>
                    </a:cubicBezTo>
                    <a:lnTo>
                      <a:pt x="0" y="4763"/>
                    </a:lnTo>
                    <a:cubicBezTo>
                      <a:pt x="69" y="4851"/>
                      <a:pt x="151" y="4887"/>
                      <a:pt x="260" y="4887"/>
                    </a:cubicBezTo>
                    <a:cubicBezTo>
                      <a:pt x="508" y="4887"/>
                      <a:pt x="757" y="4885"/>
                      <a:pt x="1005" y="4885"/>
                    </a:cubicBezTo>
                    <a:cubicBezTo>
                      <a:pt x="1129" y="4885"/>
                      <a:pt x="1253" y="4886"/>
                      <a:pt x="1377" y="4887"/>
                    </a:cubicBezTo>
                    <a:cubicBezTo>
                      <a:pt x="1387" y="4888"/>
                      <a:pt x="1396" y="4888"/>
                      <a:pt x="1404" y="4888"/>
                    </a:cubicBezTo>
                    <a:cubicBezTo>
                      <a:pt x="1535" y="4888"/>
                      <a:pt x="1636" y="4844"/>
                      <a:pt x="1719" y="4743"/>
                    </a:cubicBezTo>
                    <a:cubicBezTo>
                      <a:pt x="1770" y="4686"/>
                      <a:pt x="1822" y="4629"/>
                      <a:pt x="1879" y="4567"/>
                    </a:cubicBezTo>
                    <a:cubicBezTo>
                      <a:pt x="1941" y="4815"/>
                      <a:pt x="1977" y="5049"/>
                      <a:pt x="2055" y="5266"/>
                    </a:cubicBezTo>
                    <a:cubicBezTo>
                      <a:pt x="2168" y="5576"/>
                      <a:pt x="2314" y="5876"/>
                      <a:pt x="2453" y="6171"/>
                    </a:cubicBezTo>
                    <a:cubicBezTo>
                      <a:pt x="2478" y="6227"/>
                      <a:pt x="2564" y="6259"/>
                      <a:pt x="2640" y="6259"/>
                    </a:cubicBezTo>
                    <a:cubicBezTo>
                      <a:pt x="2675" y="6259"/>
                      <a:pt x="2708" y="6253"/>
                      <a:pt x="2732" y="6238"/>
                    </a:cubicBezTo>
                    <a:cubicBezTo>
                      <a:pt x="2831" y="6186"/>
                      <a:pt x="2856" y="6036"/>
                      <a:pt x="2805" y="5928"/>
                    </a:cubicBezTo>
                    <a:cubicBezTo>
                      <a:pt x="2681" y="5653"/>
                      <a:pt x="2536" y="5379"/>
                      <a:pt x="2443" y="5090"/>
                    </a:cubicBezTo>
                    <a:cubicBezTo>
                      <a:pt x="2355" y="4836"/>
                      <a:pt x="2329" y="4562"/>
                      <a:pt x="2273" y="4287"/>
                    </a:cubicBezTo>
                    <a:lnTo>
                      <a:pt x="2939" y="4287"/>
                    </a:lnTo>
                    <a:cubicBezTo>
                      <a:pt x="3012" y="4562"/>
                      <a:pt x="3064" y="4836"/>
                      <a:pt x="3152" y="5095"/>
                    </a:cubicBezTo>
                    <a:cubicBezTo>
                      <a:pt x="3224" y="5307"/>
                      <a:pt x="3343" y="5508"/>
                      <a:pt x="3452" y="5705"/>
                    </a:cubicBezTo>
                    <a:cubicBezTo>
                      <a:pt x="3491" y="5781"/>
                      <a:pt x="3584" y="5824"/>
                      <a:pt x="3666" y="5824"/>
                    </a:cubicBezTo>
                    <a:cubicBezTo>
                      <a:pt x="3702" y="5824"/>
                      <a:pt x="3736" y="5816"/>
                      <a:pt x="3763" y="5799"/>
                    </a:cubicBezTo>
                    <a:cubicBezTo>
                      <a:pt x="3876" y="5720"/>
                      <a:pt x="3887" y="5612"/>
                      <a:pt x="3794" y="5472"/>
                    </a:cubicBezTo>
                    <a:cubicBezTo>
                      <a:pt x="3581" y="5136"/>
                      <a:pt x="3457" y="4774"/>
                      <a:pt x="3395" y="4381"/>
                    </a:cubicBezTo>
                    <a:cubicBezTo>
                      <a:pt x="3390" y="4366"/>
                      <a:pt x="3395" y="4350"/>
                      <a:pt x="3395" y="4335"/>
                    </a:cubicBezTo>
                    <a:cubicBezTo>
                      <a:pt x="3395" y="4319"/>
                      <a:pt x="3395" y="4304"/>
                      <a:pt x="3400" y="4283"/>
                    </a:cubicBezTo>
                    <a:lnTo>
                      <a:pt x="4062" y="4283"/>
                    </a:lnTo>
                    <a:cubicBezTo>
                      <a:pt x="4171" y="5018"/>
                      <a:pt x="4570" y="5534"/>
                      <a:pt x="5278" y="5845"/>
                    </a:cubicBezTo>
                    <a:cubicBezTo>
                      <a:pt x="4838" y="5954"/>
                      <a:pt x="4430" y="6052"/>
                      <a:pt x="4026" y="6160"/>
                    </a:cubicBezTo>
                    <a:cubicBezTo>
                      <a:pt x="3333" y="6336"/>
                      <a:pt x="2639" y="6523"/>
                      <a:pt x="1941" y="6694"/>
                    </a:cubicBezTo>
                    <a:cubicBezTo>
                      <a:pt x="1862" y="6713"/>
                      <a:pt x="1779" y="6717"/>
                      <a:pt x="1695" y="6717"/>
                    </a:cubicBezTo>
                    <a:cubicBezTo>
                      <a:pt x="1620" y="6717"/>
                      <a:pt x="1544" y="6714"/>
                      <a:pt x="1471" y="6714"/>
                    </a:cubicBezTo>
                    <a:cubicBezTo>
                      <a:pt x="1451" y="6714"/>
                      <a:pt x="1432" y="6715"/>
                      <a:pt x="1412" y="6715"/>
                    </a:cubicBezTo>
                    <a:cubicBezTo>
                      <a:pt x="1339" y="6715"/>
                      <a:pt x="1265" y="6711"/>
                      <a:pt x="1192" y="6711"/>
                    </a:cubicBezTo>
                    <a:cubicBezTo>
                      <a:pt x="1125" y="6711"/>
                      <a:pt x="1059" y="6714"/>
                      <a:pt x="994" y="6725"/>
                    </a:cubicBezTo>
                    <a:cubicBezTo>
                      <a:pt x="803" y="6766"/>
                      <a:pt x="668" y="6895"/>
                      <a:pt x="611" y="7091"/>
                    </a:cubicBezTo>
                    <a:cubicBezTo>
                      <a:pt x="606" y="7117"/>
                      <a:pt x="590" y="7143"/>
                      <a:pt x="575" y="7148"/>
                    </a:cubicBezTo>
                    <a:cubicBezTo>
                      <a:pt x="270" y="7241"/>
                      <a:pt x="105" y="7459"/>
                      <a:pt x="0" y="7743"/>
                    </a:cubicBezTo>
                    <a:lnTo>
                      <a:pt x="0" y="8085"/>
                    </a:lnTo>
                    <a:cubicBezTo>
                      <a:pt x="89" y="8380"/>
                      <a:pt x="270" y="8592"/>
                      <a:pt x="570" y="8686"/>
                    </a:cubicBezTo>
                    <a:cubicBezTo>
                      <a:pt x="585" y="8690"/>
                      <a:pt x="606" y="8717"/>
                      <a:pt x="611" y="8731"/>
                    </a:cubicBezTo>
                    <a:cubicBezTo>
                      <a:pt x="647" y="8908"/>
                      <a:pt x="772" y="9001"/>
                      <a:pt x="917" y="9078"/>
                    </a:cubicBezTo>
                    <a:cubicBezTo>
                      <a:pt x="948" y="9094"/>
                      <a:pt x="989" y="9120"/>
                      <a:pt x="1000" y="9151"/>
                    </a:cubicBezTo>
                    <a:cubicBezTo>
                      <a:pt x="1093" y="9395"/>
                      <a:pt x="1186" y="9632"/>
                      <a:pt x="1279" y="9875"/>
                    </a:cubicBezTo>
                    <a:cubicBezTo>
                      <a:pt x="1310" y="9963"/>
                      <a:pt x="1377" y="10009"/>
                      <a:pt x="1481" y="10009"/>
                    </a:cubicBezTo>
                    <a:lnTo>
                      <a:pt x="2298" y="10009"/>
                    </a:lnTo>
                    <a:cubicBezTo>
                      <a:pt x="2407" y="10009"/>
                      <a:pt x="2474" y="9958"/>
                      <a:pt x="2484" y="9865"/>
                    </a:cubicBezTo>
                    <a:cubicBezTo>
                      <a:pt x="2495" y="9782"/>
                      <a:pt x="2469" y="9689"/>
                      <a:pt x="2443" y="9606"/>
                    </a:cubicBezTo>
                    <a:cubicBezTo>
                      <a:pt x="2402" y="9481"/>
                      <a:pt x="2350" y="9363"/>
                      <a:pt x="2298" y="9228"/>
                    </a:cubicBezTo>
                    <a:cubicBezTo>
                      <a:pt x="2335" y="9228"/>
                      <a:pt x="2355" y="9228"/>
                      <a:pt x="2376" y="9233"/>
                    </a:cubicBezTo>
                    <a:cubicBezTo>
                      <a:pt x="3343" y="9481"/>
                      <a:pt x="4310" y="9736"/>
                      <a:pt x="5278" y="9989"/>
                    </a:cubicBezTo>
                    <a:cubicBezTo>
                      <a:pt x="5326" y="10001"/>
                      <a:pt x="5369" y="10007"/>
                      <a:pt x="5407" y="10007"/>
                    </a:cubicBezTo>
                    <a:cubicBezTo>
                      <a:pt x="5549" y="10007"/>
                      <a:pt x="5614" y="9920"/>
                      <a:pt x="5614" y="9736"/>
                    </a:cubicBezTo>
                    <a:lnTo>
                      <a:pt x="5614" y="6124"/>
                    </a:lnTo>
                    <a:cubicBezTo>
                      <a:pt x="5609" y="6067"/>
                      <a:pt x="5604" y="6005"/>
                      <a:pt x="5599" y="5933"/>
                    </a:cubicBezTo>
                    <a:lnTo>
                      <a:pt x="5599" y="5933"/>
                    </a:lnTo>
                    <a:cubicBezTo>
                      <a:pt x="5711" y="5952"/>
                      <a:pt x="5822" y="5962"/>
                      <a:pt x="5931" y="5962"/>
                    </a:cubicBezTo>
                    <a:cubicBezTo>
                      <a:pt x="6201" y="5962"/>
                      <a:pt x="6464" y="5904"/>
                      <a:pt x="6722" y="5794"/>
                    </a:cubicBezTo>
                    <a:cubicBezTo>
                      <a:pt x="7084" y="5632"/>
                      <a:pt x="7364" y="5379"/>
                      <a:pt x="7570" y="5037"/>
                    </a:cubicBezTo>
                    <a:cubicBezTo>
                      <a:pt x="7772" y="4701"/>
                      <a:pt x="7860" y="4328"/>
                      <a:pt x="7829" y="3936"/>
                    </a:cubicBezTo>
                    <a:cubicBezTo>
                      <a:pt x="7751" y="2979"/>
                      <a:pt x="7032" y="2249"/>
                      <a:pt x="6049" y="2182"/>
                    </a:cubicBezTo>
                    <a:cubicBezTo>
                      <a:pt x="6006" y="2179"/>
                      <a:pt x="5964" y="2178"/>
                      <a:pt x="5923" y="2178"/>
                    </a:cubicBezTo>
                    <a:cubicBezTo>
                      <a:pt x="5480" y="2178"/>
                      <a:pt x="5075" y="2328"/>
                      <a:pt x="4730" y="2616"/>
                    </a:cubicBezTo>
                    <a:cubicBezTo>
                      <a:pt x="4353" y="2938"/>
                      <a:pt x="4124" y="3356"/>
                      <a:pt x="4067" y="3858"/>
                    </a:cubicBezTo>
                    <a:lnTo>
                      <a:pt x="3384" y="3858"/>
                    </a:lnTo>
                    <a:cubicBezTo>
                      <a:pt x="3395" y="3791"/>
                      <a:pt x="3405" y="3734"/>
                      <a:pt x="3415" y="3672"/>
                    </a:cubicBezTo>
                    <a:cubicBezTo>
                      <a:pt x="3534" y="2948"/>
                      <a:pt x="3897" y="2373"/>
                      <a:pt x="4497" y="1964"/>
                    </a:cubicBezTo>
                    <a:cubicBezTo>
                      <a:pt x="4934" y="1664"/>
                      <a:pt x="5412" y="1506"/>
                      <a:pt x="5921" y="1506"/>
                    </a:cubicBezTo>
                    <a:cubicBezTo>
                      <a:pt x="6069" y="1506"/>
                      <a:pt x="6218" y="1519"/>
                      <a:pt x="6370" y="1546"/>
                    </a:cubicBezTo>
                    <a:cubicBezTo>
                      <a:pt x="6985" y="1659"/>
                      <a:pt x="7503" y="1949"/>
                      <a:pt x="7901" y="2435"/>
                    </a:cubicBezTo>
                    <a:cubicBezTo>
                      <a:pt x="8398" y="3036"/>
                      <a:pt x="8594" y="3724"/>
                      <a:pt x="8465" y="4500"/>
                    </a:cubicBezTo>
                    <a:cubicBezTo>
                      <a:pt x="8382" y="5028"/>
                      <a:pt x="8140" y="5472"/>
                      <a:pt x="7772" y="5861"/>
                    </a:cubicBezTo>
                    <a:cubicBezTo>
                      <a:pt x="7674" y="5969"/>
                      <a:pt x="7658" y="6083"/>
                      <a:pt x="7746" y="6181"/>
                    </a:cubicBezTo>
                    <a:cubicBezTo>
                      <a:pt x="7778" y="6215"/>
                      <a:pt x="7838" y="6233"/>
                      <a:pt x="7900" y="6233"/>
                    </a:cubicBezTo>
                    <a:cubicBezTo>
                      <a:pt x="7969" y="6233"/>
                      <a:pt x="8039" y="6212"/>
                      <a:pt x="8078" y="6166"/>
                    </a:cubicBezTo>
                    <a:cubicBezTo>
                      <a:pt x="8243" y="5949"/>
                      <a:pt x="8424" y="5737"/>
                      <a:pt x="8558" y="5498"/>
                    </a:cubicBezTo>
                    <a:cubicBezTo>
                      <a:pt x="8885" y="4908"/>
                      <a:pt x="8988" y="4273"/>
                      <a:pt x="8885" y="3600"/>
                    </a:cubicBezTo>
                    <a:cubicBezTo>
                      <a:pt x="8797" y="3056"/>
                      <a:pt x="8584" y="2575"/>
                      <a:pt x="8233" y="2162"/>
                    </a:cubicBezTo>
                    <a:cubicBezTo>
                      <a:pt x="7911" y="1778"/>
                      <a:pt x="7519" y="1484"/>
                      <a:pt x="7047" y="1302"/>
                    </a:cubicBezTo>
                    <a:cubicBezTo>
                      <a:pt x="6684" y="1159"/>
                      <a:pt x="6312" y="1087"/>
                      <a:pt x="5935" y="1087"/>
                    </a:cubicBezTo>
                    <a:cubicBezTo>
                      <a:pt x="5753" y="1087"/>
                      <a:pt x="5570" y="1103"/>
                      <a:pt x="5387" y="1137"/>
                    </a:cubicBezTo>
                    <a:cubicBezTo>
                      <a:pt x="4900" y="1230"/>
                      <a:pt x="4461" y="1432"/>
                      <a:pt x="4073" y="1752"/>
                    </a:cubicBezTo>
                    <a:cubicBezTo>
                      <a:pt x="3653" y="2105"/>
                      <a:pt x="3328" y="2518"/>
                      <a:pt x="3152" y="3031"/>
                    </a:cubicBezTo>
                    <a:cubicBezTo>
                      <a:pt x="3064" y="3299"/>
                      <a:pt x="3012" y="3578"/>
                      <a:pt x="2939" y="3853"/>
                    </a:cubicBezTo>
                    <a:lnTo>
                      <a:pt x="2283" y="3853"/>
                    </a:lnTo>
                    <a:cubicBezTo>
                      <a:pt x="2309" y="3677"/>
                      <a:pt x="2335" y="3506"/>
                      <a:pt x="2371" y="3341"/>
                    </a:cubicBezTo>
                    <a:cubicBezTo>
                      <a:pt x="2562" y="2399"/>
                      <a:pt x="3059" y="1659"/>
                      <a:pt x="3830" y="1095"/>
                    </a:cubicBezTo>
                    <a:cubicBezTo>
                      <a:pt x="4353" y="718"/>
                      <a:pt x="4942" y="490"/>
                      <a:pt x="5583" y="433"/>
                    </a:cubicBezTo>
                    <a:cubicBezTo>
                      <a:pt x="5713" y="420"/>
                      <a:pt x="5843" y="414"/>
                      <a:pt x="5973" y="414"/>
                    </a:cubicBezTo>
                    <a:cubicBezTo>
                      <a:pt x="6257" y="414"/>
                      <a:pt x="6539" y="446"/>
                      <a:pt x="6820" y="521"/>
                    </a:cubicBezTo>
                    <a:cubicBezTo>
                      <a:pt x="7388" y="672"/>
                      <a:pt x="7901" y="930"/>
                      <a:pt x="8341" y="1317"/>
                    </a:cubicBezTo>
                    <a:cubicBezTo>
                      <a:pt x="8754" y="1680"/>
                      <a:pt x="9076" y="2119"/>
                      <a:pt x="9298" y="2627"/>
                    </a:cubicBezTo>
                    <a:cubicBezTo>
                      <a:pt x="9453" y="2989"/>
                      <a:pt x="9556" y="3361"/>
                      <a:pt x="9582" y="3755"/>
                    </a:cubicBezTo>
                    <a:cubicBezTo>
                      <a:pt x="9609" y="4122"/>
                      <a:pt x="9599" y="4495"/>
                      <a:pt x="9515" y="4862"/>
                    </a:cubicBezTo>
                    <a:cubicBezTo>
                      <a:pt x="9437" y="5173"/>
                      <a:pt x="9344" y="5472"/>
                      <a:pt x="9179" y="5746"/>
                    </a:cubicBezTo>
                    <a:cubicBezTo>
                      <a:pt x="9071" y="5933"/>
                      <a:pt x="8952" y="6109"/>
                      <a:pt x="8837" y="6295"/>
                    </a:cubicBezTo>
                    <a:cubicBezTo>
                      <a:pt x="8761" y="6414"/>
                      <a:pt x="8770" y="6532"/>
                      <a:pt x="8869" y="6595"/>
                    </a:cubicBezTo>
                    <a:cubicBezTo>
                      <a:pt x="8917" y="6629"/>
                      <a:pt x="8964" y="6646"/>
                      <a:pt x="9008" y="6646"/>
                    </a:cubicBezTo>
                    <a:cubicBezTo>
                      <a:pt x="9078" y="6646"/>
                      <a:pt x="9141" y="6604"/>
                      <a:pt x="9195" y="6523"/>
                    </a:cubicBezTo>
                    <a:cubicBezTo>
                      <a:pt x="9288" y="6393"/>
                      <a:pt x="9375" y="6264"/>
                      <a:pt x="9458" y="6124"/>
                    </a:cubicBezTo>
                    <a:cubicBezTo>
                      <a:pt x="9769" y="5607"/>
                      <a:pt x="9950" y="5049"/>
                      <a:pt x="9996" y="4448"/>
                    </a:cubicBezTo>
                    <a:cubicBezTo>
                      <a:pt x="10017" y="4153"/>
                      <a:pt x="9996" y="3858"/>
                      <a:pt x="9976" y="3564"/>
                    </a:cubicBezTo>
                    <a:cubicBezTo>
                      <a:pt x="9945" y="3149"/>
                      <a:pt x="9826" y="2756"/>
                      <a:pt x="9650" y="2384"/>
                    </a:cubicBezTo>
                    <a:cubicBezTo>
                      <a:pt x="9381" y="1794"/>
                      <a:pt x="8993" y="1297"/>
                      <a:pt x="8481" y="889"/>
                    </a:cubicBezTo>
                    <a:cubicBezTo>
                      <a:pt x="7849" y="381"/>
                      <a:pt x="7130" y="92"/>
                      <a:pt x="6333" y="20"/>
                    </a:cubicBezTo>
                    <a:cubicBezTo>
                      <a:pt x="6198" y="7"/>
                      <a:pt x="6062" y="1"/>
                      <a:pt x="5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2618800" y="3748075"/>
                <a:ext cx="25875" cy="81325"/>
              </a:xfrm>
              <a:custGeom>
                <a:avLst/>
                <a:gdLst/>
                <a:ahLst/>
                <a:cxnLst/>
                <a:rect l="l" t="t" r="r" b="b"/>
                <a:pathLst>
                  <a:path w="1035" h="3253" extrusionOk="0">
                    <a:moveTo>
                      <a:pt x="233" y="1"/>
                    </a:moveTo>
                    <a:cubicBezTo>
                      <a:pt x="198" y="1"/>
                      <a:pt x="162" y="9"/>
                      <a:pt x="129" y="22"/>
                    </a:cubicBezTo>
                    <a:cubicBezTo>
                      <a:pt x="41" y="69"/>
                      <a:pt x="5" y="167"/>
                      <a:pt x="31" y="266"/>
                    </a:cubicBezTo>
                    <a:cubicBezTo>
                      <a:pt x="46" y="318"/>
                      <a:pt x="88" y="370"/>
                      <a:pt x="129" y="411"/>
                    </a:cubicBezTo>
                    <a:cubicBezTo>
                      <a:pt x="492" y="814"/>
                      <a:pt x="657" y="1280"/>
                      <a:pt x="595" y="1829"/>
                    </a:cubicBezTo>
                    <a:cubicBezTo>
                      <a:pt x="548" y="2237"/>
                      <a:pt x="373" y="2579"/>
                      <a:pt x="98" y="2878"/>
                    </a:cubicBezTo>
                    <a:cubicBezTo>
                      <a:pt x="15" y="2971"/>
                      <a:pt x="0" y="3116"/>
                      <a:pt x="72" y="3183"/>
                    </a:cubicBezTo>
                    <a:cubicBezTo>
                      <a:pt x="116" y="3230"/>
                      <a:pt x="167" y="3252"/>
                      <a:pt x="218" y="3252"/>
                    </a:cubicBezTo>
                    <a:cubicBezTo>
                      <a:pt x="275" y="3252"/>
                      <a:pt x="334" y="3225"/>
                      <a:pt x="388" y="3174"/>
                    </a:cubicBezTo>
                    <a:cubicBezTo>
                      <a:pt x="833" y="2749"/>
                      <a:pt x="1004" y="2216"/>
                      <a:pt x="1035" y="1580"/>
                    </a:cubicBezTo>
                    <a:cubicBezTo>
                      <a:pt x="1020" y="1466"/>
                      <a:pt x="1008" y="1306"/>
                      <a:pt x="977" y="1156"/>
                    </a:cubicBezTo>
                    <a:cubicBezTo>
                      <a:pt x="884" y="742"/>
                      <a:pt x="698" y="375"/>
                      <a:pt x="399" y="74"/>
                    </a:cubicBezTo>
                    <a:cubicBezTo>
                      <a:pt x="350" y="22"/>
                      <a:pt x="291" y="1"/>
                      <a:pt x="2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4"/>
              <p:cNvSpPr/>
              <p:nvPr/>
            </p:nvSpPr>
            <p:spPr>
              <a:xfrm>
                <a:off x="2606625" y="3760450"/>
                <a:ext cx="20450" cy="56250"/>
              </a:xfrm>
              <a:custGeom>
                <a:avLst/>
                <a:gdLst/>
                <a:ahLst/>
                <a:cxnLst/>
                <a:rect l="l" t="t" r="r" b="b"/>
                <a:pathLst>
                  <a:path w="818" h="2250" extrusionOk="0">
                    <a:moveTo>
                      <a:pt x="228" y="0"/>
                    </a:moveTo>
                    <a:cubicBezTo>
                      <a:pt x="200" y="0"/>
                      <a:pt x="171" y="6"/>
                      <a:pt x="141" y="19"/>
                    </a:cubicBezTo>
                    <a:cubicBezTo>
                      <a:pt x="58" y="61"/>
                      <a:pt x="32" y="117"/>
                      <a:pt x="27" y="210"/>
                    </a:cubicBezTo>
                    <a:cubicBezTo>
                      <a:pt x="17" y="334"/>
                      <a:pt x="110" y="386"/>
                      <a:pt x="166" y="465"/>
                    </a:cubicBezTo>
                    <a:cubicBezTo>
                      <a:pt x="492" y="904"/>
                      <a:pt x="471" y="1468"/>
                      <a:pt x="94" y="1876"/>
                    </a:cubicBezTo>
                    <a:cubicBezTo>
                      <a:pt x="17" y="1960"/>
                      <a:pt x="0" y="2135"/>
                      <a:pt x="73" y="2203"/>
                    </a:cubicBezTo>
                    <a:cubicBezTo>
                      <a:pt x="103" y="2235"/>
                      <a:pt x="153" y="2250"/>
                      <a:pt x="206" y="2250"/>
                    </a:cubicBezTo>
                    <a:cubicBezTo>
                      <a:pt x="282" y="2250"/>
                      <a:pt x="364" y="2220"/>
                      <a:pt x="409" y="2166"/>
                    </a:cubicBezTo>
                    <a:cubicBezTo>
                      <a:pt x="662" y="1871"/>
                      <a:pt x="813" y="1530"/>
                      <a:pt x="818" y="1131"/>
                    </a:cubicBezTo>
                    <a:cubicBezTo>
                      <a:pt x="808" y="1028"/>
                      <a:pt x="803" y="930"/>
                      <a:pt x="782" y="831"/>
                    </a:cubicBezTo>
                    <a:cubicBezTo>
                      <a:pt x="724" y="532"/>
                      <a:pt x="590" y="278"/>
                      <a:pt x="373" y="66"/>
                    </a:cubicBezTo>
                    <a:cubicBezTo>
                      <a:pt x="329" y="22"/>
                      <a:pt x="28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4"/>
              <p:cNvSpPr/>
              <p:nvPr/>
            </p:nvSpPr>
            <p:spPr>
              <a:xfrm>
                <a:off x="2593300" y="3773200"/>
                <a:ext cx="17225" cy="30550"/>
              </a:xfrm>
              <a:custGeom>
                <a:avLst/>
                <a:gdLst/>
                <a:ahLst/>
                <a:cxnLst/>
                <a:rect l="l" t="t" r="r" b="b"/>
                <a:pathLst>
                  <a:path w="689" h="1222" extrusionOk="0">
                    <a:moveTo>
                      <a:pt x="254" y="1"/>
                    </a:moveTo>
                    <a:cubicBezTo>
                      <a:pt x="249" y="10"/>
                      <a:pt x="239" y="22"/>
                      <a:pt x="233" y="32"/>
                    </a:cubicBezTo>
                    <a:cubicBezTo>
                      <a:pt x="217" y="28"/>
                      <a:pt x="201" y="26"/>
                      <a:pt x="187" y="26"/>
                    </a:cubicBezTo>
                    <a:cubicBezTo>
                      <a:pt x="117" y="26"/>
                      <a:pt x="65" y="66"/>
                      <a:pt x="53" y="130"/>
                    </a:cubicBezTo>
                    <a:cubicBezTo>
                      <a:pt x="37" y="203"/>
                      <a:pt x="42" y="296"/>
                      <a:pt x="73" y="352"/>
                    </a:cubicBezTo>
                    <a:cubicBezTo>
                      <a:pt x="233" y="611"/>
                      <a:pt x="239" y="631"/>
                      <a:pt x="63" y="880"/>
                    </a:cubicBezTo>
                    <a:cubicBezTo>
                      <a:pt x="1" y="968"/>
                      <a:pt x="11" y="1113"/>
                      <a:pt x="84" y="1170"/>
                    </a:cubicBezTo>
                    <a:cubicBezTo>
                      <a:pt x="130" y="1204"/>
                      <a:pt x="186" y="1222"/>
                      <a:pt x="240" y="1222"/>
                    </a:cubicBezTo>
                    <a:cubicBezTo>
                      <a:pt x="301" y="1222"/>
                      <a:pt x="360" y="1199"/>
                      <a:pt x="399" y="1149"/>
                    </a:cubicBezTo>
                    <a:cubicBezTo>
                      <a:pt x="648" y="844"/>
                      <a:pt x="689" y="471"/>
                      <a:pt x="440" y="146"/>
                    </a:cubicBezTo>
                    <a:cubicBezTo>
                      <a:pt x="394" y="84"/>
                      <a:pt x="316" y="48"/>
                      <a:pt x="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2649950" y="3758075"/>
                <a:ext cx="10500" cy="10375"/>
              </a:xfrm>
              <a:custGeom>
                <a:avLst/>
                <a:gdLst/>
                <a:ahLst/>
                <a:cxnLst/>
                <a:rect l="l" t="t" r="r" b="b"/>
                <a:pathLst>
                  <a:path w="420" h="415" extrusionOk="0">
                    <a:moveTo>
                      <a:pt x="197" y="1"/>
                    </a:moveTo>
                    <a:cubicBezTo>
                      <a:pt x="78" y="1"/>
                      <a:pt x="1" y="78"/>
                      <a:pt x="1" y="207"/>
                    </a:cubicBezTo>
                    <a:cubicBezTo>
                      <a:pt x="1" y="336"/>
                      <a:pt x="78" y="414"/>
                      <a:pt x="208" y="414"/>
                    </a:cubicBezTo>
                    <a:cubicBezTo>
                      <a:pt x="342" y="414"/>
                      <a:pt x="419" y="336"/>
                      <a:pt x="414" y="207"/>
                    </a:cubicBezTo>
                    <a:cubicBezTo>
                      <a:pt x="414" y="94"/>
                      <a:pt x="316"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2548675" y="3804375"/>
                <a:ext cx="10500" cy="10400"/>
              </a:xfrm>
              <a:custGeom>
                <a:avLst/>
                <a:gdLst/>
                <a:ahLst/>
                <a:cxnLst/>
                <a:rect l="l" t="t" r="r" b="b"/>
                <a:pathLst>
                  <a:path w="420" h="416" extrusionOk="0">
                    <a:moveTo>
                      <a:pt x="224" y="0"/>
                    </a:moveTo>
                    <a:cubicBezTo>
                      <a:pt x="115" y="0"/>
                      <a:pt x="0" y="109"/>
                      <a:pt x="6" y="213"/>
                    </a:cubicBezTo>
                    <a:cubicBezTo>
                      <a:pt x="11" y="316"/>
                      <a:pt x="115" y="415"/>
                      <a:pt x="218" y="415"/>
                    </a:cubicBezTo>
                    <a:cubicBezTo>
                      <a:pt x="221" y="415"/>
                      <a:pt x="225" y="415"/>
                      <a:pt x="228" y="415"/>
                    </a:cubicBezTo>
                    <a:cubicBezTo>
                      <a:pt x="342" y="415"/>
                      <a:pt x="420" y="338"/>
                      <a:pt x="420" y="218"/>
                    </a:cubicBezTo>
                    <a:cubicBezTo>
                      <a:pt x="420" y="78"/>
                      <a:pt x="348"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4"/>
            <p:cNvGrpSpPr/>
            <p:nvPr/>
          </p:nvGrpSpPr>
          <p:grpSpPr>
            <a:xfrm>
              <a:off x="-1439" y="467588"/>
              <a:ext cx="469051" cy="468418"/>
              <a:chOff x="1749325" y="3590950"/>
              <a:chExt cx="250575" cy="250250"/>
            </a:xfrm>
          </p:grpSpPr>
          <p:sp>
            <p:nvSpPr>
              <p:cNvPr id="153" name="Google Shape;153;p4"/>
              <p:cNvSpPr/>
              <p:nvPr/>
            </p:nvSpPr>
            <p:spPr>
              <a:xfrm>
                <a:off x="1749325" y="3776950"/>
                <a:ext cx="75075" cy="64050"/>
              </a:xfrm>
              <a:custGeom>
                <a:avLst/>
                <a:gdLst/>
                <a:ahLst/>
                <a:cxnLst/>
                <a:rect l="l" t="t" r="r" b="b"/>
                <a:pathLst>
                  <a:path w="3003" h="2562" extrusionOk="0">
                    <a:moveTo>
                      <a:pt x="664" y="409"/>
                    </a:moveTo>
                    <a:cubicBezTo>
                      <a:pt x="946" y="414"/>
                      <a:pt x="1228" y="416"/>
                      <a:pt x="1510" y="416"/>
                    </a:cubicBezTo>
                    <a:cubicBezTo>
                      <a:pt x="1791" y="416"/>
                      <a:pt x="2073" y="414"/>
                      <a:pt x="2355" y="414"/>
                    </a:cubicBezTo>
                    <a:cubicBezTo>
                      <a:pt x="2515" y="414"/>
                      <a:pt x="2584" y="488"/>
                      <a:pt x="2589" y="637"/>
                    </a:cubicBezTo>
                    <a:lnTo>
                      <a:pt x="2589" y="927"/>
                    </a:lnTo>
                    <a:cubicBezTo>
                      <a:pt x="2495" y="844"/>
                      <a:pt x="2417" y="772"/>
                      <a:pt x="2335" y="710"/>
                    </a:cubicBezTo>
                    <a:cubicBezTo>
                      <a:pt x="2285" y="672"/>
                      <a:pt x="2239" y="653"/>
                      <a:pt x="2194" y="653"/>
                    </a:cubicBezTo>
                    <a:cubicBezTo>
                      <a:pt x="2141" y="653"/>
                      <a:pt x="2090" y="679"/>
                      <a:pt x="2040" y="730"/>
                    </a:cubicBezTo>
                    <a:cubicBezTo>
                      <a:pt x="1858" y="911"/>
                      <a:pt x="1677" y="1092"/>
                      <a:pt x="1486" y="1288"/>
                    </a:cubicBezTo>
                    <a:cubicBezTo>
                      <a:pt x="1357" y="1159"/>
                      <a:pt x="1243" y="1035"/>
                      <a:pt x="1125" y="916"/>
                    </a:cubicBezTo>
                    <a:cubicBezTo>
                      <a:pt x="1057" y="849"/>
                      <a:pt x="992" y="815"/>
                      <a:pt x="928" y="815"/>
                    </a:cubicBezTo>
                    <a:cubicBezTo>
                      <a:pt x="864" y="815"/>
                      <a:pt x="801" y="849"/>
                      <a:pt x="736" y="916"/>
                    </a:cubicBezTo>
                    <a:cubicBezTo>
                      <a:pt x="633" y="1015"/>
                      <a:pt x="535" y="1113"/>
                      <a:pt x="416" y="1233"/>
                    </a:cubicBezTo>
                    <a:cubicBezTo>
                      <a:pt x="416" y="1009"/>
                      <a:pt x="411" y="813"/>
                      <a:pt x="421" y="622"/>
                    </a:cubicBezTo>
                    <a:cubicBezTo>
                      <a:pt x="426" y="502"/>
                      <a:pt x="519" y="409"/>
                      <a:pt x="664" y="409"/>
                    </a:cubicBezTo>
                    <a:close/>
                    <a:moveTo>
                      <a:pt x="917" y="1331"/>
                    </a:moveTo>
                    <a:cubicBezTo>
                      <a:pt x="1192" y="1610"/>
                      <a:pt x="1450" y="1868"/>
                      <a:pt x="1719" y="2138"/>
                    </a:cubicBezTo>
                    <a:cubicBezTo>
                      <a:pt x="1693" y="2143"/>
                      <a:pt x="1662" y="2148"/>
                      <a:pt x="1636" y="2148"/>
                    </a:cubicBezTo>
                    <a:lnTo>
                      <a:pt x="659" y="2148"/>
                    </a:lnTo>
                    <a:cubicBezTo>
                      <a:pt x="555" y="2148"/>
                      <a:pt x="483" y="2112"/>
                      <a:pt x="442" y="2014"/>
                    </a:cubicBezTo>
                    <a:cubicBezTo>
                      <a:pt x="395" y="1915"/>
                      <a:pt x="411" y="1837"/>
                      <a:pt x="498" y="1760"/>
                    </a:cubicBezTo>
                    <a:cubicBezTo>
                      <a:pt x="643" y="1625"/>
                      <a:pt x="772" y="1475"/>
                      <a:pt x="917" y="1331"/>
                    </a:cubicBezTo>
                    <a:close/>
                    <a:moveTo>
                      <a:pt x="2216" y="1154"/>
                    </a:moveTo>
                    <a:cubicBezTo>
                      <a:pt x="2329" y="1274"/>
                      <a:pt x="2443" y="1398"/>
                      <a:pt x="2558" y="1522"/>
                    </a:cubicBezTo>
                    <a:cubicBezTo>
                      <a:pt x="2572" y="1543"/>
                      <a:pt x="2584" y="1574"/>
                      <a:pt x="2584" y="1599"/>
                    </a:cubicBezTo>
                    <a:cubicBezTo>
                      <a:pt x="2589" y="1713"/>
                      <a:pt x="2589" y="1822"/>
                      <a:pt x="2589" y="1935"/>
                    </a:cubicBezTo>
                    <a:cubicBezTo>
                      <a:pt x="2584" y="2033"/>
                      <a:pt x="2531" y="2102"/>
                      <a:pt x="2448" y="2143"/>
                    </a:cubicBezTo>
                    <a:cubicBezTo>
                      <a:pt x="2432" y="2150"/>
                      <a:pt x="2417" y="2153"/>
                      <a:pt x="2403" y="2153"/>
                    </a:cubicBezTo>
                    <a:cubicBezTo>
                      <a:pt x="2350" y="2153"/>
                      <a:pt x="2310" y="2106"/>
                      <a:pt x="2273" y="2064"/>
                    </a:cubicBezTo>
                    <a:cubicBezTo>
                      <a:pt x="2112" y="1904"/>
                      <a:pt x="1947" y="1739"/>
                      <a:pt x="1791" y="1584"/>
                    </a:cubicBezTo>
                    <a:cubicBezTo>
                      <a:pt x="1926" y="1444"/>
                      <a:pt x="2061" y="1310"/>
                      <a:pt x="2216" y="1154"/>
                    </a:cubicBezTo>
                    <a:close/>
                    <a:moveTo>
                      <a:pt x="2436" y="1"/>
                    </a:moveTo>
                    <a:cubicBezTo>
                      <a:pt x="2433" y="1"/>
                      <a:pt x="2431" y="1"/>
                      <a:pt x="2428" y="1"/>
                    </a:cubicBezTo>
                    <a:cubicBezTo>
                      <a:pt x="2223" y="2"/>
                      <a:pt x="2017" y="3"/>
                      <a:pt x="1811" y="3"/>
                    </a:cubicBezTo>
                    <a:cubicBezTo>
                      <a:pt x="1399" y="3"/>
                      <a:pt x="986" y="1"/>
                      <a:pt x="576" y="1"/>
                    </a:cubicBezTo>
                    <a:cubicBezTo>
                      <a:pt x="349" y="1"/>
                      <a:pt x="120" y="166"/>
                      <a:pt x="48" y="383"/>
                    </a:cubicBezTo>
                    <a:cubicBezTo>
                      <a:pt x="32" y="435"/>
                      <a:pt x="17" y="488"/>
                      <a:pt x="1" y="538"/>
                    </a:cubicBezTo>
                    <a:lnTo>
                      <a:pt x="1" y="2024"/>
                    </a:lnTo>
                    <a:cubicBezTo>
                      <a:pt x="12" y="2040"/>
                      <a:pt x="22" y="2050"/>
                      <a:pt x="22" y="2060"/>
                    </a:cubicBezTo>
                    <a:cubicBezTo>
                      <a:pt x="63" y="2365"/>
                      <a:pt x="337" y="2561"/>
                      <a:pt x="591" y="2561"/>
                    </a:cubicBezTo>
                    <a:lnTo>
                      <a:pt x="2433" y="2561"/>
                    </a:lnTo>
                    <a:cubicBezTo>
                      <a:pt x="2723" y="2561"/>
                      <a:pt x="3002" y="2282"/>
                      <a:pt x="3002" y="1992"/>
                    </a:cubicBezTo>
                    <a:cubicBezTo>
                      <a:pt x="3002" y="1522"/>
                      <a:pt x="2997" y="1051"/>
                      <a:pt x="3002" y="581"/>
                    </a:cubicBezTo>
                    <a:cubicBezTo>
                      <a:pt x="3002" y="318"/>
                      <a:pt x="2748" y="1"/>
                      <a:pt x="24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4"/>
              <p:cNvSpPr/>
              <p:nvPr/>
            </p:nvSpPr>
            <p:spPr>
              <a:xfrm>
                <a:off x="1924875" y="3590950"/>
                <a:ext cx="75025" cy="68975"/>
              </a:xfrm>
              <a:custGeom>
                <a:avLst/>
                <a:gdLst/>
                <a:ahLst/>
                <a:cxnLst/>
                <a:rect l="l" t="t" r="r" b="b"/>
                <a:pathLst>
                  <a:path w="3001" h="2759" extrusionOk="0">
                    <a:moveTo>
                      <a:pt x="2442" y="415"/>
                    </a:moveTo>
                    <a:cubicBezTo>
                      <a:pt x="2546" y="415"/>
                      <a:pt x="2587" y="461"/>
                      <a:pt x="2587" y="559"/>
                    </a:cubicBezTo>
                    <a:lnTo>
                      <a:pt x="2587" y="2179"/>
                    </a:lnTo>
                    <a:cubicBezTo>
                      <a:pt x="2587" y="2298"/>
                      <a:pt x="2525" y="2345"/>
                      <a:pt x="2375" y="2345"/>
                    </a:cubicBezTo>
                    <a:lnTo>
                      <a:pt x="610" y="2345"/>
                    </a:lnTo>
                    <a:cubicBezTo>
                      <a:pt x="497" y="2340"/>
                      <a:pt x="419" y="2267"/>
                      <a:pt x="419" y="2154"/>
                    </a:cubicBezTo>
                    <a:lnTo>
                      <a:pt x="419" y="585"/>
                    </a:lnTo>
                    <a:cubicBezTo>
                      <a:pt x="419" y="466"/>
                      <a:pt x="476" y="415"/>
                      <a:pt x="590" y="415"/>
                    </a:cubicBezTo>
                    <a:lnTo>
                      <a:pt x="1515" y="415"/>
                    </a:lnTo>
                    <a:cubicBezTo>
                      <a:pt x="1719" y="415"/>
                      <a:pt x="1925" y="418"/>
                      <a:pt x="2132" y="418"/>
                    </a:cubicBezTo>
                    <a:cubicBezTo>
                      <a:pt x="2235" y="418"/>
                      <a:pt x="2338" y="417"/>
                      <a:pt x="2442" y="415"/>
                    </a:cubicBezTo>
                    <a:close/>
                    <a:moveTo>
                      <a:pt x="491" y="1"/>
                    </a:moveTo>
                    <a:cubicBezTo>
                      <a:pt x="440" y="6"/>
                      <a:pt x="388" y="12"/>
                      <a:pt x="342" y="32"/>
                    </a:cubicBezTo>
                    <a:cubicBezTo>
                      <a:pt x="104" y="125"/>
                      <a:pt x="11" y="322"/>
                      <a:pt x="6" y="564"/>
                    </a:cubicBezTo>
                    <a:cubicBezTo>
                      <a:pt x="1" y="1098"/>
                      <a:pt x="1" y="1636"/>
                      <a:pt x="6" y="2174"/>
                    </a:cubicBezTo>
                    <a:cubicBezTo>
                      <a:pt x="6" y="2340"/>
                      <a:pt x="52" y="2495"/>
                      <a:pt x="187" y="2613"/>
                    </a:cubicBezTo>
                    <a:cubicBezTo>
                      <a:pt x="305" y="2717"/>
                      <a:pt x="450" y="2758"/>
                      <a:pt x="605" y="2758"/>
                    </a:cubicBezTo>
                    <a:lnTo>
                      <a:pt x="2385" y="2758"/>
                    </a:lnTo>
                    <a:cubicBezTo>
                      <a:pt x="2468" y="2758"/>
                      <a:pt x="2556" y="2744"/>
                      <a:pt x="2633" y="2722"/>
                    </a:cubicBezTo>
                    <a:cubicBezTo>
                      <a:pt x="2830" y="2670"/>
                      <a:pt x="2924" y="2510"/>
                      <a:pt x="3001" y="2345"/>
                    </a:cubicBezTo>
                    <a:lnTo>
                      <a:pt x="3001" y="394"/>
                    </a:lnTo>
                    <a:cubicBezTo>
                      <a:pt x="2996" y="378"/>
                      <a:pt x="2986" y="368"/>
                      <a:pt x="2981" y="358"/>
                    </a:cubicBezTo>
                    <a:cubicBezTo>
                      <a:pt x="2897" y="125"/>
                      <a:pt x="2721" y="1"/>
                      <a:pt x="2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1749325" y="3590950"/>
                <a:ext cx="69100" cy="74500"/>
              </a:xfrm>
              <a:custGeom>
                <a:avLst/>
                <a:gdLst/>
                <a:ahLst/>
                <a:cxnLst/>
                <a:rect l="l" t="t" r="r" b="b"/>
                <a:pathLst>
                  <a:path w="2764" h="2980" extrusionOk="0">
                    <a:moveTo>
                      <a:pt x="2180" y="415"/>
                    </a:moveTo>
                    <a:cubicBezTo>
                      <a:pt x="2329" y="415"/>
                      <a:pt x="2340" y="430"/>
                      <a:pt x="2345" y="576"/>
                    </a:cubicBezTo>
                    <a:lnTo>
                      <a:pt x="2345" y="1491"/>
                    </a:lnTo>
                    <a:cubicBezTo>
                      <a:pt x="2345" y="1796"/>
                      <a:pt x="2340" y="2107"/>
                      <a:pt x="2345" y="2417"/>
                    </a:cubicBezTo>
                    <a:cubicBezTo>
                      <a:pt x="2345" y="2526"/>
                      <a:pt x="2304" y="2567"/>
                      <a:pt x="2195" y="2567"/>
                    </a:cubicBezTo>
                    <a:cubicBezTo>
                      <a:pt x="1667" y="2562"/>
                      <a:pt x="1145" y="2562"/>
                      <a:pt x="622" y="2562"/>
                    </a:cubicBezTo>
                    <a:cubicBezTo>
                      <a:pt x="462" y="2562"/>
                      <a:pt x="416" y="2520"/>
                      <a:pt x="416" y="2355"/>
                    </a:cubicBezTo>
                    <a:lnTo>
                      <a:pt x="416" y="1419"/>
                    </a:lnTo>
                    <a:lnTo>
                      <a:pt x="416" y="612"/>
                    </a:lnTo>
                    <a:cubicBezTo>
                      <a:pt x="416" y="461"/>
                      <a:pt x="462" y="415"/>
                      <a:pt x="607" y="415"/>
                    </a:cubicBezTo>
                    <a:close/>
                    <a:moveTo>
                      <a:pt x="483" y="1"/>
                    </a:moveTo>
                    <a:cubicBezTo>
                      <a:pt x="311" y="1"/>
                      <a:pt x="182" y="89"/>
                      <a:pt x="100" y="229"/>
                    </a:cubicBezTo>
                    <a:cubicBezTo>
                      <a:pt x="58" y="301"/>
                      <a:pt x="32" y="389"/>
                      <a:pt x="1" y="466"/>
                    </a:cubicBezTo>
                    <a:lnTo>
                      <a:pt x="1" y="2515"/>
                    </a:lnTo>
                    <a:cubicBezTo>
                      <a:pt x="12" y="2526"/>
                      <a:pt x="22" y="2536"/>
                      <a:pt x="22" y="2551"/>
                    </a:cubicBezTo>
                    <a:cubicBezTo>
                      <a:pt x="53" y="2806"/>
                      <a:pt x="286" y="2971"/>
                      <a:pt x="498" y="2976"/>
                    </a:cubicBezTo>
                    <a:cubicBezTo>
                      <a:pt x="798" y="2978"/>
                      <a:pt x="1097" y="2979"/>
                      <a:pt x="1395" y="2979"/>
                    </a:cubicBezTo>
                    <a:cubicBezTo>
                      <a:pt x="1693" y="2979"/>
                      <a:pt x="1991" y="2978"/>
                      <a:pt x="2288" y="2976"/>
                    </a:cubicBezTo>
                    <a:cubicBezTo>
                      <a:pt x="2495" y="2976"/>
                      <a:pt x="2764" y="2732"/>
                      <a:pt x="2759" y="2500"/>
                    </a:cubicBezTo>
                    <a:cubicBezTo>
                      <a:pt x="2749" y="1832"/>
                      <a:pt x="2759" y="1160"/>
                      <a:pt x="2759" y="487"/>
                    </a:cubicBezTo>
                    <a:cubicBezTo>
                      <a:pt x="2759" y="213"/>
                      <a:pt x="2546" y="1"/>
                      <a:pt x="2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1938975" y="3761625"/>
                <a:ext cx="60925" cy="79575"/>
              </a:xfrm>
              <a:custGeom>
                <a:avLst/>
                <a:gdLst/>
                <a:ahLst/>
                <a:cxnLst/>
                <a:rect l="l" t="t" r="r" b="b"/>
                <a:pathLst>
                  <a:path w="2437" h="3183" extrusionOk="0">
                    <a:moveTo>
                      <a:pt x="874" y="1980"/>
                    </a:moveTo>
                    <a:cubicBezTo>
                      <a:pt x="1106" y="1980"/>
                      <a:pt x="1247" y="2164"/>
                      <a:pt x="1268" y="2367"/>
                    </a:cubicBezTo>
                    <a:cubicBezTo>
                      <a:pt x="1283" y="2553"/>
                      <a:pt x="1066" y="2761"/>
                      <a:pt x="875" y="2761"/>
                    </a:cubicBezTo>
                    <a:cubicBezTo>
                      <a:pt x="867" y="2761"/>
                      <a:pt x="859" y="2762"/>
                      <a:pt x="851" y="2762"/>
                    </a:cubicBezTo>
                    <a:cubicBezTo>
                      <a:pt x="652" y="2762"/>
                      <a:pt x="466" y="2567"/>
                      <a:pt x="466" y="2373"/>
                    </a:cubicBezTo>
                    <a:cubicBezTo>
                      <a:pt x="471" y="2171"/>
                      <a:pt x="621" y="1980"/>
                      <a:pt x="865" y="1980"/>
                    </a:cubicBezTo>
                    <a:cubicBezTo>
                      <a:pt x="868" y="1980"/>
                      <a:pt x="871" y="1980"/>
                      <a:pt x="874" y="1980"/>
                    </a:cubicBezTo>
                    <a:close/>
                    <a:moveTo>
                      <a:pt x="1479" y="0"/>
                    </a:moveTo>
                    <a:cubicBezTo>
                      <a:pt x="1451" y="0"/>
                      <a:pt x="1422" y="7"/>
                      <a:pt x="1392" y="19"/>
                    </a:cubicBezTo>
                    <a:cubicBezTo>
                      <a:pt x="1293" y="55"/>
                      <a:pt x="1268" y="132"/>
                      <a:pt x="1268" y="231"/>
                    </a:cubicBezTo>
                    <a:lnTo>
                      <a:pt x="1268" y="1349"/>
                    </a:lnTo>
                    <a:lnTo>
                      <a:pt x="1268" y="1622"/>
                    </a:lnTo>
                    <a:cubicBezTo>
                      <a:pt x="1113" y="1602"/>
                      <a:pt x="968" y="1571"/>
                      <a:pt x="822" y="1566"/>
                    </a:cubicBezTo>
                    <a:cubicBezTo>
                      <a:pt x="817" y="1566"/>
                      <a:pt x="811" y="1566"/>
                      <a:pt x="806" y="1566"/>
                    </a:cubicBezTo>
                    <a:cubicBezTo>
                      <a:pt x="504" y="1566"/>
                      <a:pt x="292" y="1736"/>
                      <a:pt x="144" y="1990"/>
                    </a:cubicBezTo>
                    <a:cubicBezTo>
                      <a:pt x="0" y="2254"/>
                      <a:pt x="10" y="2528"/>
                      <a:pt x="166" y="2787"/>
                    </a:cubicBezTo>
                    <a:cubicBezTo>
                      <a:pt x="316" y="3041"/>
                      <a:pt x="577" y="3182"/>
                      <a:pt x="857" y="3182"/>
                    </a:cubicBezTo>
                    <a:cubicBezTo>
                      <a:pt x="942" y="3182"/>
                      <a:pt x="1028" y="3170"/>
                      <a:pt x="1113" y="3143"/>
                    </a:cubicBezTo>
                    <a:cubicBezTo>
                      <a:pt x="1464" y="3035"/>
                      <a:pt x="1677" y="2730"/>
                      <a:pt x="1682" y="2342"/>
                    </a:cubicBezTo>
                    <a:cubicBezTo>
                      <a:pt x="1687" y="1954"/>
                      <a:pt x="1682" y="1560"/>
                      <a:pt x="1682" y="1173"/>
                    </a:cubicBezTo>
                    <a:lnTo>
                      <a:pt x="1682" y="640"/>
                    </a:lnTo>
                    <a:cubicBezTo>
                      <a:pt x="1730" y="640"/>
                      <a:pt x="1773" y="633"/>
                      <a:pt x="1812" y="633"/>
                    </a:cubicBezTo>
                    <a:cubicBezTo>
                      <a:pt x="1832" y="633"/>
                      <a:pt x="1850" y="634"/>
                      <a:pt x="1868" y="640"/>
                    </a:cubicBezTo>
                    <a:cubicBezTo>
                      <a:pt x="1925" y="660"/>
                      <a:pt x="2007" y="707"/>
                      <a:pt x="2018" y="753"/>
                    </a:cubicBezTo>
                    <a:cubicBezTo>
                      <a:pt x="2038" y="857"/>
                      <a:pt x="2075" y="929"/>
                      <a:pt x="2178" y="950"/>
                    </a:cubicBezTo>
                    <a:cubicBezTo>
                      <a:pt x="2201" y="956"/>
                      <a:pt x="2222" y="959"/>
                      <a:pt x="2242" y="959"/>
                    </a:cubicBezTo>
                    <a:cubicBezTo>
                      <a:pt x="2324" y="959"/>
                      <a:pt x="2387" y="910"/>
                      <a:pt x="2437" y="831"/>
                    </a:cubicBezTo>
                    <a:lnTo>
                      <a:pt x="2437" y="640"/>
                    </a:lnTo>
                    <a:cubicBezTo>
                      <a:pt x="2432" y="629"/>
                      <a:pt x="2422" y="624"/>
                      <a:pt x="2417" y="614"/>
                    </a:cubicBezTo>
                    <a:cubicBezTo>
                      <a:pt x="2360" y="397"/>
                      <a:pt x="2219" y="282"/>
                      <a:pt x="1997" y="246"/>
                    </a:cubicBezTo>
                    <a:cubicBezTo>
                      <a:pt x="1858" y="220"/>
                      <a:pt x="1713" y="205"/>
                      <a:pt x="1620" y="76"/>
                    </a:cubicBezTo>
                    <a:cubicBezTo>
                      <a:pt x="1582" y="24"/>
                      <a:pt x="1533" y="0"/>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4"/>
              <p:cNvSpPr/>
              <p:nvPr/>
            </p:nvSpPr>
            <p:spPr>
              <a:xfrm>
                <a:off x="1749325" y="3710475"/>
                <a:ext cx="43375" cy="10500"/>
              </a:xfrm>
              <a:custGeom>
                <a:avLst/>
                <a:gdLst/>
                <a:ahLst/>
                <a:cxnLst/>
                <a:rect l="l" t="t" r="r" b="b"/>
                <a:pathLst>
                  <a:path w="1735" h="420" extrusionOk="0">
                    <a:moveTo>
                      <a:pt x="291" y="0"/>
                    </a:moveTo>
                    <a:cubicBezTo>
                      <a:pt x="156" y="0"/>
                      <a:pt x="53" y="42"/>
                      <a:pt x="1" y="171"/>
                    </a:cubicBezTo>
                    <a:lnTo>
                      <a:pt x="1" y="270"/>
                    </a:lnTo>
                    <a:cubicBezTo>
                      <a:pt x="53" y="332"/>
                      <a:pt x="84" y="420"/>
                      <a:pt x="193" y="420"/>
                    </a:cubicBezTo>
                    <a:cubicBezTo>
                      <a:pt x="638" y="415"/>
                      <a:pt x="1077" y="415"/>
                      <a:pt x="1517" y="415"/>
                    </a:cubicBezTo>
                    <a:cubicBezTo>
                      <a:pt x="1605" y="415"/>
                      <a:pt x="1657" y="373"/>
                      <a:pt x="1683" y="301"/>
                    </a:cubicBezTo>
                    <a:cubicBezTo>
                      <a:pt x="1734" y="140"/>
                      <a:pt x="1646" y="0"/>
                      <a:pt x="1445" y="0"/>
                    </a:cubicBezTo>
                    <a:cubicBezTo>
                      <a:pt x="1190" y="0"/>
                      <a:pt x="935" y="2"/>
                      <a:pt x="678" y="2"/>
                    </a:cubicBezTo>
                    <a:cubicBezTo>
                      <a:pt x="549" y="2"/>
                      <a:pt x="421" y="2"/>
                      <a:pt x="2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4"/>
              <p:cNvSpPr/>
              <p:nvPr/>
            </p:nvSpPr>
            <p:spPr>
              <a:xfrm>
                <a:off x="1957850" y="3710475"/>
                <a:ext cx="42050" cy="10500"/>
              </a:xfrm>
              <a:custGeom>
                <a:avLst/>
                <a:gdLst/>
                <a:ahLst/>
                <a:cxnLst/>
                <a:rect l="l" t="t" r="r" b="b"/>
                <a:pathLst>
                  <a:path w="1682" h="420" extrusionOk="0">
                    <a:moveTo>
                      <a:pt x="249" y="0"/>
                    </a:moveTo>
                    <a:cubicBezTo>
                      <a:pt x="98" y="5"/>
                      <a:pt x="0" y="93"/>
                      <a:pt x="0" y="222"/>
                    </a:cubicBezTo>
                    <a:cubicBezTo>
                      <a:pt x="0" y="353"/>
                      <a:pt x="83" y="415"/>
                      <a:pt x="244" y="415"/>
                    </a:cubicBezTo>
                    <a:cubicBezTo>
                      <a:pt x="453" y="415"/>
                      <a:pt x="663" y="413"/>
                      <a:pt x="873" y="413"/>
                    </a:cubicBezTo>
                    <a:cubicBezTo>
                      <a:pt x="1061" y="413"/>
                      <a:pt x="1250" y="415"/>
                      <a:pt x="1438" y="420"/>
                    </a:cubicBezTo>
                    <a:cubicBezTo>
                      <a:pt x="1552" y="420"/>
                      <a:pt x="1624" y="384"/>
                      <a:pt x="1682" y="296"/>
                    </a:cubicBezTo>
                    <a:lnTo>
                      <a:pt x="1682" y="145"/>
                    </a:lnTo>
                    <a:cubicBezTo>
                      <a:pt x="1631" y="73"/>
                      <a:pt x="1569" y="5"/>
                      <a:pt x="1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1800550" y="3645425"/>
                <a:ext cx="149550" cy="195775"/>
              </a:xfrm>
              <a:custGeom>
                <a:avLst/>
                <a:gdLst/>
                <a:ahLst/>
                <a:cxnLst/>
                <a:rect l="l" t="t" r="r" b="b"/>
                <a:pathLst>
                  <a:path w="5982" h="7831" extrusionOk="0">
                    <a:moveTo>
                      <a:pt x="2993" y="422"/>
                    </a:moveTo>
                    <a:cubicBezTo>
                      <a:pt x="3615" y="422"/>
                      <a:pt x="4165" y="651"/>
                      <a:pt x="4652" y="1097"/>
                    </a:cubicBezTo>
                    <a:cubicBezTo>
                      <a:pt x="5056" y="1459"/>
                      <a:pt x="5304" y="1909"/>
                      <a:pt x="5408" y="2437"/>
                    </a:cubicBezTo>
                    <a:cubicBezTo>
                      <a:pt x="5542" y="3115"/>
                      <a:pt x="5413" y="3756"/>
                      <a:pt x="4994" y="4314"/>
                    </a:cubicBezTo>
                    <a:cubicBezTo>
                      <a:pt x="4823" y="4548"/>
                      <a:pt x="4606" y="4755"/>
                      <a:pt x="4378" y="4935"/>
                    </a:cubicBezTo>
                    <a:cubicBezTo>
                      <a:pt x="4062" y="5195"/>
                      <a:pt x="3845" y="5500"/>
                      <a:pt x="3773" y="5914"/>
                    </a:cubicBezTo>
                    <a:lnTo>
                      <a:pt x="2008" y="5914"/>
                    </a:lnTo>
                    <a:cubicBezTo>
                      <a:pt x="1968" y="5536"/>
                      <a:pt x="1832" y="5210"/>
                      <a:pt x="1553" y="4951"/>
                    </a:cubicBezTo>
                    <a:cubicBezTo>
                      <a:pt x="1435" y="4842"/>
                      <a:pt x="1299" y="4749"/>
                      <a:pt x="1191" y="4631"/>
                    </a:cubicBezTo>
                    <a:cubicBezTo>
                      <a:pt x="819" y="4237"/>
                      <a:pt x="590" y="3777"/>
                      <a:pt x="514" y="3239"/>
                    </a:cubicBezTo>
                    <a:cubicBezTo>
                      <a:pt x="415" y="2561"/>
                      <a:pt x="590" y="1950"/>
                      <a:pt x="994" y="1413"/>
                    </a:cubicBezTo>
                    <a:cubicBezTo>
                      <a:pt x="1388" y="890"/>
                      <a:pt x="1915" y="558"/>
                      <a:pt x="2572" y="455"/>
                    </a:cubicBezTo>
                    <a:cubicBezTo>
                      <a:pt x="2716" y="433"/>
                      <a:pt x="2856" y="422"/>
                      <a:pt x="2993" y="422"/>
                    </a:cubicBezTo>
                    <a:close/>
                    <a:moveTo>
                      <a:pt x="3757" y="6343"/>
                    </a:moveTo>
                    <a:lnTo>
                      <a:pt x="3757" y="6860"/>
                    </a:lnTo>
                    <a:lnTo>
                      <a:pt x="3757" y="7150"/>
                    </a:lnTo>
                    <a:cubicBezTo>
                      <a:pt x="3757" y="7301"/>
                      <a:pt x="3664" y="7404"/>
                      <a:pt x="3520" y="7409"/>
                    </a:cubicBezTo>
                    <a:lnTo>
                      <a:pt x="2236" y="7409"/>
                    </a:lnTo>
                    <a:cubicBezTo>
                      <a:pt x="2081" y="7404"/>
                      <a:pt x="1987" y="7258"/>
                      <a:pt x="2013" y="7041"/>
                    </a:cubicBezTo>
                    <a:lnTo>
                      <a:pt x="2614" y="7041"/>
                    </a:lnTo>
                    <a:cubicBezTo>
                      <a:pt x="2744" y="7041"/>
                      <a:pt x="2847" y="6953"/>
                      <a:pt x="2852" y="6840"/>
                    </a:cubicBezTo>
                    <a:cubicBezTo>
                      <a:pt x="2857" y="6726"/>
                      <a:pt x="2749" y="6628"/>
                      <a:pt x="2608" y="6628"/>
                    </a:cubicBezTo>
                    <a:lnTo>
                      <a:pt x="2008" y="6628"/>
                    </a:lnTo>
                    <a:lnTo>
                      <a:pt x="2008" y="6343"/>
                    </a:lnTo>
                    <a:close/>
                    <a:moveTo>
                      <a:pt x="3013" y="0"/>
                    </a:moveTo>
                    <a:cubicBezTo>
                      <a:pt x="2809" y="0"/>
                      <a:pt x="2600" y="22"/>
                      <a:pt x="2386" y="68"/>
                    </a:cubicBezTo>
                    <a:cubicBezTo>
                      <a:pt x="1429" y="264"/>
                      <a:pt x="746" y="823"/>
                      <a:pt x="327" y="1707"/>
                    </a:cubicBezTo>
                    <a:cubicBezTo>
                      <a:pt x="48" y="2308"/>
                      <a:pt x="1" y="2939"/>
                      <a:pt x="146" y="3581"/>
                    </a:cubicBezTo>
                    <a:cubicBezTo>
                      <a:pt x="291" y="4211"/>
                      <a:pt x="628" y="4739"/>
                      <a:pt x="1124" y="5148"/>
                    </a:cubicBezTo>
                    <a:cubicBezTo>
                      <a:pt x="1429" y="5396"/>
                      <a:pt x="1600" y="5686"/>
                      <a:pt x="1590" y="6084"/>
                    </a:cubicBezTo>
                    <a:cubicBezTo>
                      <a:pt x="1579" y="6446"/>
                      <a:pt x="1584" y="6809"/>
                      <a:pt x="1584" y="7170"/>
                    </a:cubicBezTo>
                    <a:cubicBezTo>
                      <a:pt x="1590" y="7551"/>
                      <a:pt x="1893" y="7822"/>
                      <a:pt x="2216" y="7822"/>
                    </a:cubicBezTo>
                    <a:cubicBezTo>
                      <a:pt x="2223" y="7822"/>
                      <a:pt x="2229" y="7822"/>
                      <a:pt x="2236" y="7822"/>
                    </a:cubicBezTo>
                    <a:cubicBezTo>
                      <a:pt x="2310" y="7820"/>
                      <a:pt x="2384" y="7820"/>
                      <a:pt x="2457" y="7820"/>
                    </a:cubicBezTo>
                    <a:cubicBezTo>
                      <a:pt x="2604" y="7820"/>
                      <a:pt x="2749" y="7822"/>
                      <a:pt x="2894" y="7822"/>
                    </a:cubicBezTo>
                    <a:cubicBezTo>
                      <a:pt x="3014" y="7822"/>
                      <a:pt x="3134" y="7817"/>
                      <a:pt x="3252" y="7817"/>
                    </a:cubicBezTo>
                    <a:cubicBezTo>
                      <a:pt x="3336" y="7817"/>
                      <a:pt x="3420" y="7820"/>
                      <a:pt x="3503" y="7828"/>
                    </a:cubicBezTo>
                    <a:cubicBezTo>
                      <a:pt x="3518" y="7830"/>
                      <a:pt x="3532" y="7830"/>
                      <a:pt x="3547" y="7830"/>
                    </a:cubicBezTo>
                    <a:cubicBezTo>
                      <a:pt x="3883" y="7830"/>
                      <a:pt x="4191" y="7488"/>
                      <a:pt x="4176" y="7160"/>
                    </a:cubicBezTo>
                    <a:cubicBezTo>
                      <a:pt x="4160" y="6757"/>
                      <a:pt x="4172" y="6353"/>
                      <a:pt x="4203" y="5950"/>
                    </a:cubicBezTo>
                    <a:cubicBezTo>
                      <a:pt x="4217" y="5701"/>
                      <a:pt x="4353" y="5489"/>
                      <a:pt x="4554" y="5345"/>
                    </a:cubicBezTo>
                    <a:cubicBezTo>
                      <a:pt x="4828" y="5143"/>
                      <a:pt x="5087" y="4925"/>
                      <a:pt x="5289" y="4646"/>
                    </a:cubicBezTo>
                    <a:cubicBezTo>
                      <a:pt x="5812" y="3932"/>
                      <a:pt x="5982" y="3146"/>
                      <a:pt x="5801" y="2287"/>
                    </a:cubicBezTo>
                    <a:cubicBezTo>
                      <a:pt x="5650" y="1537"/>
                      <a:pt x="5242" y="942"/>
                      <a:pt x="4611" y="512"/>
                    </a:cubicBezTo>
                    <a:cubicBezTo>
                      <a:pt x="4116" y="174"/>
                      <a:pt x="3582" y="0"/>
                      <a:pt x="3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1869375" y="3590950"/>
                <a:ext cx="10525" cy="29400"/>
              </a:xfrm>
              <a:custGeom>
                <a:avLst/>
                <a:gdLst/>
                <a:ahLst/>
                <a:cxnLst/>
                <a:rect l="l" t="t" r="r" b="b"/>
                <a:pathLst>
                  <a:path w="421" h="1176" extrusionOk="0">
                    <a:moveTo>
                      <a:pt x="237" y="0"/>
                    </a:moveTo>
                    <a:cubicBezTo>
                      <a:pt x="102" y="0"/>
                      <a:pt x="10" y="57"/>
                      <a:pt x="5" y="167"/>
                    </a:cubicBezTo>
                    <a:cubicBezTo>
                      <a:pt x="1" y="440"/>
                      <a:pt x="1" y="710"/>
                      <a:pt x="5" y="984"/>
                    </a:cubicBezTo>
                    <a:cubicBezTo>
                      <a:pt x="10" y="1109"/>
                      <a:pt x="97" y="1176"/>
                      <a:pt x="221" y="1176"/>
                    </a:cubicBezTo>
                    <a:cubicBezTo>
                      <a:pt x="225" y="1176"/>
                      <a:pt x="229" y="1175"/>
                      <a:pt x="234" y="1175"/>
                    </a:cubicBezTo>
                    <a:cubicBezTo>
                      <a:pt x="347" y="1165"/>
                      <a:pt x="414" y="1092"/>
                      <a:pt x="420" y="963"/>
                    </a:cubicBezTo>
                    <a:lnTo>
                      <a:pt x="420" y="576"/>
                    </a:lnTo>
                    <a:lnTo>
                      <a:pt x="420" y="187"/>
                    </a:lnTo>
                    <a:cubicBezTo>
                      <a:pt x="420" y="84"/>
                      <a:pt x="347" y="6"/>
                      <a:pt x="254" y="1"/>
                    </a:cubicBezTo>
                    <a:cubicBezTo>
                      <a:pt x="248" y="0"/>
                      <a:pt x="242" y="0"/>
                      <a:pt x="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4"/>
              <p:cNvSpPr/>
              <p:nvPr/>
            </p:nvSpPr>
            <p:spPr>
              <a:xfrm>
                <a:off x="1869375" y="3626925"/>
                <a:ext cx="11025" cy="10375"/>
              </a:xfrm>
              <a:custGeom>
                <a:avLst/>
                <a:gdLst/>
                <a:ahLst/>
                <a:cxnLst/>
                <a:rect l="l" t="t" r="r" b="b"/>
                <a:pathLst>
                  <a:path w="441" h="415" extrusionOk="0">
                    <a:moveTo>
                      <a:pt x="198" y="0"/>
                    </a:moveTo>
                    <a:cubicBezTo>
                      <a:pt x="91" y="0"/>
                      <a:pt x="10" y="63"/>
                      <a:pt x="5" y="207"/>
                    </a:cubicBezTo>
                    <a:cubicBezTo>
                      <a:pt x="1" y="307"/>
                      <a:pt x="106" y="415"/>
                      <a:pt x="201" y="415"/>
                    </a:cubicBezTo>
                    <a:cubicBezTo>
                      <a:pt x="205" y="415"/>
                      <a:pt x="209" y="415"/>
                      <a:pt x="213" y="414"/>
                    </a:cubicBezTo>
                    <a:cubicBezTo>
                      <a:pt x="316" y="404"/>
                      <a:pt x="440" y="347"/>
                      <a:pt x="420" y="192"/>
                    </a:cubicBezTo>
                    <a:cubicBezTo>
                      <a:pt x="420" y="68"/>
                      <a:pt x="342" y="6"/>
                      <a:pt x="213" y="1"/>
                    </a:cubicBezTo>
                    <a:cubicBezTo>
                      <a:pt x="208" y="0"/>
                      <a:pt x="203"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4"/>
              <p:cNvSpPr/>
              <p:nvPr/>
            </p:nvSpPr>
            <p:spPr>
              <a:xfrm>
                <a:off x="1948650" y="3606850"/>
                <a:ext cx="33925" cy="36650"/>
              </a:xfrm>
              <a:custGeom>
                <a:avLst/>
                <a:gdLst/>
                <a:ahLst/>
                <a:cxnLst/>
                <a:rect l="l" t="t" r="r" b="b"/>
                <a:pathLst>
                  <a:path w="1357" h="1466" extrusionOk="0">
                    <a:moveTo>
                      <a:pt x="425" y="575"/>
                    </a:moveTo>
                    <a:cubicBezTo>
                      <a:pt x="524" y="632"/>
                      <a:pt x="602" y="680"/>
                      <a:pt x="700" y="730"/>
                    </a:cubicBezTo>
                    <a:cubicBezTo>
                      <a:pt x="607" y="788"/>
                      <a:pt x="524" y="835"/>
                      <a:pt x="425" y="891"/>
                    </a:cubicBezTo>
                    <a:lnTo>
                      <a:pt x="425" y="575"/>
                    </a:lnTo>
                    <a:close/>
                    <a:moveTo>
                      <a:pt x="212" y="0"/>
                    </a:moveTo>
                    <a:cubicBezTo>
                      <a:pt x="96" y="0"/>
                      <a:pt x="4" y="94"/>
                      <a:pt x="1" y="239"/>
                    </a:cubicBezTo>
                    <a:lnTo>
                      <a:pt x="1" y="726"/>
                    </a:lnTo>
                    <a:cubicBezTo>
                      <a:pt x="1" y="902"/>
                      <a:pt x="1" y="1072"/>
                      <a:pt x="6" y="1248"/>
                    </a:cubicBezTo>
                    <a:cubicBezTo>
                      <a:pt x="6" y="1375"/>
                      <a:pt x="104" y="1466"/>
                      <a:pt x="215" y="1466"/>
                    </a:cubicBezTo>
                    <a:cubicBezTo>
                      <a:pt x="248" y="1466"/>
                      <a:pt x="283" y="1458"/>
                      <a:pt x="316" y="1439"/>
                    </a:cubicBezTo>
                    <a:cubicBezTo>
                      <a:pt x="627" y="1263"/>
                      <a:pt x="937" y="1083"/>
                      <a:pt x="1242" y="902"/>
                    </a:cubicBezTo>
                    <a:cubicBezTo>
                      <a:pt x="1352" y="835"/>
                      <a:pt x="1357" y="627"/>
                      <a:pt x="1247" y="565"/>
                    </a:cubicBezTo>
                    <a:cubicBezTo>
                      <a:pt x="948" y="384"/>
                      <a:pt x="648" y="208"/>
                      <a:pt x="342" y="38"/>
                    </a:cubicBezTo>
                    <a:cubicBezTo>
                      <a:pt x="298" y="12"/>
                      <a:pt x="253" y="0"/>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1766025" y="3608775"/>
                <a:ext cx="35725" cy="38500"/>
              </a:xfrm>
              <a:custGeom>
                <a:avLst/>
                <a:gdLst/>
                <a:ahLst/>
                <a:cxnLst/>
                <a:rect l="l" t="t" r="r" b="b"/>
                <a:pathLst>
                  <a:path w="1429" h="1540" extrusionOk="0">
                    <a:moveTo>
                      <a:pt x="738" y="0"/>
                    </a:moveTo>
                    <a:cubicBezTo>
                      <a:pt x="731" y="0"/>
                      <a:pt x="723" y="1"/>
                      <a:pt x="715" y="2"/>
                    </a:cubicBezTo>
                    <a:cubicBezTo>
                      <a:pt x="617" y="7"/>
                      <a:pt x="544" y="69"/>
                      <a:pt x="503" y="168"/>
                    </a:cubicBezTo>
                    <a:cubicBezTo>
                      <a:pt x="450" y="302"/>
                      <a:pt x="395" y="436"/>
                      <a:pt x="337" y="572"/>
                    </a:cubicBezTo>
                    <a:cubicBezTo>
                      <a:pt x="239" y="804"/>
                      <a:pt x="140" y="1031"/>
                      <a:pt x="53" y="1269"/>
                    </a:cubicBezTo>
                    <a:cubicBezTo>
                      <a:pt x="1" y="1415"/>
                      <a:pt x="94" y="1534"/>
                      <a:pt x="249" y="1534"/>
                    </a:cubicBezTo>
                    <a:cubicBezTo>
                      <a:pt x="252" y="1534"/>
                      <a:pt x="255" y="1534"/>
                      <a:pt x="258" y="1534"/>
                    </a:cubicBezTo>
                    <a:cubicBezTo>
                      <a:pt x="416" y="1534"/>
                      <a:pt x="446" y="1407"/>
                      <a:pt x="493" y="1290"/>
                    </a:cubicBezTo>
                    <a:cubicBezTo>
                      <a:pt x="555" y="1290"/>
                      <a:pt x="610" y="1293"/>
                      <a:pt x="664" y="1293"/>
                    </a:cubicBezTo>
                    <a:cubicBezTo>
                      <a:pt x="691" y="1293"/>
                      <a:pt x="718" y="1292"/>
                      <a:pt x="746" y="1290"/>
                    </a:cubicBezTo>
                    <a:cubicBezTo>
                      <a:pt x="770" y="1288"/>
                      <a:pt x="792" y="1286"/>
                      <a:pt x="814" y="1286"/>
                    </a:cubicBezTo>
                    <a:cubicBezTo>
                      <a:pt x="912" y="1286"/>
                      <a:pt x="982" y="1322"/>
                      <a:pt x="1025" y="1446"/>
                    </a:cubicBezTo>
                    <a:cubicBezTo>
                      <a:pt x="1043" y="1506"/>
                      <a:pt x="1119" y="1540"/>
                      <a:pt x="1192" y="1540"/>
                    </a:cubicBezTo>
                    <a:cubicBezTo>
                      <a:pt x="1225" y="1540"/>
                      <a:pt x="1258" y="1533"/>
                      <a:pt x="1284" y="1518"/>
                    </a:cubicBezTo>
                    <a:cubicBezTo>
                      <a:pt x="1377" y="1466"/>
                      <a:pt x="1429" y="1353"/>
                      <a:pt x="1398" y="1264"/>
                    </a:cubicBezTo>
                    <a:cubicBezTo>
                      <a:pt x="1238" y="892"/>
                      <a:pt x="1077" y="514"/>
                      <a:pt x="916" y="137"/>
                    </a:cubicBezTo>
                    <a:cubicBezTo>
                      <a:pt x="883" y="51"/>
                      <a:pt x="824"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1823600" y="3681375"/>
                <a:ext cx="48375" cy="75850"/>
              </a:xfrm>
              <a:custGeom>
                <a:avLst/>
                <a:gdLst/>
                <a:ahLst/>
                <a:cxnLst/>
                <a:rect l="l" t="t" r="r" b="b"/>
                <a:pathLst>
                  <a:path w="1935" h="3034" extrusionOk="0">
                    <a:moveTo>
                      <a:pt x="1212" y="427"/>
                    </a:moveTo>
                    <a:cubicBezTo>
                      <a:pt x="1234" y="427"/>
                      <a:pt x="1256" y="430"/>
                      <a:pt x="1278" y="435"/>
                    </a:cubicBezTo>
                    <a:cubicBezTo>
                      <a:pt x="1407" y="466"/>
                      <a:pt x="1516" y="579"/>
                      <a:pt x="1516" y="698"/>
                    </a:cubicBezTo>
                    <a:cubicBezTo>
                      <a:pt x="1521" y="1288"/>
                      <a:pt x="1521" y="1873"/>
                      <a:pt x="1516" y="2463"/>
                    </a:cubicBezTo>
                    <a:cubicBezTo>
                      <a:pt x="1516" y="2553"/>
                      <a:pt x="1462" y="2603"/>
                      <a:pt x="1383" y="2603"/>
                    </a:cubicBezTo>
                    <a:cubicBezTo>
                      <a:pt x="1361" y="2603"/>
                      <a:pt x="1338" y="2600"/>
                      <a:pt x="1314" y="2592"/>
                    </a:cubicBezTo>
                    <a:cubicBezTo>
                      <a:pt x="1335" y="2572"/>
                      <a:pt x="1351" y="2546"/>
                      <a:pt x="1366" y="2525"/>
                    </a:cubicBezTo>
                    <a:cubicBezTo>
                      <a:pt x="1444" y="2417"/>
                      <a:pt x="1438" y="2313"/>
                      <a:pt x="1361" y="2241"/>
                    </a:cubicBezTo>
                    <a:cubicBezTo>
                      <a:pt x="1322" y="2205"/>
                      <a:pt x="1270" y="2187"/>
                      <a:pt x="1217" y="2187"/>
                    </a:cubicBezTo>
                    <a:cubicBezTo>
                      <a:pt x="1164" y="2187"/>
                      <a:pt x="1109" y="2205"/>
                      <a:pt x="1065" y="2241"/>
                    </a:cubicBezTo>
                    <a:cubicBezTo>
                      <a:pt x="1010" y="2286"/>
                      <a:pt x="951" y="2337"/>
                      <a:pt x="885" y="2337"/>
                    </a:cubicBezTo>
                    <a:cubicBezTo>
                      <a:pt x="854" y="2337"/>
                      <a:pt x="821" y="2326"/>
                      <a:pt x="786" y="2298"/>
                    </a:cubicBezTo>
                    <a:cubicBezTo>
                      <a:pt x="735" y="2256"/>
                      <a:pt x="693" y="2189"/>
                      <a:pt x="668" y="2121"/>
                    </a:cubicBezTo>
                    <a:cubicBezTo>
                      <a:pt x="637" y="2038"/>
                      <a:pt x="714" y="2007"/>
                      <a:pt x="776" y="1971"/>
                    </a:cubicBezTo>
                    <a:cubicBezTo>
                      <a:pt x="879" y="1914"/>
                      <a:pt x="941" y="1837"/>
                      <a:pt x="931" y="1713"/>
                    </a:cubicBezTo>
                    <a:cubicBezTo>
                      <a:pt x="926" y="1620"/>
                      <a:pt x="864" y="1563"/>
                      <a:pt x="786" y="1548"/>
                    </a:cubicBezTo>
                    <a:cubicBezTo>
                      <a:pt x="778" y="1546"/>
                      <a:pt x="769" y="1545"/>
                      <a:pt x="761" y="1545"/>
                    </a:cubicBezTo>
                    <a:cubicBezTo>
                      <a:pt x="710" y="1545"/>
                      <a:pt x="653" y="1570"/>
                      <a:pt x="600" y="1584"/>
                    </a:cubicBezTo>
                    <a:cubicBezTo>
                      <a:pt x="562" y="1592"/>
                      <a:pt x="521" y="1614"/>
                      <a:pt x="490" y="1614"/>
                    </a:cubicBezTo>
                    <a:cubicBezTo>
                      <a:pt x="483" y="1614"/>
                      <a:pt x="476" y="1613"/>
                      <a:pt x="471" y="1610"/>
                    </a:cubicBezTo>
                    <a:cubicBezTo>
                      <a:pt x="440" y="1594"/>
                      <a:pt x="425" y="1532"/>
                      <a:pt x="425" y="1491"/>
                    </a:cubicBezTo>
                    <a:cubicBezTo>
                      <a:pt x="413" y="1362"/>
                      <a:pt x="425" y="1237"/>
                      <a:pt x="420" y="1113"/>
                    </a:cubicBezTo>
                    <a:cubicBezTo>
                      <a:pt x="413" y="1035"/>
                      <a:pt x="445" y="983"/>
                      <a:pt x="507" y="978"/>
                    </a:cubicBezTo>
                    <a:cubicBezTo>
                      <a:pt x="533" y="978"/>
                      <a:pt x="569" y="1045"/>
                      <a:pt x="590" y="1087"/>
                    </a:cubicBezTo>
                    <a:cubicBezTo>
                      <a:pt x="626" y="1164"/>
                      <a:pt x="652" y="1252"/>
                      <a:pt x="761" y="1262"/>
                    </a:cubicBezTo>
                    <a:cubicBezTo>
                      <a:pt x="778" y="1264"/>
                      <a:pt x="796" y="1265"/>
                      <a:pt x="813" y="1265"/>
                    </a:cubicBezTo>
                    <a:cubicBezTo>
                      <a:pt x="893" y="1265"/>
                      <a:pt x="966" y="1241"/>
                      <a:pt x="983" y="1164"/>
                    </a:cubicBezTo>
                    <a:cubicBezTo>
                      <a:pt x="1003" y="1066"/>
                      <a:pt x="988" y="947"/>
                      <a:pt x="957" y="844"/>
                    </a:cubicBezTo>
                    <a:cubicBezTo>
                      <a:pt x="931" y="746"/>
                      <a:pt x="879" y="662"/>
                      <a:pt x="952" y="564"/>
                    </a:cubicBezTo>
                    <a:cubicBezTo>
                      <a:pt x="1008" y="484"/>
                      <a:pt x="1108" y="427"/>
                      <a:pt x="1212" y="427"/>
                    </a:cubicBezTo>
                    <a:close/>
                    <a:moveTo>
                      <a:pt x="1215" y="1"/>
                    </a:moveTo>
                    <a:cubicBezTo>
                      <a:pt x="1212" y="1"/>
                      <a:pt x="1209" y="1"/>
                      <a:pt x="1206" y="1"/>
                    </a:cubicBezTo>
                    <a:cubicBezTo>
                      <a:pt x="890" y="6"/>
                      <a:pt x="657" y="171"/>
                      <a:pt x="523" y="466"/>
                    </a:cubicBezTo>
                    <a:cubicBezTo>
                      <a:pt x="507" y="502"/>
                      <a:pt x="461" y="543"/>
                      <a:pt x="425" y="554"/>
                    </a:cubicBezTo>
                    <a:cubicBezTo>
                      <a:pt x="155" y="631"/>
                      <a:pt x="0" y="818"/>
                      <a:pt x="5" y="1102"/>
                    </a:cubicBezTo>
                    <a:cubicBezTo>
                      <a:pt x="10" y="1257"/>
                      <a:pt x="5" y="1412"/>
                      <a:pt x="5" y="1563"/>
                    </a:cubicBezTo>
                    <a:cubicBezTo>
                      <a:pt x="10" y="1703"/>
                      <a:pt x="57" y="1832"/>
                      <a:pt x="160" y="1914"/>
                    </a:cubicBezTo>
                    <a:cubicBezTo>
                      <a:pt x="233" y="1966"/>
                      <a:pt x="258" y="2018"/>
                      <a:pt x="248" y="2100"/>
                    </a:cubicBezTo>
                    <a:cubicBezTo>
                      <a:pt x="212" y="2360"/>
                      <a:pt x="471" y="2690"/>
                      <a:pt x="740" y="2732"/>
                    </a:cubicBezTo>
                    <a:cubicBezTo>
                      <a:pt x="792" y="2737"/>
                      <a:pt x="854" y="2758"/>
                      <a:pt x="885" y="2794"/>
                    </a:cubicBezTo>
                    <a:cubicBezTo>
                      <a:pt x="1016" y="2958"/>
                      <a:pt x="1173" y="3033"/>
                      <a:pt x="1362" y="3033"/>
                    </a:cubicBezTo>
                    <a:cubicBezTo>
                      <a:pt x="1404" y="3033"/>
                      <a:pt x="1449" y="3029"/>
                      <a:pt x="1495" y="3022"/>
                    </a:cubicBezTo>
                    <a:cubicBezTo>
                      <a:pt x="1733" y="2976"/>
                      <a:pt x="1930" y="2747"/>
                      <a:pt x="1930" y="2504"/>
                    </a:cubicBezTo>
                    <a:cubicBezTo>
                      <a:pt x="1935" y="2205"/>
                      <a:pt x="1930" y="1899"/>
                      <a:pt x="1930" y="1594"/>
                    </a:cubicBezTo>
                    <a:cubicBezTo>
                      <a:pt x="1930" y="1293"/>
                      <a:pt x="1930" y="999"/>
                      <a:pt x="1935" y="703"/>
                    </a:cubicBezTo>
                    <a:cubicBezTo>
                      <a:pt x="1935" y="289"/>
                      <a:pt x="1594" y="1"/>
                      <a:pt x="1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4"/>
              <p:cNvSpPr/>
              <p:nvPr/>
            </p:nvSpPr>
            <p:spPr>
              <a:xfrm>
                <a:off x="1877250" y="3681625"/>
                <a:ext cx="49575" cy="75725"/>
              </a:xfrm>
              <a:custGeom>
                <a:avLst/>
                <a:gdLst/>
                <a:ahLst/>
                <a:cxnLst/>
                <a:rect l="l" t="t" r="r" b="b"/>
                <a:pathLst>
                  <a:path w="1983" h="3029" extrusionOk="0">
                    <a:moveTo>
                      <a:pt x="752" y="411"/>
                    </a:moveTo>
                    <a:cubicBezTo>
                      <a:pt x="869" y="411"/>
                      <a:pt x="1003" y="512"/>
                      <a:pt x="1041" y="648"/>
                    </a:cubicBezTo>
                    <a:cubicBezTo>
                      <a:pt x="1051" y="679"/>
                      <a:pt x="1036" y="720"/>
                      <a:pt x="1025" y="756"/>
                    </a:cubicBezTo>
                    <a:cubicBezTo>
                      <a:pt x="994" y="860"/>
                      <a:pt x="948" y="958"/>
                      <a:pt x="937" y="1061"/>
                    </a:cubicBezTo>
                    <a:cubicBezTo>
                      <a:pt x="922" y="1170"/>
                      <a:pt x="1005" y="1242"/>
                      <a:pt x="1108" y="1252"/>
                    </a:cubicBezTo>
                    <a:cubicBezTo>
                      <a:pt x="1119" y="1253"/>
                      <a:pt x="1129" y="1254"/>
                      <a:pt x="1139" y="1254"/>
                    </a:cubicBezTo>
                    <a:cubicBezTo>
                      <a:pt x="1249" y="1254"/>
                      <a:pt x="1336" y="1197"/>
                      <a:pt x="1341" y="1097"/>
                    </a:cubicBezTo>
                    <a:cubicBezTo>
                      <a:pt x="1346" y="1026"/>
                      <a:pt x="1373" y="972"/>
                      <a:pt x="1434" y="972"/>
                    </a:cubicBezTo>
                    <a:cubicBezTo>
                      <a:pt x="1439" y="972"/>
                      <a:pt x="1444" y="972"/>
                      <a:pt x="1450" y="973"/>
                    </a:cubicBezTo>
                    <a:cubicBezTo>
                      <a:pt x="1476" y="973"/>
                      <a:pt x="1512" y="1061"/>
                      <a:pt x="1517" y="1113"/>
                    </a:cubicBezTo>
                    <a:cubicBezTo>
                      <a:pt x="1522" y="1237"/>
                      <a:pt x="1522" y="1366"/>
                      <a:pt x="1517" y="1491"/>
                    </a:cubicBezTo>
                    <a:cubicBezTo>
                      <a:pt x="1512" y="1532"/>
                      <a:pt x="1491" y="1579"/>
                      <a:pt x="1465" y="1605"/>
                    </a:cubicBezTo>
                    <a:cubicBezTo>
                      <a:pt x="1462" y="1607"/>
                      <a:pt x="1458" y="1607"/>
                      <a:pt x="1453" y="1607"/>
                    </a:cubicBezTo>
                    <a:cubicBezTo>
                      <a:pt x="1431" y="1607"/>
                      <a:pt x="1388" y="1590"/>
                      <a:pt x="1367" y="1574"/>
                    </a:cubicBezTo>
                    <a:cubicBezTo>
                      <a:pt x="1320" y="1542"/>
                      <a:pt x="1268" y="1526"/>
                      <a:pt x="1220" y="1526"/>
                    </a:cubicBezTo>
                    <a:cubicBezTo>
                      <a:pt x="1157" y="1526"/>
                      <a:pt x="1098" y="1552"/>
                      <a:pt x="1056" y="1605"/>
                    </a:cubicBezTo>
                    <a:cubicBezTo>
                      <a:pt x="984" y="1698"/>
                      <a:pt x="1010" y="1848"/>
                      <a:pt x="1108" y="1925"/>
                    </a:cubicBezTo>
                    <a:cubicBezTo>
                      <a:pt x="1130" y="1941"/>
                      <a:pt x="1149" y="1956"/>
                      <a:pt x="1176" y="1972"/>
                    </a:cubicBezTo>
                    <a:cubicBezTo>
                      <a:pt x="1285" y="2044"/>
                      <a:pt x="1305" y="2133"/>
                      <a:pt x="1233" y="2231"/>
                    </a:cubicBezTo>
                    <a:cubicBezTo>
                      <a:pt x="1191" y="2291"/>
                      <a:pt x="1132" y="2320"/>
                      <a:pt x="1072" y="2320"/>
                    </a:cubicBezTo>
                    <a:cubicBezTo>
                      <a:pt x="1029" y="2320"/>
                      <a:pt x="984" y="2305"/>
                      <a:pt x="943" y="2277"/>
                    </a:cubicBezTo>
                    <a:cubicBezTo>
                      <a:pt x="881" y="2236"/>
                      <a:pt x="813" y="2200"/>
                      <a:pt x="741" y="2183"/>
                    </a:cubicBezTo>
                    <a:cubicBezTo>
                      <a:pt x="726" y="2179"/>
                      <a:pt x="710" y="2177"/>
                      <a:pt x="695" y="2177"/>
                    </a:cubicBezTo>
                    <a:cubicBezTo>
                      <a:pt x="638" y="2177"/>
                      <a:pt x="583" y="2207"/>
                      <a:pt x="555" y="2272"/>
                    </a:cubicBezTo>
                    <a:cubicBezTo>
                      <a:pt x="514" y="2370"/>
                      <a:pt x="514" y="2458"/>
                      <a:pt x="591" y="2536"/>
                    </a:cubicBezTo>
                    <a:cubicBezTo>
                      <a:pt x="607" y="2546"/>
                      <a:pt x="622" y="2562"/>
                      <a:pt x="633" y="2577"/>
                    </a:cubicBezTo>
                    <a:cubicBezTo>
                      <a:pt x="607" y="2588"/>
                      <a:pt x="582" y="2594"/>
                      <a:pt x="560" y="2594"/>
                    </a:cubicBezTo>
                    <a:cubicBezTo>
                      <a:pt x="478" y="2594"/>
                      <a:pt x="421" y="2524"/>
                      <a:pt x="421" y="2407"/>
                    </a:cubicBezTo>
                    <a:lnTo>
                      <a:pt x="421" y="1273"/>
                    </a:lnTo>
                    <a:lnTo>
                      <a:pt x="421" y="751"/>
                    </a:lnTo>
                    <a:cubicBezTo>
                      <a:pt x="421" y="575"/>
                      <a:pt x="534" y="445"/>
                      <a:pt x="715" y="414"/>
                    </a:cubicBezTo>
                    <a:cubicBezTo>
                      <a:pt x="727" y="412"/>
                      <a:pt x="739" y="411"/>
                      <a:pt x="752" y="411"/>
                    </a:cubicBezTo>
                    <a:close/>
                    <a:moveTo>
                      <a:pt x="734" y="1"/>
                    </a:moveTo>
                    <a:cubicBezTo>
                      <a:pt x="705" y="1"/>
                      <a:pt x="677" y="2"/>
                      <a:pt x="648" y="6"/>
                    </a:cubicBezTo>
                    <a:cubicBezTo>
                      <a:pt x="260" y="48"/>
                      <a:pt x="1" y="383"/>
                      <a:pt x="6" y="751"/>
                    </a:cubicBezTo>
                    <a:cubicBezTo>
                      <a:pt x="12" y="1314"/>
                      <a:pt x="6" y="1879"/>
                      <a:pt x="6" y="2443"/>
                    </a:cubicBezTo>
                    <a:cubicBezTo>
                      <a:pt x="6" y="2686"/>
                      <a:pt x="156" y="2904"/>
                      <a:pt x="395" y="2997"/>
                    </a:cubicBezTo>
                    <a:cubicBezTo>
                      <a:pt x="453" y="3018"/>
                      <a:pt x="516" y="3029"/>
                      <a:pt x="579" y="3029"/>
                    </a:cubicBezTo>
                    <a:cubicBezTo>
                      <a:pt x="740" y="3029"/>
                      <a:pt x="905" y="2962"/>
                      <a:pt x="1005" y="2847"/>
                    </a:cubicBezTo>
                    <a:cubicBezTo>
                      <a:pt x="1072" y="2768"/>
                      <a:pt x="1144" y="2732"/>
                      <a:pt x="1243" y="2711"/>
                    </a:cubicBezTo>
                    <a:cubicBezTo>
                      <a:pt x="1476" y="2665"/>
                      <a:pt x="1693" y="2407"/>
                      <a:pt x="1688" y="2183"/>
                    </a:cubicBezTo>
                    <a:cubicBezTo>
                      <a:pt x="1682" y="2054"/>
                      <a:pt x="1693" y="1941"/>
                      <a:pt x="1817" y="1863"/>
                    </a:cubicBezTo>
                    <a:cubicBezTo>
                      <a:pt x="1837" y="1853"/>
                      <a:pt x="1849" y="1822"/>
                      <a:pt x="1863" y="1796"/>
                    </a:cubicBezTo>
                    <a:cubicBezTo>
                      <a:pt x="1983" y="1641"/>
                      <a:pt x="1911" y="1460"/>
                      <a:pt x="1930" y="1320"/>
                    </a:cubicBezTo>
                    <a:cubicBezTo>
                      <a:pt x="1930" y="1232"/>
                      <a:pt x="1926" y="1170"/>
                      <a:pt x="1930" y="1108"/>
                    </a:cubicBezTo>
                    <a:cubicBezTo>
                      <a:pt x="1968" y="798"/>
                      <a:pt x="1781" y="600"/>
                      <a:pt x="1502" y="544"/>
                    </a:cubicBezTo>
                    <a:cubicBezTo>
                      <a:pt x="1471" y="538"/>
                      <a:pt x="1434" y="497"/>
                      <a:pt x="1424" y="461"/>
                    </a:cubicBezTo>
                    <a:cubicBezTo>
                      <a:pt x="1334" y="205"/>
                      <a:pt x="1051" y="1"/>
                      <a:pt x="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4"/>
              <p:cNvSpPr/>
              <p:nvPr/>
            </p:nvSpPr>
            <p:spPr>
              <a:xfrm>
                <a:off x="1877900" y="3811100"/>
                <a:ext cx="10525" cy="10375"/>
              </a:xfrm>
              <a:custGeom>
                <a:avLst/>
                <a:gdLst/>
                <a:ahLst/>
                <a:cxnLst/>
                <a:rect l="l" t="t" r="r" b="b"/>
                <a:pathLst>
                  <a:path w="421" h="415" extrusionOk="0">
                    <a:moveTo>
                      <a:pt x="197" y="1"/>
                    </a:moveTo>
                    <a:cubicBezTo>
                      <a:pt x="79" y="1"/>
                      <a:pt x="1" y="84"/>
                      <a:pt x="6" y="213"/>
                    </a:cubicBezTo>
                    <a:cubicBezTo>
                      <a:pt x="6" y="342"/>
                      <a:pt x="84" y="414"/>
                      <a:pt x="218" y="414"/>
                    </a:cubicBezTo>
                    <a:cubicBezTo>
                      <a:pt x="337" y="414"/>
                      <a:pt x="414" y="332"/>
                      <a:pt x="421" y="213"/>
                    </a:cubicBezTo>
                    <a:cubicBezTo>
                      <a:pt x="421" y="104"/>
                      <a:pt x="311"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7" name="Google Shape;167;p4"/>
          <p:cNvGrpSpPr/>
          <p:nvPr/>
        </p:nvGrpSpPr>
        <p:grpSpPr>
          <a:xfrm>
            <a:off x="0" y="-167"/>
            <a:ext cx="12191989" cy="6858181"/>
            <a:chOff x="0" y="-125"/>
            <a:chExt cx="9143992" cy="5143636"/>
          </a:xfrm>
        </p:grpSpPr>
        <p:grpSp>
          <p:nvGrpSpPr>
            <p:cNvPr id="168" name="Google Shape;168;p4"/>
            <p:cNvGrpSpPr/>
            <p:nvPr/>
          </p:nvGrpSpPr>
          <p:grpSpPr>
            <a:xfrm rot="10800000">
              <a:off x="0" y="-125"/>
              <a:ext cx="9143992" cy="5143636"/>
              <a:chOff x="0" y="-125"/>
              <a:chExt cx="9143992" cy="5143636"/>
            </a:xfrm>
          </p:grpSpPr>
          <p:cxnSp>
            <p:nvCxnSpPr>
              <p:cNvPr id="169" name="Google Shape;169;p4"/>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70" name="Google Shape;170;p4"/>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71" name="Google Shape;171;p4"/>
              <p:cNvCxnSpPr/>
              <p:nvPr/>
            </p:nvCxnSpPr>
            <p:spPr>
              <a:xfrm>
                <a:off x="0" y="1870375"/>
                <a:ext cx="556200" cy="0"/>
              </a:xfrm>
              <a:prstGeom prst="straightConnector1">
                <a:avLst/>
              </a:prstGeom>
              <a:noFill/>
              <a:ln w="9525" cap="flat" cmpd="sng">
                <a:solidFill>
                  <a:schemeClr val="accent2"/>
                </a:solidFill>
                <a:prstDash val="solid"/>
                <a:round/>
                <a:headEnd type="none" w="med" len="med"/>
                <a:tailEnd type="none" w="med" len="med"/>
              </a:ln>
            </p:spPr>
          </p:cxnSp>
          <p:cxnSp>
            <p:nvCxnSpPr>
              <p:cNvPr id="172" name="Google Shape;172;p4"/>
              <p:cNvCxnSpPr/>
              <p:nvPr/>
            </p:nvCxnSpPr>
            <p:spPr>
              <a:xfrm>
                <a:off x="0" y="28055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73" name="Google Shape;173;p4"/>
              <p:cNvCxnSpPr/>
              <p:nvPr/>
            </p:nvCxnSpPr>
            <p:spPr>
              <a:xfrm>
                <a:off x="325375"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74" name="Google Shape;174;p4"/>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75" name="Google Shape;175;p4"/>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176" name="Google Shape;176;p4"/>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77" name="Google Shape;177;p4"/>
              <p:cNvCxnSpPr/>
              <p:nvPr/>
            </p:nvCxnSpPr>
            <p:spPr>
              <a:xfrm rot="10800000">
                <a:off x="935170" y="4938311"/>
                <a:ext cx="0" cy="205200"/>
              </a:xfrm>
              <a:prstGeom prst="straightConnector1">
                <a:avLst/>
              </a:prstGeom>
              <a:noFill/>
              <a:ln w="9525" cap="flat" cmpd="sng">
                <a:solidFill>
                  <a:schemeClr val="accent2"/>
                </a:solidFill>
                <a:prstDash val="solid"/>
                <a:round/>
                <a:headEnd type="none" w="med" len="med"/>
                <a:tailEnd type="none" w="med" len="med"/>
              </a:ln>
            </p:spPr>
          </p:cxnSp>
          <p:cxnSp>
            <p:nvCxnSpPr>
              <p:cNvPr id="178" name="Google Shape;178;p4"/>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79" name="Google Shape;179;p4"/>
              <p:cNvCxnSpPr/>
              <p:nvPr/>
            </p:nvCxnSpPr>
            <p:spPr>
              <a:xfrm rot="10800000">
                <a:off x="467575" y="12164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80" name="Google Shape;180;p4"/>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4"/>
              <p:cNvCxnSpPr/>
              <p:nvPr/>
            </p:nvCxnSpPr>
            <p:spPr>
              <a:xfrm rot="10800000">
                <a:off x="8899489" y="1402773"/>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82" name="Google Shape;182;p4"/>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3" name="Google Shape;183;p4"/>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4" name="Google Shape;184;p4"/>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85" name="Google Shape;185;p4"/>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86" name="Google Shape;186;p4"/>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87" name="Google Shape;187;p4"/>
              <p:cNvCxnSpPr/>
              <p:nvPr/>
            </p:nvCxnSpPr>
            <p:spPr>
              <a:xfrm rot="10800000">
                <a:off x="7953889" y="4675909"/>
                <a:ext cx="1190100" cy="0"/>
              </a:xfrm>
              <a:prstGeom prst="straightConnector1">
                <a:avLst/>
              </a:prstGeom>
              <a:noFill/>
              <a:ln w="9525" cap="flat" cmpd="sng">
                <a:solidFill>
                  <a:schemeClr val="accent2"/>
                </a:solidFill>
                <a:prstDash val="solid"/>
                <a:round/>
                <a:headEnd type="none" w="med" len="med"/>
                <a:tailEnd type="none" w="med" len="med"/>
              </a:ln>
            </p:spPr>
          </p:cxnSp>
          <p:cxnSp>
            <p:nvCxnSpPr>
              <p:cNvPr id="188" name="Google Shape;188;p4"/>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189" name="Google Shape;189;p4"/>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90" name="Google Shape;190;p4"/>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91" name="Google Shape;191;p4"/>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92" name="Google Shape;192;p4"/>
              <p:cNvCxnSpPr/>
              <p:nvPr/>
            </p:nvCxnSpPr>
            <p:spPr>
              <a:xfrm rot="10800000">
                <a:off x="8676400" y="628025"/>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193" name="Google Shape;193;p4"/>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94" name="Google Shape;194;p4"/>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95" name="Google Shape;195;p4"/>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96" name="Google Shape;196;p4"/>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197" name="Google Shape;197;p4"/>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98" name="Google Shape;198;p4"/>
            <p:cNvCxnSpPr/>
            <p:nvPr/>
          </p:nvCxnSpPr>
          <p:spPr>
            <a:xfrm>
              <a:off x="6029403" y="467477"/>
              <a:ext cx="1190100" cy="0"/>
            </a:xfrm>
            <a:prstGeom prst="straightConnector1">
              <a:avLst/>
            </a:prstGeom>
            <a:noFill/>
            <a:ln w="9525" cap="flat" cmpd="sng">
              <a:solidFill>
                <a:schemeClr val="accent2"/>
              </a:solidFill>
              <a:prstDash val="solid"/>
              <a:round/>
              <a:headEnd type="none" w="med" len="med"/>
              <a:tailEnd type="none" w="med" len="med"/>
            </a:ln>
          </p:spPr>
        </p:cxnSp>
        <p:cxnSp>
          <p:nvCxnSpPr>
            <p:cNvPr id="199" name="Google Shape;199;p4"/>
            <p:cNvCxnSpPr/>
            <p:nvPr/>
          </p:nvCxnSpPr>
          <p:spPr>
            <a:xfrm>
              <a:off x="8676417" y="1653186"/>
              <a:ext cx="0" cy="81990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503303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0"/>
        <p:cNvGrpSpPr/>
        <p:nvPr/>
      </p:nvGrpSpPr>
      <p:grpSpPr>
        <a:xfrm>
          <a:off x="0" y="0"/>
          <a:ext cx="0" cy="0"/>
          <a:chOff x="0" y="0"/>
          <a:chExt cx="0" cy="0"/>
        </a:xfrm>
      </p:grpSpPr>
      <p:sp>
        <p:nvSpPr>
          <p:cNvPr id="201" name="Google Shape;201;p5"/>
          <p:cNvSpPr txBox="1">
            <a:spLocks noGrp="1"/>
          </p:cNvSpPr>
          <p:nvPr>
            <p:ph type="subTitle" idx="1"/>
          </p:nvPr>
        </p:nvSpPr>
        <p:spPr>
          <a:xfrm>
            <a:off x="1721017" y="3045755"/>
            <a:ext cx="3876800" cy="592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202" name="Google Shape;202;p5"/>
          <p:cNvSpPr txBox="1">
            <a:spLocks noGrp="1"/>
          </p:cNvSpPr>
          <p:nvPr>
            <p:ph type="subTitle" idx="2"/>
          </p:nvPr>
        </p:nvSpPr>
        <p:spPr>
          <a:xfrm>
            <a:off x="6594184" y="3045755"/>
            <a:ext cx="3876800" cy="59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203" name="Google Shape;203;p5"/>
          <p:cNvSpPr txBox="1">
            <a:spLocks noGrp="1"/>
          </p:cNvSpPr>
          <p:nvPr>
            <p:ph type="subTitle" idx="3"/>
          </p:nvPr>
        </p:nvSpPr>
        <p:spPr>
          <a:xfrm>
            <a:off x="1721017" y="3638155"/>
            <a:ext cx="3876800" cy="1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5"/>
          <p:cNvSpPr txBox="1">
            <a:spLocks noGrp="1"/>
          </p:cNvSpPr>
          <p:nvPr>
            <p:ph type="subTitle" idx="4"/>
          </p:nvPr>
        </p:nvSpPr>
        <p:spPr>
          <a:xfrm>
            <a:off x="6594184" y="3638155"/>
            <a:ext cx="3876800" cy="1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5" name="Google Shape;205;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06" name="Google Shape;206;p5"/>
          <p:cNvGrpSpPr/>
          <p:nvPr/>
        </p:nvGrpSpPr>
        <p:grpSpPr>
          <a:xfrm>
            <a:off x="-142" y="-143"/>
            <a:ext cx="12192276" cy="6858443"/>
            <a:chOff x="-106" y="-107"/>
            <a:chExt cx="9144207" cy="5143832"/>
          </a:xfrm>
        </p:grpSpPr>
        <p:sp>
          <p:nvSpPr>
            <p:cNvPr id="207" name="Google Shape;207;p5"/>
            <p:cNvSpPr/>
            <p:nvPr/>
          </p:nvSpPr>
          <p:spPr>
            <a:xfrm>
              <a:off x="2728525"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107" y="32730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5969750"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5"/>
            <p:cNvSpPr/>
            <p:nvPr/>
          </p:nvSpPr>
          <p:spPr>
            <a:xfrm>
              <a:off x="1401425" y="-10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5"/>
            <p:cNvSpPr/>
            <p:nvPr/>
          </p:nvSpPr>
          <p:spPr>
            <a:xfrm>
              <a:off x="0" y="4681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8676400" y="18752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5"/>
          <p:cNvGrpSpPr/>
          <p:nvPr/>
        </p:nvGrpSpPr>
        <p:grpSpPr>
          <a:xfrm>
            <a:off x="-135" y="623462"/>
            <a:ext cx="12157136" cy="4988791"/>
            <a:chOff x="-101" y="467596"/>
            <a:chExt cx="9117852" cy="3741593"/>
          </a:xfrm>
        </p:grpSpPr>
        <p:grpSp>
          <p:nvGrpSpPr>
            <p:cNvPr id="214" name="Google Shape;214;p5"/>
            <p:cNvGrpSpPr/>
            <p:nvPr/>
          </p:nvGrpSpPr>
          <p:grpSpPr>
            <a:xfrm>
              <a:off x="-101" y="3740771"/>
              <a:ext cx="448928" cy="468418"/>
              <a:chOff x="238000" y="1234100"/>
              <a:chExt cx="239825" cy="250250"/>
            </a:xfrm>
          </p:grpSpPr>
          <p:sp>
            <p:nvSpPr>
              <p:cNvPr id="215" name="Google Shape;215;p5"/>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5"/>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5"/>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5"/>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5"/>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5"/>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5"/>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5"/>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5"/>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5"/>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4" name="Google Shape;234;p5"/>
            <p:cNvGrpSpPr/>
            <p:nvPr/>
          </p:nvGrpSpPr>
          <p:grpSpPr>
            <a:xfrm>
              <a:off x="8702751" y="467596"/>
              <a:ext cx="415000" cy="468699"/>
              <a:chOff x="877325" y="1234025"/>
              <a:chExt cx="221700" cy="250400"/>
            </a:xfrm>
          </p:grpSpPr>
          <p:sp>
            <p:nvSpPr>
              <p:cNvPr id="235" name="Google Shape;235;p5"/>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5"/>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5"/>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5"/>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41" name="Google Shape;241;p5"/>
          <p:cNvGrpSpPr/>
          <p:nvPr/>
        </p:nvGrpSpPr>
        <p:grpSpPr>
          <a:xfrm rot="10800000" flipH="1">
            <a:off x="0" y="-167"/>
            <a:ext cx="12191989" cy="6858181"/>
            <a:chOff x="0" y="-125"/>
            <a:chExt cx="9143992" cy="5143636"/>
          </a:xfrm>
        </p:grpSpPr>
        <p:cxnSp>
          <p:nvCxnSpPr>
            <p:cNvPr id="242" name="Google Shape;242;p5"/>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243" name="Google Shape;243;p5"/>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44" name="Google Shape;244;p5"/>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5" name="Google Shape;245;p5"/>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6" name="Google Shape;246;p5"/>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247" name="Google Shape;247;p5"/>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248" name="Google Shape;248;p5"/>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249" name="Google Shape;249;p5"/>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250" name="Google Shape;250;p5"/>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251" name="Google Shape;251;p5"/>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252" name="Google Shape;252;p5"/>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253" name="Google Shape;253;p5"/>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254" name="Google Shape;254;p5"/>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255" name="Google Shape;255;p5"/>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256" name="Google Shape;256;p5"/>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7" name="Google Shape;257;p5"/>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8" name="Google Shape;258;p5"/>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259" name="Google Shape;259;p5"/>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260" name="Google Shape;260;p5"/>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261" name="Google Shape;261;p5"/>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262" name="Google Shape;262;p5"/>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263" name="Google Shape;263;p5"/>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264" name="Google Shape;264;p5"/>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265" name="Google Shape;265;p5"/>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266" name="Google Shape;266;p5"/>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267" name="Google Shape;267;p5"/>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5"/>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269" name="Google Shape;269;p5"/>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270" name="Google Shape;270;p5"/>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271" name="Google Shape;271;p5"/>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90494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2"/>
        <p:cNvGrpSpPr/>
        <p:nvPr/>
      </p:nvGrpSpPr>
      <p:grpSpPr>
        <a:xfrm>
          <a:off x="0" y="0"/>
          <a:ext cx="0" cy="0"/>
          <a:chOff x="0" y="0"/>
          <a:chExt cx="0" cy="0"/>
        </a:xfrm>
      </p:grpSpPr>
      <p:sp>
        <p:nvSpPr>
          <p:cNvPr id="273" name="Google Shape;273;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4" name="Google Shape;274;p6"/>
          <p:cNvGrpSpPr/>
          <p:nvPr/>
        </p:nvGrpSpPr>
        <p:grpSpPr>
          <a:xfrm>
            <a:off x="-134" y="-132"/>
            <a:ext cx="12192267" cy="6858433"/>
            <a:chOff x="-100" y="-100"/>
            <a:chExt cx="9144200" cy="5143825"/>
          </a:xfrm>
        </p:grpSpPr>
        <p:sp>
          <p:nvSpPr>
            <p:cNvPr id="275" name="Google Shape;275;p6"/>
            <p:cNvSpPr/>
            <p:nvPr/>
          </p:nvSpPr>
          <p:spPr>
            <a:xfrm>
              <a:off x="-100" y="37407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6"/>
            <p:cNvSpPr/>
            <p:nvPr/>
          </p:nvSpPr>
          <p:spPr>
            <a:xfrm>
              <a:off x="8676400" y="14033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6"/>
            <p:cNvSpPr/>
            <p:nvPr/>
          </p:nvSpPr>
          <p:spPr>
            <a:xfrm>
              <a:off x="467600" y="-1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67639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100" y="187032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72734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676802" y="-623"/>
            <a:ext cx="9644685" cy="6859581"/>
            <a:chOff x="507601" y="-467"/>
            <a:chExt cx="7233514" cy="5144686"/>
          </a:xfrm>
        </p:grpSpPr>
        <p:grpSp>
          <p:nvGrpSpPr>
            <p:cNvPr id="282" name="Google Shape;282;p6"/>
            <p:cNvGrpSpPr/>
            <p:nvPr/>
          </p:nvGrpSpPr>
          <p:grpSpPr>
            <a:xfrm>
              <a:off x="7292187" y="-467"/>
              <a:ext cx="448928" cy="468418"/>
              <a:chOff x="238000" y="1234100"/>
              <a:chExt cx="239825" cy="250250"/>
            </a:xfrm>
          </p:grpSpPr>
          <p:sp>
            <p:nvSpPr>
              <p:cNvPr id="283" name="Google Shape;283;p6"/>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6"/>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6"/>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6"/>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6"/>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6"/>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6"/>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6"/>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6"/>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2" name="Google Shape;302;p6"/>
            <p:cNvGrpSpPr/>
            <p:nvPr/>
          </p:nvGrpSpPr>
          <p:grpSpPr>
            <a:xfrm>
              <a:off x="507601" y="4675521"/>
              <a:ext cx="415000" cy="468699"/>
              <a:chOff x="877325" y="1234025"/>
              <a:chExt cx="221700" cy="250400"/>
            </a:xfrm>
          </p:grpSpPr>
          <p:sp>
            <p:nvSpPr>
              <p:cNvPr id="303" name="Google Shape;303;p6"/>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9" name="Google Shape;309;p6"/>
          <p:cNvGrpSpPr/>
          <p:nvPr/>
        </p:nvGrpSpPr>
        <p:grpSpPr>
          <a:xfrm>
            <a:off x="-134" y="-166"/>
            <a:ext cx="12192123" cy="6862567"/>
            <a:chOff x="-100" y="-125"/>
            <a:chExt cx="9144092" cy="5146925"/>
          </a:xfrm>
        </p:grpSpPr>
        <p:cxnSp>
          <p:nvCxnSpPr>
            <p:cNvPr id="310" name="Google Shape;310;p6"/>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311" name="Google Shape;311;p6"/>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12" name="Google Shape;312;p6"/>
            <p:cNvCxnSpPr/>
            <p:nvPr/>
          </p:nvCxnSpPr>
          <p:spPr>
            <a:xfrm>
              <a:off x="0" y="2337963"/>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313" name="Google Shape;313;p6"/>
            <p:cNvCxnSpPr/>
            <p:nvPr/>
          </p:nvCxnSpPr>
          <p:spPr>
            <a:xfrm>
              <a:off x="0" y="280555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314" name="Google Shape;314;p6"/>
            <p:cNvCxnSpPr/>
            <p:nvPr/>
          </p:nvCxnSpPr>
          <p:spPr>
            <a:xfrm>
              <a:off x="-1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315" name="Google Shape;315;p6"/>
            <p:cNvCxnSpPr/>
            <p:nvPr/>
          </p:nvCxnSpPr>
          <p:spPr>
            <a:xfrm>
              <a:off x="0" y="4208318"/>
              <a:ext cx="601500" cy="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6"/>
            <p:cNvCxnSpPr/>
            <p:nvPr/>
          </p:nvCxnSpPr>
          <p:spPr>
            <a:xfrm>
              <a:off x="0" y="4675909"/>
              <a:ext cx="330600" cy="0"/>
            </a:xfrm>
            <a:prstGeom prst="straightConnector1">
              <a:avLst/>
            </a:prstGeom>
            <a:noFill/>
            <a:ln w="9525" cap="flat" cmpd="sng">
              <a:solidFill>
                <a:schemeClr val="accent2"/>
              </a:solidFill>
              <a:prstDash val="solid"/>
              <a:round/>
              <a:headEnd type="none" w="med" len="med"/>
              <a:tailEnd type="none" w="med" len="med"/>
            </a:ln>
          </p:spPr>
        </p:cxnSp>
        <p:cxnSp>
          <p:nvCxnSpPr>
            <p:cNvPr id="317" name="Google Shape;317;p6"/>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18" name="Google Shape;318;p6"/>
            <p:cNvCxnSpPr/>
            <p:nvPr/>
          </p:nvCxnSpPr>
          <p:spPr>
            <a:xfrm rot="10800000">
              <a:off x="935170" y="4779911"/>
              <a:ext cx="0" cy="363600"/>
            </a:xfrm>
            <a:prstGeom prst="straightConnector1">
              <a:avLst/>
            </a:prstGeom>
            <a:noFill/>
            <a:ln w="9525" cap="flat" cmpd="sng">
              <a:solidFill>
                <a:schemeClr val="accent2"/>
              </a:solidFill>
              <a:prstDash val="solid"/>
              <a:round/>
              <a:headEnd type="none" w="med" len="med"/>
              <a:tailEnd type="none" w="med" len="med"/>
            </a:ln>
          </p:spPr>
        </p:cxnSp>
        <p:cxnSp>
          <p:nvCxnSpPr>
            <p:cNvPr id="319" name="Google Shape;319;p6"/>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20" name="Google Shape;320;p6"/>
            <p:cNvCxnSpPr/>
            <p:nvPr/>
          </p:nvCxnSpPr>
          <p:spPr>
            <a:xfrm rot="10800000">
              <a:off x="467575" y="12889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21" name="Google Shape;321;p6"/>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322" name="Google Shape;322;p6"/>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23" name="Google Shape;323;p6"/>
            <p:cNvCxnSpPr/>
            <p:nvPr/>
          </p:nvCxnSpPr>
          <p:spPr>
            <a:xfrm rot="10800000">
              <a:off x="8792992" y="3273125"/>
              <a:ext cx="351000" cy="0"/>
            </a:xfrm>
            <a:prstGeom prst="straightConnector1">
              <a:avLst/>
            </a:prstGeom>
            <a:noFill/>
            <a:ln w="9525" cap="flat" cmpd="sng">
              <a:solidFill>
                <a:schemeClr val="accent2"/>
              </a:solidFill>
              <a:prstDash val="solid"/>
              <a:round/>
              <a:headEnd type="none" w="med" len="med"/>
              <a:tailEnd type="none" w="med" len="med"/>
            </a:ln>
          </p:spPr>
        </p:cxnSp>
        <p:cxnSp>
          <p:nvCxnSpPr>
            <p:cNvPr id="324" name="Google Shape;324;p6"/>
            <p:cNvCxnSpPr/>
            <p:nvPr/>
          </p:nvCxnSpPr>
          <p:spPr>
            <a:xfrm rot="10800000">
              <a:off x="8918391" y="3740725"/>
              <a:ext cx="225600" cy="0"/>
            </a:xfrm>
            <a:prstGeom prst="straightConnector1">
              <a:avLst/>
            </a:prstGeom>
            <a:noFill/>
            <a:ln w="9525" cap="flat" cmpd="sng">
              <a:solidFill>
                <a:schemeClr val="accent2"/>
              </a:solidFill>
              <a:prstDash val="solid"/>
              <a:round/>
              <a:headEnd type="none" w="med" len="med"/>
              <a:tailEnd type="none" w="med" len="med"/>
            </a:ln>
          </p:spPr>
        </p:cxnSp>
        <p:cxnSp>
          <p:nvCxnSpPr>
            <p:cNvPr id="325" name="Google Shape;325;p6"/>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326" name="Google Shape;326;p6"/>
            <p:cNvCxnSpPr/>
            <p:nvPr/>
          </p:nvCxnSpPr>
          <p:spPr>
            <a:xfrm rot="10800000">
              <a:off x="8072389" y="4675909"/>
              <a:ext cx="1071600" cy="0"/>
            </a:xfrm>
            <a:prstGeom prst="straightConnector1">
              <a:avLst/>
            </a:prstGeom>
            <a:noFill/>
            <a:ln w="9525" cap="flat" cmpd="sng">
              <a:solidFill>
                <a:schemeClr val="accent2"/>
              </a:solidFill>
              <a:prstDash val="solid"/>
              <a:round/>
              <a:headEnd type="none" w="med" len="med"/>
              <a:tailEnd type="none" w="med" len="med"/>
            </a:ln>
          </p:spPr>
        </p:cxnSp>
        <p:cxnSp>
          <p:nvCxnSpPr>
            <p:cNvPr id="327" name="Google Shape;327;p6"/>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328" name="Google Shape;328;p6"/>
            <p:cNvCxnSpPr/>
            <p:nvPr/>
          </p:nvCxnSpPr>
          <p:spPr>
            <a:xfrm rot="10800000">
              <a:off x="8208825" y="4908900"/>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329" name="Google Shape;329;p6"/>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330" name="Google Shape;330;p6"/>
            <p:cNvCxnSpPr/>
            <p:nvPr/>
          </p:nvCxnSpPr>
          <p:spPr>
            <a:xfrm rot="10800000">
              <a:off x="8676400" y="274368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331" name="Google Shape;331;p6"/>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332" name="Google Shape;332;p6"/>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33" name="Google Shape;333;p6"/>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34" name="Google Shape;334;p6"/>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335" name="Google Shape;335;p6"/>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213400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6"/>
        <p:cNvGrpSpPr/>
        <p:nvPr/>
      </p:nvGrpSpPr>
      <p:grpSpPr>
        <a:xfrm>
          <a:off x="0" y="0"/>
          <a:ext cx="0" cy="0"/>
          <a:chOff x="0" y="0"/>
          <a:chExt cx="0" cy="0"/>
        </a:xfrm>
      </p:grpSpPr>
      <p:sp>
        <p:nvSpPr>
          <p:cNvPr id="337" name="Google Shape;337;p7"/>
          <p:cNvSpPr txBox="1">
            <a:spLocks noGrp="1"/>
          </p:cNvSpPr>
          <p:nvPr>
            <p:ph type="title"/>
          </p:nvPr>
        </p:nvSpPr>
        <p:spPr>
          <a:xfrm>
            <a:off x="960000" y="2121267"/>
            <a:ext cx="45316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b="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38" name="Google Shape;338;p7"/>
          <p:cNvSpPr>
            <a:spLocks noGrp="1"/>
          </p:cNvSpPr>
          <p:nvPr>
            <p:ph type="pic" idx="2"/>
          </p:nvPr>
        </p:nvSpPr>
        <p:spPr>
          <a:xfrm>
            <a:off x="6541267" y="1080367"/>
            <a:ext cx="4697200" cy="4697200"/>
          </a:xfrm>
          <a:prstGeom prst="rect">
            <a:avLst/>
          </a:prstGeom>
          <a:noFill/>
          <a:ln w="9525" cap="flat" cmpd="sng">
            <a:solidFill>
              <a:schemeClr val="accent2"/>
            </a:solidFill>
            <a:prstDash val="solid"/>
            <a:round/>
            <a:headEnd type="none" w="sm" len="sm"/>
            <a:tailEnd type="none" w="sm" len="sm"/>
          </a:ln>
        </p:spPr>
      </p:sp>
      <p:grpSp>
        <p:nvGrpSpPr>
          <p:cNvPr id="339" name="Google Shape;339;p7"/>
          <p:cNvGrpSpPr/>
          <p:nvPr/>
        </p:nvGrpSpPr>
        <p:grpSpPr>
          <a:xfrm>
            <a:off x="3604659" y="-266"/>
            <a:ext cx="6716951" cy="6858060"/>
            <a:chOff x="2703494" y="-200"/>
            <a:chExt cx="5037713" cy="5143545"/>
          </a:xfrm>
        </p:grpSpPr>
        <p:grpSp>
          <p:nvGrpSpPr>
            <p:cNvPr id="340" name="Google Shape;340;p7"/>
            <p:cNvGrpSpPr/>
            <p:nvPr/>
          </p:nvGrpSpPr>
          <p:grpSpPr>
            <a:xfrm>
              <a:off x="7273778" y="-200"/>
              <a:ext cx="467430" cy="418732"/>
              <a:chOff x="4043500" y="1989050"/>
              <a:chExt cx="250525" cy="224425"/>
            </a:xfrm>
          </p:grpSpPr>
          <p:sp>
            <p:nvSpPr>
              <p:cNvPr id="341" name="Google Shape;341;p7"/>
              <p:cNvSpPr/>
              <p:nvPr/>
            </p:nvSpPr>
            <p:spPr>
              <a:xfrm>
                <a:off x="4043500" y="1989050"/>
                <a:ext cx="231000" cy="224425"/>
              </a:xfrm>
              <a:custGeom>
                <a:avLst/>
                <a:gdLst/>
                <a:ahLst/>
                <a:cxnLst/>
                <a:rect l="l" t="t" r="r" b="b"/>
                <a:pathLst>
                  <a:path w="9240" h="8977" extrusionOk="0">
                    <a:moveTo>
                      <a:pt x="8822" y="425"/>
                    </a:moveTo>
                    <a:lnTo>
                      <a:pt x="8822" y="1408"/>
                    </a:lnTo>
                    <a:lnTo>
                      <a:pt x="424" y="1408"/>
                    </a:lnTo>
                    <a:lnTo>
                      <a:pt x="424" y="425"/>
                    </a:lnTo>
                    <a:close/>
                    <a:moveTo>
                      <a:pt x="254" y="1"/>
                    </a:moveTo>
                    <a:cubicBezTo>
                      <a:pt x="145" y="1"/>
                      <a:pt x="63" y="42"/>
                      <a:pt x="1" y="125"/>
                    </a:cubicBezTo>
                    <a:lnTo>
                      <a:pt x="1" y="8977"/>
                    </a:lnTo>
                    <a:lnTo>
                      <a:pt x="7435" y="8977"/>
                    </a:lnTo>
                    <a:cubicBezTo>
                      <a:pt x="7590" y="8900"/>
                      <a:pt x="7642" y="8822"/>
                      <a:pt x="7606" y="8693"/>
                    </a:cubicBezTo>
                    <a:cubicBezTo>
                      <a:pt x="7569" y="8568"/>
                      <a:pt x="7461" y="8558"/>
                      <a:pt x="7341" y="8558"/>
                    </a:cubicBezTo>
                    <a:cubicBezTo>
                      <a:pt x="6588" y="8560"/>
                      <a:pt x="5835" y="8561"/>
                      <a:pt x="5082" y="8561"/>
                    </a:cubicBezTo>
                    <a:cubicBezTo>
                      <a:pt x="3576" y="8561"/>
                      <a:pt x="2072" y="8558"/>
                      <a:pt x="564" y="8558"/>
                    </a:cubicBezTo>
                    <a:lnTo>
                      <a:pt x="424" y="8558"/>
                    </a:lnTo>
                    <a:lnTo>
                      <a:pt x="424" y="1842"/>
                    </a:lnTo>
                    <a:lnTo>
                      <a:pt x="8826" y="1842"/>
                    </a:lnTo>
                    <a:lnTo>
                      <a:pt x="8826" y="1997"/>
                    </a:lnTo>
                    <a:lnTo>
                      <a:pt x="8826" y="5847"/>
                    </a:lnTo>
                    <a:cubicBezTo>
                      <a:pt x="8826" y="5899"/>
                      <a:pt x="8836" y="5951"/>
                      <a:pt x="8862" y="5997"/>
                    </a:cubicBezTo>
                    <a:cubicBezTo>
                      <a:pt x="8898" y="6060"/>
                      <a:pt x="8955" y="6083"/>
                      <a:pt x="9014" y="6083"/>
                    </a:cubicBezTo>
                    <a:cubicBezTo>
                      <a:pt x="9042" y="6083"/>
                      <a:pt x="9069" y="6078"/>
                      <a:pt x="9096" y="6070"/>
                    </a:cubicBezTo>
                    <a:cubicBezTo>
                      <a:pt x="9194" y="6033"/>
                      <a:pt x="9240" y="5951"/>
                      <a:pt x="9240" y="5842"/>
                    </a:cubicBezTo>
                    <a:lnTo>
                      <a:pt x="9240" y="259"/>
                    </a:lnTo>
                    <a:cubicBezTo>
                      <a:pt x="9240" y="84"/>
                      <a:pt x="9158" y="1"/>
                      <a:pt x="8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4067400" y="2065650"/>
                <a:ext cx="226625" cy="136325"/>
              </a:xfrm>
              <a:custGeom>
                <a:avLst/>
                <a:gdLst/>
                <a:ahLst/>
                <a:cxnLst/>
                <a:rect l="l" t="t" r="r" b="b"/>
                <a:pathLst>
                  <a:path w="9065" h="5453" extrusionOk="0">
                    <a:moveTo>
                      <a:pt x="3685" y="1304"/>
                    </a:moveTo>
                    <a:cubicBezTo>
                      <a:pt x="3546" y="1738"/>
                      <a:pt x="3539" y="2162"/>
                      <a:pt x="3685" y="2596"/>
                    </a:cubicBezTo>
                    <a:lnTo>
                      <a:pt x="1139" y="2596"/>
                    </a:lnTo>
                    <a:cubicBezTo>
                      <a:pt x="881" y="2591"/>
                      <a:pt x="700" y="2447"/>
                      <a:pt x="586" y="2235"/>
                    </a:cubicBezTo>
                    <a:cubicBezTo>
                      <a:pt x="456" y="2007"/>
                      <a:pt x="492" y="1774"/>
                      <a:pt x="648" y="1562"/>
                    </a:cubicBezTo>
                    <a:cubicBezTo>
                      <a:pt x="783" y="1381"/>
                      <a:pt x="963" y="1304"/>
                      <a:pt x="1191" y="1304"/>
                    </a:cubicBezTo>
                    <a:close/>
                    <a:moveTo>
                      <a:pt x="5530" y="421"/>
                    </a:moveTo>
                    <a:cubicBezTo>
                      <a:pt x="5556" y="421"/>
                      <a:pt x="5583" y="422"/>
                      <a:pt x="5609" y="423"/>
                    </a:cubicBezTo>
                    <a:cubicBezTo>
                      <a:pt x="6339" y="454"/>
                      <a:pt x="7073" y="1122"/>
                      <a:pt x="7042" y="1951"/>
                    </a:cubicBezTo>
                    <a:cubicBezTo>
                      <a:pt x="7073" y="2751"/>
                      <a:pt x="6363" y="3478"/>
                      <a:pt x="5512" y="3478"/>
                    </a:cubicBezTo>
                    <a:cubicBezTo>
                      <a:pt x="5495" y="3478"/>
                      <a:pt x="5477" y="3477"/>
                      <a:pt x="5459" y="3477"/>
                    </a:cubicBezTo>
                    <a:cubicBezTo>
                      <a:pt x="4688" y="3446"/>
                      <a:pt x="3974" y="2783"/>
                      <a:pt x="3995" y="1904"/>
                    </a:cubicBezTo>
                    <a:cubicBezTo>
                      <a:pt x="4011" y="1155"/>
                      <a:pt x="4649" y="421"/>
                      <a:pt x="5530" y="421"/>
                    </a:cubicBezTo>
                    <a:close/>
                    <a:moveTo>
                      <a:pt x="7586" y="3652"/>
                    </a:moveTo>
                    <a:cubicBezTo>
                      <a:pt x="7596" y="3663"/>
                      <a:pt x="7617" y="3694"/>
                      <a:pt x="7637" y="3714"/>
                    </a:cubicBezTo>
                    <a:cubicBezTo>
                      <a:pt x="7942" y="4009"/>
                      <a:pt x="8248" y="4304"/>
                      <a:pt x="8548" y="4604"/>
                    </a:cubicBezTo>
                    <a:cubicBezTo>
                      <a:pt x="8637" y="4687"/>
                      <a:pt x="8673" y="4780"/>
                      <a:pt x="8606" y="4900"/>
                    </a:cubicBezTo>
                    <a:cubicBezTo>
                      <a:pt x="8558" y="4993"/>
                      <a:pt x="8483" y="5034"/>
                      <a:pt x="8394" y="5034"/>
                    </a:cubicBezTo>
                    <a:cubicBezTo>
                      <a:pt x="8375" y="5034"/>
                      <a:pt x="8356" y="5032"/>
                      <a:pt x="8336" y="5029"/>
                    </a:cubicBezTo>
                    <a:cubicBezTo>
                      <a:pt x="8295" y="5024"/>
                      <a:pt x="8243" y="4998"/>
                      <a:pt x="8212" y="4967"/>
                    </a:cubicBezTo>
                    <a:cubicBezTo>
                      <a:pt x="7885" y="4645"/>
                      <a:pt x="7560" y="4320"/>
                      <a:pt x="7240" y="3993"/>
                    </a:cubicBezTo>
                    <a:cubicBezTo>
                      <a:pt x="7353" y="3880"/>
                      <a:pt x="7467" y="3771"/>
                      <a:pt x="7586" y="3652"/>
                    </a:cubicBezTo>
                    <a:close/>
                    <a:moveTo>
                      <a:pt x="5519" y="0"/>
                    </a:moveTo>
                    <a:cubicBezTo>
                      <a:pt x="5437" y="0"/>
                      <a:pt x="5353" y="5"/>
                      <a:pt x="5268" y="15"/>
                    </a:cubicBezTo>
                    <a:cubicBezTo>
                      <a:pt x="4719" y="82"/>
                      <a:pt x="4275" y="356"/>
                      <a:pt x="3949" y="807"/>
                    </a:cubicBezTo>
                    <a:cubicBezTo>
                      <a:pt x="3897" y="879"/>
                      <a:pt x="3845" y="889"/>
                      <a:pt x="3768" y="889"/>
                    </a:cubicBezTo>
                    <a:lnTo>
                      <a:pt x="1072" y="889"/>
                    </a:lnTo>
                    <a:cubicBezTo>
                      <a:pt x="1036" y="889"/>
                      <a:pt x="994" y="889"/>
                      <a:pt x="953" y="895"/>
                    </a:cubicBezTo>
                    <a:cubicBezTo>
                      <a:pt x="389" y="1019"/>
                      <a:pt x="1" y="1547"/>
                      <a:pt x="115" y="2152"/>
                    </a:cubicBezTo>
                    <a:cubicBezTo>
                      <a:pt x="198" y="2622"/>
                      <a:pt x="628" y="3006"/>
                      <a:pt x="1124" y="3011"/>
                    </a:cubicBezTo>
                    <a:lnTo>
                      <a:pt x="3778" y="3011"/>
                    </a:lnTo>
                    <a:cubicBezTo>
                      <a:pt x="3845" y="3011"/>
                      <a:pt x="3892" y="3016"/>
                      <a:pt x="3938" y="3083"/>
                    </a:cubicBezTo>
                    <a:cubicBezTo>
                      <a:pt x="4275" y="3544"/>
                      <a:pt x="4735" y="3818"/>
                      <a:pt x="5304" y="3885"/>
                    </a:cubicBezTo>
                    <a:cubicBezTo>
                      <a:pt x="5377" y="3893"/>
                      <a:pt x="5449" y="3897"/>
                      <a:pt x="5521" y="3897"/>
                    </a:cubicBezTo>
                    <a:cubicBezTo>
                      <a:pt x="5881" y="3897"/>
                      <a:pt x="6227" y="3800"/>
                      <a:pt x="6546" y="3611"/>
                    </a:cubicBezTo>
                    <a:cubicBezTo>
                      <a:pt x="6636" y="3557"/>
                      <a:pt x="6683" y="3527"/>
                      <a:pt x="6724" y="3527"/>
                    </a:cubicBezTo>
                    <a:cubicBezTo>
                      <a:pt x="6770" y="3527"/>
                      <a:pt x="6808" y="3565"/>
                      <a:pt x="6887" y="3647"/>
                    </a:cubicBezTo>
                    <a:cubicBezTo>
                      <a:pt x="6898" y="3658"/>
                      <a:pt x="6908" y="3668"/>
                      <a:pt x="6923" y="3689"/>
                    </a:cubicBezTo>
                    <a:cubicBezTo>
                      <a:pt x="6887" y="3720"/>
                      <a:pt x="6851" y="3751"/>
                      <a:pt x="6820" y="3782"/>
                    </a:cubicBezTo>
                    <a:cubicBezTo>
                      <a:pt x="6681" y="3911"/>
                      <a:pt x="6660" y="4040"/>
                      <a:pt x="6815" y="4191"/>
                    </a:cubicBezTo>
                    <a:cubicBezTo>
                      <a:pt x="7193" y="4547"/>
                      <a:pt x="7565" y="4910"/>
                      <a:pt x="7928" y="5277"/>
                    </a:cubicBezTo>
                    <a:cubicBezTo>
                      <a:pt x="8040" y="5392"/>
                      <a:pt x="8218" y="5452"/>
                      <a:pt x="8396" y="5452"/>
                    </a:cubicBezTo>
                    <a:cubicBezTo>
                      <a:pt x="8613" y="5452"/>
                      <a:pt x="8831" y="5363"/>
                      <a:pt x="8936" y="5173"/>
                    </a:cubicBezTo>
                    <a:cubicBezTo>
                      <a:pt x="8988" y="5075"/>
                      <a:pt x="9024" y="4967"/>
                      <a:pt x="9065" y="4862"/>
                    </a:cubicBezTo>
                    <a:lnTo>
                      <a:pt x="9065" y="4718"/>
                    </a:lnTo>
                    <a:cubicBezTo>
                      <a:pt x="9050" y="4671"/>
                      <a:pt x="9034" y="4630"/>
                      <a:pt x="9024" y="4589"/>
                    </a:cubicBezTo>
                    <a:cubicBezTo>
                      <a:pt x="8983" y="4423"/>
                      <a:pt x="8864" y="4320"/>
                      <a:pt x="8745" y="4211"/>
                    </a:cubicBezTo>
                    <a:cubicBezTo>
                      <a:pt x="8419" y="3895"/>
                      <a:pt x="8098" y="3570"/>
                      <a:pt x="7777" y="3243"/>
                    </a:cubicBezTo>
                    <a:cubicBezTo>
                      <a:pt x="7711" y="3177"/>
                      <a:pt x="7636" y="3134"/>
                      <a:pt x="7558" y="3134"/>
                    </a:cubicBezTo>
                    <a:cubicBezTo>
                      <a:pt x="7491" y="3134"/>
                      <a:pt x="7423" y="3166"/>
                      <a:pt x="7358" y="3243"/>
                    </a:cubicBezTo>
                    <a:cubicBezTo>
                      <a:pt x="7317" y="3290"/>
                      <a:pt x="7276" y="3331"/>
                      <a:pt x="7240" y="3367"/>
                    </a:cubicBezTo>
                    <a:cubicBezTo>
                      <a:pt x="7171" y="3300"/>
                      <a:pt x="7109" y="3238"/>
                      <a:pt x="7047" y="3176"/>
                    </a:cubicBezTo>
                    <a:cubicBezTo>
                      <a:pt x="7047" y="3171"/>
                      <a:pt x="7047" y="3166"/>
                      <a:pt x="7053" y="3155"/>
                    </a:cubicBezTo>
                    <a:cubicBezTo>
                      <a:pt x="7389" y="2721"/>
                      <a:pt x="7519" y="2224"/>
                      <a:pt x="7451" y="1686"/>
                    </a:cubicBezTo>
                    <a:cubicBezTo>
                      <a:pt x="7389" y="1185"/>
                      <a:pt x="7156" y="765"/>
                      <a:pt x="6753" y="440"/>
                    </a:cubicBezTo>
                    <a:cubicBezTo>
                      <a:pt x="6382" y="143"/>
                      <a:pt x="5967" y="0"/>
                      <a:pt x="5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4242675" y="2202925"/>
                <a:ext cx="11275" cy="10550"/>
              </a:xfrm>
              <a:custGeom>
                <a:avLst/>
                <a:gdLst/>
                <a:ahLst/>
                <a:cxnLst/>
                <a:rect l="l" t="t" r="r" b="b"/>
                <a:pathLst>
                  <a:path w="451" h="422" extrusionOk="0">
                    <a:moveTo>
                      <a:pt x="202" y="1"/>
                    </a:moveTo>
                    <a:cubicBezTo>
                      <a:pt x="187" y="1"/>
                      <a:pt x="172" y="2"/>
                      <a:pt x="155" y="3"/>
                    </a:cubicBezTo>
                    <a:cubicBezTo>
                      <a:pt x="62" y="18"/>
                      <a:pt x="5" y="102"/>
                      <a:pt x="5" y="216"/>
                    </a:cubicBezTo>
                    <a:cubicBezTo>
                      <a:pt x="0" y="340"/>
                      <a:pt x="105" y="365"/>
                      <a:pt x="177" y="422"/>
                    </a:cubicBezTo>
                    <a:lnTo>
                      <a:pt x="249" y="422"/>
                    </a:lnTo>
                    <a:cubicBezTo>
                      <a:pt x="260" y="412"/>
                      <a:pt x="265" y="402"/>
                      <a:pt x="275" y="396"/>
                    </a:cubicBezTo>
                    <a:cubicBezTo>
                      <a:pt x="394" y="350"/>
                      <a:pt x="451" y="247"/>
                      <a:pt x="415" y="143"/>
                    </a:cubicBezTo>
                    <a:cubicBezTo>
                      <a:pt x="388" y="52"/>
                      <a:pt x="31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4098200" y="2156150"/>
                <a:ext cx="48375" cy="10400"/>
              </a:xfrm>
              <a:custGeom>
                <a:avLst/>
                <a:gdLst/>
                <a:ahLst/>
                <a:cxnLst/>
                <a:rect l="l" t="t" r="r" b="b"/>
                <a:pathLst>
                  <a:path w="1935" h="416" extrusionOk="0">
                    <a:moveTo>
                      <a:pt x="244" y="1"/>
                    </a:moveTo>
                    <a:cubicBezTo>
                      <a:pt x="94" y="1"/>
                      <a:pt x="10" y="69"/>
                      <a:pt x="5" y="193"/>
                    </a:cubicBezTo>
                    <a:cubicBezTo>
                      <a:pt x="0" y="317"/>
                      <a:pt x="110" y="415"/>
                      <a:pt x="249" y="415"/>
                    </a:cubicBezTo>
                    <a:lnTo>
                      <a:pt x="1149" y="415"/>
                    </a:lnTo>
                    <a:cubicBezTo>
                      <a:pt x="1340" y="415"/>
                      <a:pt x="1531" y="415"/>
                      <a:pt x="1724" y="411"/>
                    </a:cubicBezTo>
                    <a:cubicBezTo>
                      <a:pt x="1873" y="411"/>
                      <a:pt x="1935" y="337"/>
                      <a:pt x="1930" y="182"/>
                    </a:cubicBezTo>
                    <a:cubicBezTo>
                      <a:pt x="1930" y="63"/>
                      <a:pt x="1858" y="1"/>
                      <a:pt x="1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4156800" y="2156150"/>
                <a:ext cx="10500" cy="10400"/>
              </a:xfrm>
              <a:custGeom>
                <a:avLst/>
                <a:gdLst/>
                <a:ahLst/>
                <a:cxnLst/>
                <a:rect l="l" t="t" r="r" b="b"/>
                <a:pathLst>
                  <a:path w="420" h="416" extrusionOk="0">
                    <a:moveTo>
                      <a:pt x="218" y="1"/>
                    </a:moveTo>
                    <a:cubicBezTo>
                      <a:pt x="215" y="1"/>
                      <a:pt x="211" y="1"/>
                      <a:pt x="207" y="1"/>
                    </a:cubicBezTo>
                    <a:cubicBezTo>
                      <a:pt x="78" y="1"/>
                      <a:pt x="1" y="79"/>
                      <a:pt x="1" y="198"/>
                    </a:cubicBezTo>
                    <a:cubicBezTo>
                      <a:pt x="6" y="317"/>
                      <a:pt x="104" y="415"/>
                      <a:pt x="212" y="415"/>
                    </a:cubicBezTo>
                    <a:cubicBezTo>
                      <a:pt x="321" y="415"/>
                      <a:pt x="419" y="317"/>
                      <a:pt x="419" y="203"/>
                    </a:cubicBezTo>
                    <a:cubicBezTo>
                      <a:pt x="414" y="78"/>
                      <a:pt x="341"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4142175" y="2006775"/>
                <a:ext cx="108025" cy="10375"/>
              </a:xfrm>
              <a:custGeom>
                <a:avLst/>
                <a:gdLst/>
                <a:ahLst/>
                <a:cxnLst/>
                <a:rect l="l" t="t" r="r" b="b"/>
                <a:pathLst>
                  <a:path w="4321" h="415" extrusionOk="0">
                    <a:moveTo>
                      <a:pt x="233" y="1"/>
                    </a:moveTo>
                    <a:cubicBezTo>
                      <a:pt x="78" y="1"/>
                      <a:pt x="1" y="68"/>
                      <a:pt x="1" y="213"/>
                    </a:cubicBezTo>
                    <a:cubicBezTo>
                      <a:pt x="1" y="347"/>
                      <a:pt x="78" y="414"/>
                      <a:pt x="228" y="414"/>
                    </a:cubicBezTo>
                    <a:lnTo>
                      <a:pt x="4077" y="414"/>
                    </a:lnTo>
                    <a:cubicBezTo>
                      <a:pt x="4228" y="414"/>
                      <a:pt x="4321" y="326"/>
                      <a:pt x="4321" y="197"/>
                    </a:cubicBezTo>
                    <a:cubicBezTo>
                      <a:pt x="4321" y="68"/>
                      <a:pt x="4238" y="1"/>
                      <a:pt x="4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4089125" y="2006775"/>
                <a:ext cx="10525" cy="10375"/>
              </a:xfrm>
              <a:custGeom>
                <a:avLst/>
                <a:gdLst/>
                <a:ahLst/>
                <a:cxnLst/>
                <a:rect l="l" t="t" r="r" b="b"/>
                <a:pathLst>
                  <a:path w="421" h="415" extrusionOk="0">
                    <a:moveTo>
                      <a:pt x="208" y="1"/>
                    </a:moveTo>
                    <a:cubicBezTo>
                      <a:pt x="79" y="1"/>
                      <a:pt x="1" y="78"/>
                      <a:pt x="1" y="213"/>
                    </a:cubicBezTo>
                    <a:cubicBezTo>
                      <a:pt x="1" y="342"/>
                      <a:pt x="79" y="414"/>
                      <a:pt x="213" y="414"/>
                    </a:cubicBezTo>
                    <a:cubicBezTo>
                      <a:pt x="342" y="414"/>
                      <a:pt x="421" y="337"/>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7"/>
              <p:cNvSpPr/>
              <p:nvPr/>
            </p:nvSpPr>
            <p:spPr>
              <a:xfrm>
                <a:off x="4071450" y="2006775"/>
                <a:ext cx="10475" cy="10375"/>
              </a:xfrm>
              <a:custGeom>
                <a:avLst/>
                <a:gdLst/>
                <a:ahLst/>
                <a:cxnLst/>
                <a:rect l="l" t="t" r="r" b="b"/>
                <a:pathLst>
                  <a:path w="419" h="415" extrusionOk="0">
                    <a:moveTo>
                      <a:pt x="196" y="1"/>
                    </a:moveTo>
                    <a:cubicBezTo>
                      <a:pt x="72" y="1"/>
                      <a:pt x="0" y="84"/>
                      <a:pt x="5" y="223"/>
                    </a:cubicBezTo>
                    <a:cubicBezTo>
                      <a:pt x="5" y="339"/>
                      <a:pt x="82" y="414"/>
                      <a:pt x="195" y="414"/>
                    </a:cubicBezTo>
                    <a:cubicBezTo>
                      <a:pt x="199" y="414"/>
                      <a:pt x="203" y="414"/>
                      <a:pt x="206" y="414"/>
                    </a:cubicBezTo>
                    <a:cubicBezTo>
                      <a:pt x="311" y="409"/>
                      <a:pt x="419" y="306"/>
                      <a:pt x="419" y="208"/>
                    </a:cubicBezTo>
                    <a:cubicBezTo>
                      <a:pt x="414" y="104"/>
                      <a:pt x="304"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4106725" y="2006775"/>
                <a:ext cx="10525" cy="10375"/>
              </a:xfrm>
              <a:custGeom>
                <a:avLst/>
                <a:gdLst/>
                <a:ahLst/>
                <a:cxnLst/>
                <a:rect l="l" t="t" r="r" b="b"/>
                <a:pathLst>
                  <a:path w="421" h="415" extrusionOk="0">
                    <a:moveTo>
                      <a:pt x="223" y="1"/>
                    </a:moveTo>
                    <a:cubicBezTo>
                      <a:pt x="115" y="1"/>
                      <a:pt x="11" y="99"/>
                      <a:pt x="6" y="202"/>
                    </a:cubicBezTo>
                    <a:cubicBezTo>
                      <a:pt x="1" y="306"/>
                      <a:pt x="110" y="414"/>
                      <a:pt x="223" y="414"/>
                    </a:cubicBezTo>
                    <a:cubicBezTo>
                      <a:pt x="342" y="414"/>
                      <a:pt x="421" y="337"/>
                      <a:pt x="421" y="213"/>
                    </a:cubicBezTo>
                    <a:cubicBezTo>
                      <a:pt x="421" y="78"/>
                      <a:pt x="34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4199975" y="2089025"/>
                <a:ext cx="30700" cy="30575"/>
              </a:xfrm>
              <a:custGeom>
                <a:avLst/>
                <a:gdLst/>
                <a:ahLst/>
                <a:cxnLst/>
                <a:rect l="l" t="t" r="r" b="b"/>
                <a:pathLst>
                  <a:path w="1228" h="1223" extrusionOk="0">
                    <a:moveTo>
                      <a:pt x="255" y="0"/>
                    </a:moveTo>
                    <a:cubicBezTo>
                      <a:pt x="241" y="0"/>
                      <a:pt x="227" y="1"/>
                      <a:pt x="213" y="1"/>
                    </a:cubicBezTo>
                    <a:cubicBezTo>
                      <a:pt x="110" y="6"/>
                      <a:pt x="12" y="104"/>
                      <a:pt x="6" y="202"/>
                    </a:cubicBezTo>
                    <a:cubicBezTo>
                      <a:pt x="1" y="317"/>
                      <a:pt x="84" y="410"/>
                      <a:pt x="192" y="415"/>
                    </a:cubicBezTo>
                    <a:cubicBezTo>
                      <a:pt x="560" y="436"/>
                      <a:pt x="808" y="674"/>
                      <a:pt x="813" y="1036"/>
                    </a:cubicBezTo>
                    <a:cubicBezTo>
                      <a:pt x="813" y="1145"/>
                      <a:pt x="891" y="1217"/>
                      <a:pt x="994" y="1222"/>
                    </a:cubicBezTo>
                    <a:cubicBezTo>
                      <a:pt x="1004" y="1223"/>
                      <a:pt x="1014" y="1223"/>
                      <a:pt x="1023" y="1223"/>
                    </a:cubicBezTo>
                    <a:cubicBezTo>
                      <a:pt x="1163" y="1223"/>
                      <a:pt x="1228" y="1141"/>
                      <a:pt x="1228" y="928"/>
                    </a:cubicBezTo>
                    <a:cubicBezTo>
                      <a:pt x="1217" y="627"/>
                      <a:pt x="1056" y="369"/>
                      <a:pt x="798" y="183"/>
                    </a:cubicBezTo>
                    <a:cubicBezTo>
                      <a:pt x="638" y="66"/>
                      <a:pt x="45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4098325" y="2109225"/>
                <a:ext cx="10400" cy="10350"/>
              </a:xfrm>
              <a:custGeom>
                <a:avLst/>
                <a:gdLst/>
                <a:ahLst/>
                <a:cxnLst/>
                <a:rect l="l" t="t" r="r" b="b"/>
                <a:pathLst>
                  <a:path w="416" h="414" extrusionOk="0">
                    <a:moveTo>
                      <a:pt x="223" y="0"/>
                    </a:moveTo>
                    <a:cubicBezTo>
                      <a:pt x="220" y="0"/>
                      <a:pt x="216" y="0"/>
                      <a:pt x="213" y="0"/>
                    </a:cubicBezTo>
                    <a:cubicBezTo>
                      <a:pt x="105" y="0"/>
                      <a:pt x="0" y="103"/>
                      <a:pt x="0" y="208"/>
                    </a:cubicBezTo>
                    <a:cubicBezTo>
                      <a:pt x="0" y="326"/>
                      <a:pt x="105" y="414"/>
                      <a:pt x="229" y="414"/>
                    </a:cubicBezTo>
                    <a:cubicBezTo>
                      <a:pt x="347" y="414"/>
                      <a:pt x="415" y="337"/>
                      <a:pt x="415" y="213"/>
                    </a:cubicBezTo>
                    <a:cubicBezTo>
                      <a:pt x="415" y="81"/>
                      <a:pt x="341"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4139200" y="2109200"/>
                <a:ext cx="10650" cy="10375"/>
              </a:xfrm>
              <a:custGeom>
                <a:avLst/>
                <a:gdLst/>
                <a:ahLst/>
                <a:cxnLst/>
                <a:rect l="l" t="t" r="r" b="b"/>
                <a:pathLst>
                  <a:path w="426" h="415" extrusionOk="0">
                    <a:moveTo>
                      <a:pt x="224" y="1"/>
                    </a:moveTo>
                    <a:cubicBezTo>
                      <a:pt x="217" y="1"/>
                      <a:pt x="210" y="1"/>
                      <a:pt x="202" y="1"/>
                    </a:cubicBezTo>
                    <a:cubicBezTo>
                      <a:pt x="198" y="1"/>
                      <a:pt x="194" y="1"/>
                      <a:pt x="189" y="1"/>
                    </a:cubicBezTo>
                    <a:cubicBezTo>
                      <a:pt x="68" y="1"/>
                      <a:pt x="1" y="72"/>
                      <a:pt x="1" y="193"/>
                    </a:cubicBezTo>
                    <a:cubicBezTo>
                      <a:pt x="1" y="327"/>
                      <a:pt x="78" y="415"/>
                      <a:pt x="197" y="415"/>
                    </a:cubicBezTo>
                    <a:cubicBezTo>
                      <a:pt x="311" y="415"/>
                      <a:pt x="425" y="307"/>
                      <a:pt x="409" y="193"/>
                    </a:cubicBezTo>
                    <a:cubicBezTo>
                      <a:pt x="400" y="80"/>
                      <a:pt x="348"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7"/>
              <p:cNvSpPr/>
              <p:nvPr/>
            </p:nvSpPr>
            <p:spPr>
              <a:xfrm>
                <a:off x="4119025" y="2109225"/>
                <a:ext cx="10500" cy="10350"/>
              </a:xfrm>
              <a:custGeom>
                <a:avLst/>
                <a:gdLst/>
                <a:ahLst/>
                <a:cxnLst/>
                <a:rect l="l" t="t" r="r" b="b"/>
                <a:pathLst>
                  <a:path w="420" h="414" extrusionOk="0">
                    <a:moveTo>
                      <a:pt x="202" y="0"/>
                    </a:moveTo>
                    <a:cubicBezTo>
                      <a:pt x="73" y="0"/>
                      <a:pt x="1" y="72"/>
                      <a:pt x="1" y="208"/>
                    </a:cubicBezTo>
                    <a:cubicBezTo>
                      <a:pt x="1" y="337"/>
                      <a:pt x="78" y="414"/>
                      <a:pt x="197" y="414"/>
                    </a:cubicBezTo>
                    <a:cubicBezTo>
                      <a:pt x="311" y="414"/>
                      <a:pt x="419" y="306"/>
                      <a:pt x="414" y="201"/>
                    </a:cubicBezTo>
                    <a:cubicBezTo>
                      <a:pt x="409" y="98"/>
                      <a:pt x="3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7"/>
            <p:cNvGrpSpPr/>
            <p:nvPr/>
          </p:nvGrpSpPr>
          <p:grpSpPr>
            <a:xfrm>
              <a:off x="2703494" y="4675962"/>
              <a:ext cx="467709" cy="467383"/>
              <a:chOff x="891025" y="1975925"/>
              <a:chExt cx="250675" cy="250500"/>
            </a:xfrm>
          </p:grpSpPr>
          <p:sp>
            <p:nvSpPr>
              <p:cNvPr id="355" name="Google Shape;355;p7"/>
              <p:cNvSpPr/>
              <p:nvPr/>
            </p:nvSpPr>
            <p:spPr>
              <a:xfrm>
                <a:off x="891025" y="1975925"/>
                <a:ext cx="250675" cy="250500"/>
              </a:xfrm>
              <a:custGeom>
                <a:avLst/>
                <a:gdLst/>
                <a:ahLst/>
                <a:cxnLst/>
                <a:rect l="l" t="t" r="r" b="b"/>
                <a:pathLst>
                  <a:path w="10027" h="10020" extrusionOk="0">
                    <a:moveTo>
                      <a:pt x="4985" y="841"/>
                    </a:moveTo>
                    <a:cubicBezTo>
                      <a:pt x="5184" y="841"/>
                      <a:pt x="5387" y="1056"/>
                      <a:pt x="5392" y="1256"/>
                    </a:cubicBezTo>
                    <a:cubicBezTo>
                      <a:pt x="5396" y="1461"/>
                      <a:pt x="5207" y="1671"/>
                      <a:pt x="5012" y="1671"/>
                    </a:cubicBezTo>
                    <a:cubicBezTo>
                      <a:pt x="5001" y="1671"/>
                      <a:pt x="4989" y="1671"/>
                      <a:pt x="4978" y="1669"/>
                    </a:cubicBezTo>
                    <a:cubicBezTo>
                      <a:pt x="4967" y="1671"/>
                      <a:pt x="4956" y="1671"/>
                      <a:pt x="4945" y="1671"/>
                    </a:cubicBezTo>
                    <a:cubicBezTo>
                      <a:pt x="4731" y="1671"/>
                      <a:pt x="4559" y="1438"/>
                      <a:pt x="4559" y="1271"/>
                    </a:cubicBezTo>
                    <a:cubicBezTo>
                      <a:pt x="4559" y="1008"/>
                      <a:pt x="4787" y="852"/>
                      <a:pt x="4978" y="841"/>
                    </a:cubicBezTo>
                    <a:cubicBezTo>
                      <a:pt x="4981" y="841"/>
                      <a:pt x="4983" y="841"/>
                      <a:pt x="4985" y="841"/>
                    </a:cubicBezTo>
                    <a:close/>
                    <a:moveTo>
                      <a:pt x="8230" y="1239"/>
                    </a:moveTo>
                    <a:cubicBezTo>
                      <a:pt x="8237" y="1239"/>
                      <a:pt x="8245" y="1239"/>
                      <a:pt x="8253" y="1240"/>
                    </a:cubicBezTo>
                    <a:cubicBezTo>
                      <a:pt x="8444" y="1250"/>
                      <a:pt x="8584" y="1421"/>
                      <a:pt x="8563" y="1555"/>
                    </a:cubicBezTo>
                    <a:cubicBezTo>
                      <a:pt x="8553" y="1617"/>
                      <a:pt x="8563" y="1679"/>
                      <a:pt x="8563" y="1736"/>
                    </a:cubicBezTo>
                    <a:cubicBezTo>
                      <a:pt x="8563" y="1794"/>
                      <a:pt x="8558" y="1851"/>
                      <a:pt x="8563" y="1908"/>
                    </a:cubicBezTo>
                    <a:cubicBezTo>
                      <a:pt x="8574" y="2099"/>
                      <a:pt x="8403" y="2228"/>
                      <a:pt x="8258" y="2228"/>
                    </a:cubicBezTo>
                    <a:cubicBezTo>
                      <a:pt x="8071" y="2228"/>
                      <a:pt x="7937" y="2073"/>
                      <a:pt x="7927" y="1913"/>
                    </a:cubicBezTo>
                    <a:cubicBezTo>
                      <a:pt x="7922" y="1789"/>
                      <a:pt x="7922" y="1669"/>
                      <a:pt x="7932" y="1545"/>
                    </a:cubicBezTo>
                    <a:cubicBezTo>
                      <a:pt x="7942" y="1368"/>
                      <a:pt x="8086" y="1239"/>
                      <a:pt x="8230" y="1239"/>
                    </a:cubicBezTo>
                    <a:close/>
                    <a:moveTo>
                      <a:pt x="8256" y="421"/>
                    </a:moveTo>
                    <a:cubicBezTo>
                      <a:pt x="8529" y="421"/>
                      <a:pt x="8807" y="504"/>
                      <a:pt x="9050" y="686"/>
                    </a:cubicBezTo>
                    <a:cubicBezTo>
                      <a:pt x="9587" y="1090"/>
                      <a:pt x="9754" y="1803"/>
                      <a:pt x="9458" y="2367"/>
                    </a:cubicBezTo>
                    <a:cubicBezTo>
                      <a:pt x="9344" y="2228"/>
                      <a:pt x="9215" y="2119"/>
                      <a:pt x="9034" y="2083"/>
                    </a:cubicBezTo>
                    <a:cubicBezTo>
                      <a:pt x="9009" y="2078"/>
                      <a:pt x="8983" y="2016"/>
                      <a:pt x="8978" y="1980"/>
                    </a:cubicBezTo>
                    <a:cubicBezTo>
                      <a:pt x="8972" y="1835"/>
                      <a:pt x="8978" y="1690"/>
                      <a:pt x="8978" y="1540"/>
                    </a:cubicBezTo>
                    <a:cubicBezTo>
                      <a:pt x="8983" y="1240"/>
                      <a:pt x="8832" y="1027"/>
                      <a:pt x="8574" y="898"/>
                    </a:cubicBezTo>
                    <a:cubicBezTo>
                      <a:pt x="8463" y="843"/>
                      <a:pt x="8353" y="815"/>
                      <a:pt x="8243" y="815"/>
                    </a:cubicBezTo>
                    <a:cubicBezTo>
                      <a:pt x="8097" y="815"/>
                      <a:pt x="7952" y="865"/>
                      <a:pt x="7813" y="965"/>
                    </a:cubicBezTo>
                    <a:cubicBezTo>
                      <a:pt x="7601" y="1121"/>
                      <a:pt x="7513" y="1328"/>
                      <a:pt x="7513" y="1576"/>
                    </a:cubicBezTo>
                    <a:lnTo>
                      <a:pt x="7513" y="2032"/>
                    </a:lnTo>
                    <a:cubicBezTo>
                      <a:pt x="7337" y="2140"/>
                      <a:pt x="7187" y="2233"/>
                      <a:pt x="7032" y="2326"/>
                    </a:cubicBezTo>
                    <a:cubicBezTo>
                      <a:pt x="6805" y="1980"/>
                      <a:pt x="6810" y="1219"/>
                      <a:pt x="7400" y="728"/>
                    </a:cubicBezTo>
                    <a:cubicBezTo>
                      <a:pt x="7635" y="531"/>
                      <a:pt x="7942" y="421"/>
                      <a:pt x="8256" y="421"/>
                    </a:cubicBezTo>
                    <a:close/>
                    <a:moveTo>
                      <a:pt x="8813" y="2460"/>
                    </a:moveTo>
                    <a:cubicBezTo>
                      <a:pt x="8876" y="2460"/>
                      <a:pt x="8933" y="2490"/>
                      <a:pt x="8988" y="2512"/>
                    </a:cubicBezTo>
                    <a:cubicBezTo>
                      <a:pt x="9060" y="2544"/>
                      <a:pt x="9112" y="2642"/>
                      <a:pt x="9179" y="2720"/>
                    </a:cubicBezTo>
                    <a:cubicBezTo>
                      <a:pt x="9138" y="2766"/>
                      <a:pt x="9117" y="2797"/>
                      <a:pt x="9091" y="2823"/>
                    </a:cubicBezTo>
                    <a:cubicBezTo>
                      <a:pt x="8854" y="3030"/>
                      <a:pt x="8563" y="3128"/>
                      <a:pt x="8258" y="3128"/>
                    </a:cubicBezTo>
                    <a:cubicBezTo>
                      <a:pt x="7947" y="3128"/>
                      <a:pt x="7648" y="3035"/>
                      <a:pt x="7400" y="2818"/>
                    </a:cubicBezTo>
                    <a:cubicBezTo>
                      <a:pt x="7316" y="2746"/>
                      <a:pt x="7342" y="2678"/>
                      <a:pt x="7395" y="2611"/>
                    </a:cubicBezTo>
                    <a:cubicBezTo>
                      <a:pt x="7461" y="2522"/>
                      <a:pt x="7559" y="2478"/>
                      <a:pt x="7661" y="2478"/>
                    </a:cubicBezTo>
                    <a:cubicBezTo>
                      <a:pt x="7725" y="2478"/>
                      <a:pt x="7790" y="2495"/>
                      <a:pt x="7849" y="2529"/>
                    </a:cubicBezTo>
                    <a:cubicBezTo>
                      <a:pt x="7988" y="2611"/>
                      <a:pt x="8122" y="2652"/>
                      <a:pt x="8252" y="2652"/>
                    </a:cubicBezTo>
                    <a:cubicBezTo>
                      <a:pt x="8399" y="2652"/>
                      <a:pt x="8542" y="2601"/>
                      <a:pt x="8687" y="2503"/>
                    </a:cubicBezTo>
                    <a:cubicBezTo>
                      <a:pt x="8732" y="2471"/>
                      <a:pt x="8774" y="2460"/>
                      <a:pt x="8813" y="2460"/>
                    </a:cubicBezTo>
                    <a:close/>
                    <a:moveTo>
                      <a:pt x="8258" y="4592"/>
                    </a:moveTo>
                    <a:cubicBezTo>
                      <a:pt x="8434" y="4597"/>
                      <a:pt x="8687" y="4788"/>
                      <a:pt x="8661" y="5017"/>
                    </a:cubicBezTo>
                    <a:cubicBezTo>
                      <a:pt x="8661" y="5224"/>
                      <a:pt x="8474" y="5426"/>
                      <a:pt x="8272" y="5426"/>
                    </a:cubicBezTo>
                    <a:cubicBezTo>
                      <a:pt x="8267" y="5426"/>
                      <a:pt x="8262" y="5426"/>
                      <a:pt x="8258" y="5425"/>
                    </a:cubicBezTo>
                    <a:cubicBezTo>
                      <a:pt x="7994" y="5416"/>
                      <a:pt x="7844" y="5239"/>
                      <a:pt x="7834" y="5012"/>
                    </a:cubicBezTo>
                    <a:cubicBezTo>
                      <a:pt x="7823" y="4779"/>
                      <a:pt x="8051" y="4592"/>
                      <a:pt x="8258" y="4592"/>
                    </a:cubicBezTo>
                    <a:close/>
                    <a:moveTo>
                      <a:pt x="5027" y="4597"/>
                    </a:moveTo>
                    <a:cubicBezTo>
                      <a:pt x="5030" y="4597"/>
                      <a:pt x="5033" y="4597"/>
                      <a:pt x="5035" y="4597"/>
                    </a:cubicBezTo>
                    <a:cubicBezTo>
                      <a:pt x="5237" y="4597"/>
                      <a:pt x="5464" y="4784"/>
                      <a:pt x="5439" y="5012"/>
                    </a:cubicBezTo>
                    <a:cubicBezTo>
                      <a:pt x="5474" y="5187"/>
                      <a:pt x="5265" y="5426"/>
                      <a:pt x="5059" y="5426"/>
                    </a:cubicBezTo>
                    <a:cubicBezTo>
                      <a:pt x="5053" y="5426"/>
                      <a:pt x="5046" y="5426"/>
                      <a:pt x="5040" y="5425"/>
                    </a:cubicBezTo>
                    <a:cubicBezTo>
                      <a:pt x="4776" y="5409"/>
                      <a:pt x="4626" y="5244"/>
                      <a:pt x="4616" y="5012"/>
                    </a:cubicBezTo>
                    <a:cubicBezTo>
                      <a:pt x="4611" y="4828"/>
                      <a:pt x="4772" y="4597"/>
                      <a:pt x="5027" y="4597"/>
                    </a:cubicBezTo>
                    <a:close/>
                    <a:moveTo>
                      <a:pt x="1770" y="4477"/>
                    </a:moveTo>
                    <a:cubicBezTo>
                      <a:pt x="1780" y="4477"/>
                      <a:pt x="1791" y="4477"/>
                      <a:pt x="1801" y="4478"/>
                    </a:cubicBezTo>
                    <a:cubicBezTo>
                      <a:pt x="1946" y="4489"/>
                      <a:pt x="2086" y="4644"/>
                      <a:pt x="2096" y="4805"/>
                    </a:cubicBezTo>
                    <a:cubicBezTo>
                      <a:pt x="2101" y="4862"/>
                      <a:pt x="2101" y="4919"/>
                      <a:pt x="2101" y="4975"/>
                    </a:cubicBezTo>
                    <a:cubicBezTo>
                      <a:pt x="2101" y="5053"/>
                      <a:pt x="2106" y="5130"/>
                      <a:pt x="2086" y="5203"/>
                    </a:cubicBezTo>
                    <a:cubicBezTo>
                      <a:pt x="2061" y="5334"/>
                      <a:pt x="1896" y="5472"/>
                      <a:pt x="1783" y="5472"/>
                    </a:cubicBezTo>
                    <a:cubicBezTo>
                      <a:pt x="1781" y="5472"/>
                      <a:pt x="1778" y="5472"/>
                      <a:pt x="1776" y="5471"/>
                    </a:cubicBezTo>
                    <a:cubicBezTo>
                      <a:pt x="1615" y="5466"/>
                      <a:pt x="1454" y="5316"/>
                      <a:pt x="1444" y="5141"/>
                    </a:cubicBezTo>
                    <a:cubicBezTo>
                      <a:pt x="1434" y="5012"/>
                      <a:pt x="1444" y="4877"/>
                      <a:pt x="1466" y="4748"/>
                    </a:cubicBezTo>
                    <a:cubicBezTo>
                      <a:pt x="1495" y="4578"/>
                      <a:pt x="1623" y="4477"/>
                      <a:pt x="1770" y="4477"/>
                    </a:cubicBezTo>
                    <a:close/>
                    <a:moveTo>
                      <a:pt x="1784" y="3648"/>
                    </a:moveTo>
                    <a:cubicBezTo>
                      <a:pt x="2084" y="3648"/>
                      <a:pt x="2370" y="3760"/>
                      <a:pt x="2619" y="3966"/>
                    </a:cubicBezTo>
                    <a:cubicBezTo>
                      <a:pt x="3183" y="4427"/>
                      <a:pt x="3235" y="5099"/>
                      <a:pt x="2997" y="5571"/>
                    </a:cubicBezTo>
                    <a:cubicBezTo>
                      <a:pt x="2836" y="5471"/>
                      <a:pt x="2676" y="5373"/>
                      <a:pt x="2521" y="5280"/>
                    </a:cubicBezTo>
                    <a:cubicBezTo>
                      <a:pt x="2510" y="5058"/>
                      <a:pt x="2536" y="4815"/>
                      <a:pt x="2479" y="4592"/>
                    </a:cubicBezTo>
                    <a:cubicBezTo>
                      <a:pt x="2390" y="4245"/>
                      <a:pt x="2084" y="4060"/>
                      <a:pt x="1776" y="4060"/>
                    </a:cubicBezTo>
                    <a:cubicBezTo>
                      <a:pt x="1620" y="4060"/>
                      <a:pt x="1464" y="4107"/>
                      <a:pt x="1335" y="4205"/>
                    </a:cubicBezTo>
                    <a:cubicBezTo>
                      <a:pt x="1113" y="4365"/>
                      <a:pt x="1036" y="4592"/>
                      <a:pt x="1031" y="4846"/>
                    </a:cubicBezTo>
                    <a:cubicBezTo>
                      <a:pt x="1025" y="4981"/>
                      <a:pt x="1046" y="5120"/>
                      <a:pt x="1046" y="5254"/>
                    </a:cubicBezTo>
                    <a:cubicBezTo>
                      <a:pt x="1046" y="5275"/>
                      <a:pt x="1015" y="5316"/>
                      <a:pt x="994" y="5322"/>
                    </a:cubicBezTo>
                    <a:cubicBezTo>
                      <a:pt x="819" y="5363"/>
                      <a:pt x="673" y="5452"/>
                      <a:pt x="559" y="5617"/>
                    </a:cubicBezTo>
                    <a:cubicBezTo>
                      <a:pt x="208" y="4831"/>
                      <a:pt x="570" y="4174"/>
                      <a:pt x="1041" y="3878"/>
                    </a:cubicBezTo>
                    <a:cubicBezTo>
                      <a:pt x="1291" y="3721"/>
                      <a:pt x="1542" y="3648"/>
                      <a:pt x="1784" y="3648"/>
                    </a:cubicBezTo>
                    <a:close/>
                    <a:moveTo>
                      <a:pt x="2323" y="5700"/>
                    </a:moveTo>
                    <a:cubicBezTo>
                      <a:pt x="2438" y="5700"/>
                      <a:pt x="2593" y="5780"/>
                      <a:pt x="2645" y="5886"/>
                    </a:cubicBezTo>
                    <a:cubicBezTo>
                      <a:pt x="2660" y="5922"/>
                      <a:pt x="2670" y="5958"/>
                      <a:pt x="2686" y="5999"/>
                    </a:cubicBezTo>
                    <a:cubicBezTo>
                      <a:pt x="2541" y="6144"/>
                      <a:pt x="2366" y="6233"/>
                      <a:pt x="2179" y="6300"/>
                    </a:cubicBezTo>
                    <a:cubicBezTo>
                      <a:pt x="2175" y="6301"/>
                      <a:pt x="2171" y="6302"/>
                      <a:pt x="2166" y="6302"/>
                    </a:cubicBezTo>
                    <a:cubicBezTo>
                      <a:pt x="2138" y="6302"/>
                      <a:pt x="2098" y="6281"/>
                      <a:pt x="2080" y="6259"/>
                    </a:cubicBezTo>
                    <a:cubicBezTo>
                      <a:pt x="2039" y="6216"/>
                      <a:pt x="2013" y="6161"/>
                      <a:pt x="1987" y="6108"/>
                    </a:cubicBezTo>
                    <a:cubicBezTo>
                      <a:pt x="1930" y="6005"/>
                      <a:pt x="1854" y="5953"/>
                      <a:pt x="1776" y="5953"/>
                    </a:cubicBezTo>
                    <a:cubicBezTo>
                      <a:pt x="1706" y="5953"/>
                      <a:pt x="1635" y="5996"/>
                      <a:pt x="1579" y="6082"/>
                    </a:cubicBezTo>
                    <a:cubicBezTo>
                      <a:pt x="1569" y="6098"/>
                      <a:pt x="1552" y="6108"/>
                      <a:pt x="1543" y="6118"/>
                    </a:cubicBezTo>
                    <a:cubicBezTo>
                      <a:pt x="1466" y="6246"/>
                      <a:pt x="1435" y="6301"/>
                      <a:pt x="1376" y="6301"/>
                    </a:cubicBezTo>
                    <a:cubicBezTo>
                      <a:pt x="1335" y="6301"/>
                      <a:pt x="1280" y="6274"/>
                      <a:pt x="1186" y="6228"/>
                    </a:cubicBezTo>
                    <a:cubicBezTo>
                      <a:pt x="1118" y="6192"/>
                      <a:pt x="1056" y="6149"/>
                      <a:pt x="989" y="6113"/>
                    </a:cubicBezTo>
                    <a:cubicBezTo>
                      <a:pt x="917" y="6072"/>
                      <a:pt x="845" y="6020"/>
                      <a:pt x="886" y="5937"/>
                    </a:cubicBezTo>
                    <a:cubicBezTo>
                      <a:pt x="917" y="5865"/>
                      <a:pt x="979" y="5788"/>
                      <a:pt x="1046" y="5751"/>
                    </a:cubicBezTo>
                    <a:cubicBezTo>
                      <a:pt x="1097" y="5725"/>
                      <a:pt x="1149" y="5709"/>
                      <a:pt x="1204" y="5709"/>
                    </a:cubicBezTo>
                    <a:cubicBezTo>
                      <a:pt x="1258" y="5709"/>
                      <a:pt x="1315" y="5725"/>
                      <a:pt x="1377" y="5767"/>
                    </a:cubicBezTo>
                    <a:cubicBezTo>
                      <a:pt x="1508" y="5850"/>
                      <a:pt x="1641" y="5891"/>
                      <a:pt x="1773" y="5891"/>
                    </a:cubicBezTo>
                    <a:cubicBezTo>
                      <a:pt x="1928" y="5891"/>
                      <a:pt x="2082" y="5835"/>
                      <a:pt x="2230" y="5726"/>
                    </a:cubicBezTo>
                    <a:cubicBezTo>
                      <a:pt x="2254" y="5708"/>
                      <a:pt x="2286" y="5700"/>
                      <a:pt x="2323" y="5700"/>
                    </a:cubicBezTo>
                    <a:close/>
                    <a:moveTo>
                      <a:pt x="1770" y="6584"/>
                    </a:moveTo>
                    <a:cubicBezTo>
                      <a:pt x="2065" y="7097"/>
                      <a:pt x="2355" y="7593"/>
                      <a:pt x="2650" y="8105"/>
                    </a:cubicBezTo>
                    <a:lnTo>
                      <a:pt x="896" y="8105"/>
                    </a:lnTo>
                    <a:cubicBezTo>
                      <a:pt x="1191" y="7593"/>
                      <a:pt x="1475" y="7097"/>
                      <a:pt x="1770" y="6584"/>
                    </a:cubicBezTo>
                    <a:close/>
                    <a:moveTo>
                      <a:pt x="8244" y="7718"/>
                    </a:moveTo>
                    <a:cubicBezTo>
                      <a:pt x="8262" y="7718"/>
                      <a:pt x="8281" y="7720"/>
                      <a:pt x="8300" y="7723"/>
                    </a:cubicBezTo>
                    <a:cubicBezTo>
                      <a:pt x="8439" y="7744"/>
                      <a:pt x="8574" y="7883"/>
                      <a:pt x="8563" y="8043"/>
                    </a:cubicBezTo>
                    <a:cubicBezTo>
                      <a:pt x="8558" y="8100"/>
                      <a:pt x="8563" y="8152"/>
                      <a:pt x="8563" y="8203"/>
                    </a:cubicBezTo>
                    <a:lnTo>
                      <a:pt x="8563" y="8410"/>
                    </a:lnTo>
                    <a:cubicBezTo>
                      <a:pt x="8553" y="8551"/>
                      <a:pt x="8439" y="8675"/>
                      <a:pt x="8305" y="8695"/>
                    </a:cubicBezTo>
                    <a:cubicBezTo>
                      <a:pt x="8286" y="8698"/>
                      <a:pt x="8266" y="8700"/>
                      <a:pt x="8247" y="8700"/>
                    </a:cubicBezTo>
                    <a:cubicBezTo>
                      <a:pt x="8110" y="8700"/>
                      <a:pt x="7976" y="8621"/>
                      <a:pt x="7958" y="8504"/>
                    </a:cubicBezTo>
                    <a:cubicBezTo>
                      <a:pt x="7932" y="8317"/>
                      <a:pt x="7932" y="8126"/>
                      <a:pt x="7958" y="7945"/>
                    </a:cubicBezTo>
                    <a:cubicBezTo>
                      <a:pt x="7976" y="7803"/>
                      <a:pt x="8104" y="7718"/>
                      <a:pt x="8244" y="7718"/>
                    </a:cubicBezTo>
                    <a:close/>
                    <a:moveTo>
                      <a:pt x="8251" y="6888"/>
                    </a:moveTo>
                    <a:cubicBezTo>
                      <a:pt x="8553" y="6888"/>
                      <a:pt x="8850" y="7001"/>
                      <a:pt x="9112" y="7216"/>
                    </a:cubicBezTo>
                    <a:cubicBezTo>
                      <a:pt x="9599" y="7613"/>
                      <a:pt x="9748" y="8312"/>
                      <a:pt x="9474" y="8809"/>
                    </a:cubicBezTo>
                    <a:cubicBezTo>
                      <a:pt x="9319" y="8711"/>
                      <a:pt x="9158" y="8613"/>
                      <a:pt x="8978" y="8499"/>
                    </a:cubicBezTo>
                    <a:cubicBezTo>
                      <a:pt x="8978" y="8353"/>
                      <a:pt x="8972" y="8167"/>
                      <a:pt x="8978" y="7981"/>
                    </a:cubicBezTo>
                    <a:cubicBezTo>
                      <a:pt x="8983" y="7660"/>
                      <a:pt x="8698" y="7345"/>
                      <a:pt x="8367" y="7309"/>
                    </a:cubicBezTo>
                    <a:cubicBezTo>
                      <a:pt x="8325" y="7304"/>
                      <a:pt x="8285" y="7302"/>
                      <a:pt x="8245" y="7302"/>
                    </a:cubicBezTo>
                    <a:cubicBezTo>
                      <a:pt x="7980" y="7302"/>
                      <a:pt x="7761" y="7413"/>
                      <a:pt x="7617" y="7660"/>
                    </a:cubicBezTo>
                    <a:cubicBezTo>
                      <a:pt x="7560" y="7759"/>
                      <a:pt x="7529" y="7883"/>
                      <a:pt x="7519" y="7997"/>
                    </a:cubicBezTo>
                    <a:cubicBezTo>
                      <a:pt x="7503" y="8172"/>
                      <a:pt x="7513" y="8353"/>
                      <a:pt x="7513" y="8504"/>
                    </a:cubicBezTo>
                    <a:cubicBezTo>
                      <a:pt x="7342" y="8613"/>
                      <a:pt x="7187" y="8711"/>
                      <a:pt x="7027" y="8809"/>
                    </a:cubicBezTo>
                    <a:cubicBezTo>
                      <a:pt x="6758" y="8286"/>
                      <a:pt x="6908" y="7608"/>
                      <a:pt x="7364" y="7236"/>
                    </a:cubicBezTo>
                    <a:cubicBezTo>
                      <a:pt x="7643" y="7001"/>
                      <a:pt x="7949" y="6888"/>
                      <a:pt x="8251" y="6888"/>
                    </a:cubicBezTo>
                    <a:close/>
                    <a:moveTo>
                      <a:pt x="5015" y="8338"/>
                    </a:moveTo>
                    <a:cubicBezTo>
                      <a:pt x="5237" y="8338"/>
                      <a:pt x="5443" y="8550"/>
                      <a:pt x="5418" y="8752"/>
                    </a:cubicBezTo>
                    <a:cubicBezTo>
                      <a:pt x="5428" y="8976"/>
                      <a:pt x="5246" y="9172"/>
                      <a:pt x="5018" y="9172"/>
                    </a:cubicBezTo>
                    <a:cubicBezTo>
                      <a:pt x="5015" y="9172"/>
                      <a:pt x="5012" y="9172"/>
                      <a:pt x="5009" y="9172"/>
                    </a:cubicBezTo>
                    <a:cubicBezTo>
                      <a:pt x="4761" y="9160"/>
                      <a:pt x="4585" y="8985"/>
                      <a:pt x="4595" y="8757"/>
                    </a:cubicBezTo>
                    <a:cubicBezTo>
                      <a:pt x="4601" y="8504"/>
                      <a:pt x="4750" y="8348"/>
                      <a:pt x="4998" y="8338"/>
                    </a:cubicBezTo>
                    <a:cubicBezTo>
                      <a:pt x="5004" y="8338"/>
                      <a:pt x="5009" y="8338"/>
                      <a:pt x="5015" y="8338"/>
                    </a:cubicBezTo>
                    <a:close/>
                    <a:moveTo>
                      <a:pt x="2065" y="8530"/>
                    </a:moveTo>
                    <a:lnTo>
                      <a:pt x="2065" y="9590"/>
                    </a:lnTo>
                    <a:lnTo>
                      <a:pt x="1470" y="9590"/>
                    </a:lnTo>
                    <a:lnTo>
                      <a:pt x="1470" y="8530"/>
                    </a:lnTo>
                    <a:close/>
                    <a:moveTo>
                      <a:pt x="8830" y="8949"/>
                    </a:moveTo>
                    <a:cubicBezTo>
                      <a:pt x="8945" y="8949"/>
                      <a:pt x="9060" y="9005"/>
                      <a:pt x="9122" y="9103"/>
                    </a:cubicBezTo>
                    <a:cubicBezTo>
                      <a:pt x="9169" y="9187"/>
                      <a:pt x="9158" y="9254"/>
                      <a:pt x="9081" y="9311"/>
                    </a:cubicBezTo>
                    <a:cubicBezTo>
                      <a:pt x="8839" y="9487"/>
                      <a:pt x="8572" y="9600"/>
                      <a:pt x="8267" y="9600"/>
                    </a:cubicBezTo>
                    <a:cubicBezTo>
                      <a:pt x="8259" y="9600"/>
                      <a:pt x="8251" y="9600"/>
                      <a:pt x="8243" y="9600"/>
                    </a:cubicBezTo>
                    <a:cubicBezTo>
                      <a:pt x="8235" y="9600"/>
                      <a:pt x="8227" y="9600"/>
                      <a:pt x="8220" y="9600"/>
                    </a:cubicBezTo>
                    <a:cubicBezTo>
                      <a:pt x="7909" y="9600"/>
                      <a:pt x="7642" y="9477"/>
                      <a:pt x="7388" y="9290"/>
                    </a:cubicBezTo>
                    <a:cubicBezTo>
                      <a:pt x="7326" y="9244"/>
                      <a:pt x="7352" y="9103"/>
                      <a:pt x="7431" y="9036"/>
                    </a:cubicBezTo>
                    <a:cubicBezTo>
                      <a:pt x="7491" y="8983"/>
                      <a:pt x="7568" y="8959"/>
                      <a:pt x="7646" y="8959"/>
                    </a:cubicBezTo>
                    <a:cubicBezTo>
                      <a:pt x="7713" y="8959"/>
                      <a:pt x="7782" y="8977"/>
                      <a:pt x="7844" y="9010"/>
                    </a:cubicBezTo>
                    <a:cubicBezTo>
                      <a:pt x="7980" y="9082"/>
                      <a:pt x="8116" y="9121"/>
                      <a:pt x="8252" y="9121"/>
                    </a:cubicBezTo>
                    <a:cubicBezTo>
                      <a:pt x="8389" y="9121"/>
                      <a:pt x="8526" y="9081"/>
                      <a:pt x="8661" y="8995"/>
                    </a:cubicBezTo>
                    <a:cubicBezTo>
                      <a:pt x="8712" y="8964"/>
                      <a:pt x="8771" y="8949"/>
                      <a:pt x="8830" y="8949"/>
                    </a:cubicBezTo>
                    <a:close/>
                    <a:moveTo>
                      <a:pt x="8262" y="0"/>
                    </a:moveTo>
                    <a:cubicBezTo>
                      <a:pt x="8171" y="0"/>
                      <a:pt x="8080" y="7"/>
                      <a:pt x="7989" y="19"/>
                    </a:cubicBezTo>
                    <a:cubicBezTo>
                      <a:pt x="7467" y="91"/>
                      <a:pt x="7053" y="366"/>
                      <a:pt x="6758" y="810"/>
                    </a:cubicBezTo>
                    <a:cubicBezTo>
                      <a:pt x="6748" y="831"/>
                      <a:pt x="6727" y="846"/>
                      <a:pt x="6722" y="872"/>
                    </a:cubicBezTo>
                    <a:cubicBezTo>
                      <a:pt x="6683" y="1035"/>
                      <a:pt x="6582" y="1067"/>
                      <a:pt x="6458" y="1067"/>
                    </a:cubicBezTo>
                    <a:cubicBezTo>
                      <a:pt x="6431" y="1067"/>
                      <a:pt x="6403" y="1065"/>
                      <a:pt x="6375" y="1063"/>
                    </a:cubicBezTo>
                    <a:cubicBezTo>
                      <a:pt x="6305" y="1059"/>
                      <a:pt x="6234" y="1058"/>
                      <a:pt x="6163" y="1058"/>
                    </a:cubicBezTo>
                    <a:cubicBezTo>
                      <a:pt x="6066" y="1058"/>
                      <a:pt x="5969" y="1061"/>
                      <a:pt x="5874" y="1063"/>
                    </a:cubicBezTo>
                    <a:cubicBezTo>
                      <a:pt x="5805" y="1063"/>
                      <a:pt x="5780" y="1044"/>
                      <a:pt x="5754" y="977"/>
                    </a:cubicBezTo>
                    <a:cubicBezTo>
                      <a:pt x="5641" y="640"/>
                      <a:pt x="5344" y="431"/>
                      <a:pt x="4993" y="431"/>
                    </a:cubicBezTo>
                    <a:cubicBezTo>
                      <a:pt x="4976" y="431"/>
                      <a:pt x="4959" y="432"/>
                      <a:pt x="4942" y="433"/>
                    </a:cubicBezTo>
                    <a:cubicBezTo>
                      <a:pt x="4487" y="454"/>
                      <a:pt x="4202" y="743"/>
                      <a:pt x="4150" y="1152"/>
                    </a:cubicBezTo>
                    <a:cubicBezTo>
                      <a:pt x="4088" y="1690"/>
                      <a:pt x="4451" y="2021"/>
                      <a:pt x="4818" y="2078"/>
                    </a:cubicBezTo>
                    <a:cubicBezTo>
                      <a:pt x="4875" y="2087"/>
                      <a:pt x="4931" y="2092"/>
                      <a:pt x="4985" y="2092"/>
                    </a:cubicBezTo>
                    <a:cubicBezTo>
                      <a:pt x="5331" y="2092"/>
                      <a:pt x="5621" y="1908"/>
                      <a:pt x="5759" y="1550"/>
                    </a:cubicBezTo>
                    <a:cubicBezTo>
                      <a:pt x="5774" y="1519"/>
                      <a:pt x="5826" y="1483"/>
                      <a:pt x="5862" y="1478"/>
                    </a:cubicBezTo>
                    <a:cubicBezTo>
                      <a:pt x="5931" y="1476"/>
                      <a:pt x="6001" y="1476"/>
                      <a:pt x="6071" y="1476"/>
                    </a:cubicBezTo>
                    <a:cubicBezTo>
                      <a:pt x="6212" y="1476"/>
                      <a:pt x="6354" y="1478"/>
                      <a:pt x="6499" y="1478"/>
                    </a:cubicBezTo>
                    <a:cubicBezTo>
                      <a:pt x="6447" y="1975"/>
                      <a:pt x="6530" y="2429"/>
                      <a:pt x="6836" y="2839"/>
                    </a:cubicBezTo>
                    <a:cubicBezTo>
                      <a:pt x="7140" y="3236"/>
                      <a:pt x="7550" y="3454"/>
                      <a:pt x="8046" y="3537"/>
                    </a:cubicBezTo>
                    <a:lnTo>
                      <a:pt x="8046" y="4194"/>
                    </a:lnTo>
                    <a:cubicBezTo>
                      <a:pt x="7767" y="4282"/>
                      <a:pt x="7555" y="4453"/>
                      <a:pt x="7462" y="4748"/>
                    </a:cubicBezTo>
                    <a:cubicBezTo>
                      <a:pt x="7450" y="4769"/>
                      <a:pt x="7405" y="4795"/>
                      <a:pt x="7373" y="4795"/>
                    </a:cubicBezTo>
                    <a:lnTo>
                      <a:pt x="5847" y="4795"/>
                    </a:lnTo>
                    <a:cubicBezTo>
                      <a:pt x="5743" y="4525"/>
                      <a:pt x="5588" y="4318"/>
                      <a:pt x="5304" y="4225"/>
                    </a:cubicBezTo>
                    <a:cubicBezTo>
                      <a:pt x="5211" y="4195"/>
                      <a:pt x="5118" y="4180"/>
                      <a:pt x="5026" y="4180"/>
                    </a:cubicBezTo>
                    <a:cubicBezTo>
                      <a:pt x="4690" y="4180"/>
                      <a:pt x="4380" y="4373"/>
                      <a:pt x="4253" y="4707"/>
                    </a:cubicBezTo>
                    <a:cubicBezTo>
                      <a:pt x="4228" y="4774"/>
                      <a:pt x="4207" y="4795"/>
                      <a:pt x="4140" y="4795"/>
                    </a:cubicBezTo>
                    <a:cubicBezTo>
                      <a:pt x="4096" y="4793"/>
                      <a:pt x="4052" y="4793"/>
                      <a:pt x="4008" y="4793"/>
                    </a:cubicBezTo>
                    <a:cubicBezTo>
                      <a:pt x="3942" y="4793"/>
                      <a:pt x="3876" y="4794"/>
                      <a:pt x="3810" y="4794"/>
                    </a:cubicBezTo>
                    <a:cubicBezTo>
                      <a:pt x="3744" y="4794"/>
                      <a:pt x="3678" y="4793"/>
                      <a:pt x="3612" y="4788"/>
                    </a:cubicBezTo>
                    <a:cubicBezTo>
                      <a:pt x="3581" y="4788"/>
                      <a:pt x="3524" y="4748"/>
                      <a:pt x="3519" y="4716"/>
                    </a:cubicBezTo>
                    <a:cubicBezTo>
                      <a:pt x="3431" y="4210"/>
                      <a:pt x="3173" y="3816"/>
                      <a:pt x="2743" y="3532"/>
                    </a:cubicBezTo>
                    <a:cubicBezTo>
                      <a:pt x="2531" y="3387"/>
                      <a:pt x="2225" y="3274"/>
                      <a:pt x="1982" y="3253"/>
                    </a:cubicBezTo>
                    <a:lnTo>
                      <a:pt x="1982" y="1478"/>
                    </a:lnTo>
                    <a:lnTo>
                      <a:pt x="2738" y="1478"/>
                    </a:lnTo>
                    <a:cubicBezTo>
                      <a:pt x="2918" y="1473"/>
                      <a:pt x="2992" y="1395"/>
                      <a:pt x="2975" y="1225"/>
                    </a:cubicBezTo>
                    <a:cubicBezTo>
                      <a:pt x="2965" y="1132"/>
                      <a:pt x="2908" y="1063"/>
                      <a:pt x="2815" y="1063"/>
                    </a:cubicBezTo>
                    <a:cubicBezTo>
                      <a:pt x="2637" y="1061"/>
                      <a:pt x="2460" y="1060"/>
                      <a:pt x="2283" y="1060"/>
                    </a:cubicBezTo>
                    <a:cubicBezTo>
                      <a:pt x="2107" y="1060"/>
                      <a:pt x="1931" y="1061"/>
                      <a:pt x="1755" y="1063"/>
                    </a:cubicBezTo>
                    <a:cubicBezTo>
                      <a:pt x="1631" y="1063"/>
                      <a:pt x="1564" y="1142"/>
                      <a:pt x="1564" y="1276"/>
                    </a:cubicBezTo>
                    <a:lnTo>
                      <a:pt x="1564" y="3107"/>
                    </a:lnTo>
                    <a:lnTo>
                      <a:pt x="1564" y="3248"/>
                    </a:lnTo>
                    <a:cubicBezTo>
                      <a:pt x="1227" y="3298"/>
                      <a:pt x="927" y="3418"/>
                      <a:pt x="663" y="3630"/>
                    </a:cubicBezTo>
                    <a:cubicBezTo>
                      <a:pt x="410" y="3826"/>
                      <a:pt x="239" y="4075"/>
                      <a:pt x="125" y="4365"/>
                    </a:cubicBezTo>
                    <a:cubicBezTo>
                      <a:pt x="69" y="4509"/>
                      <a:pt x="43" y="4664"/>
                      <a:pt x="0" y="4820"/>
                    </a:cubicBezTo>
                    <a:lnTo>
                      <a:pt x="0" y="5208"/>
                    </a:lnTo>
                    <a:cubicBezTo>
                      <a:pt x="26" y="5311"/>
                      <a:pt x="48" y="5416"/>
                      <a:pt x="79" y="5514"/>
                    </a:cubicBezTo>
                    <a:cubicBezTo>
                      <a:pt x="151" y="5798"/>
                      <a:pt x="296" y="6046"/>
                      <a:pt x="503" y="6254"/>
                    </a:cubicBezTo>
                    <a:cubicBezTo>
                      <a:pt x="689" y="6440"/>
                      <a:pt x="907" y="6589"/>
                      <a:pt x="1160" y="6672"/>
                    </a:cubicBezTo>
                    <a:cubicBezTo>
                      <a:pt x="1180" y="6677"/>
                      <a:pt x="1196" y="6688"/>
                      <a:pt x="1217" y="6698"/>
                    </a:cubicBezTo>
                    <a:cubicBezTo>
                      <a:pt x="927" y="7200"/>
                      <a:pt x="637" y="7692"/>
                      <a:pt x="358" y="8188"/>
                    </a:cubicBezTo>
                    <a:cubicBezTo>
                      <a:pt x="270" y="8338"/>
                      <a:pt x="332" y="8520"/>
                      <a:pt x="590" y="8525"/>
                    </a:cubicBezTo>
                    <a:cubicBezTo>
                      <a:pt x="640" y="8526"/>
                      <a:pt x="690" y="8527"/>
                      <a:pt x="740" y="8527"/>
                    </a:cubicBezTo>
                    <a:cubicBezTo>
                      <a:pt x="839" y="8527"/>
                      <a:pt x="941" y="8525"/>
                      <a:pt x="1051" y="8525"/>
                    </a:cubicBezTo>
                    <a:lnTo>
                      <a:pt x="1051" y="8788"/>
                    </a:lnTo>
                    <a:lnTo>
                      <a:pt x="1051" y="9750"/>
                    </a:lnTo>
                    <a:cubicBezTo>
                      <a:pt x="1046" y="9907"/>
                      <a:pt x="1126" y="10020"/>
                      <a:pt x="1293" y="10020"/>
                    </a:cubicBezTo>
                    <a:cubicBezTo>
                      <a:pt x="1297" y="10020"/>
                      <a:pt x="1300" y="10020"/>
                      <a:pt x="1304" y="10020"/>
                    </a:cubicBezTo>
                    <a:cubicBezTo>
                      <a:pt x="1439" y="10013"/>
                      <a:pt x="1574" y="10011"/>
                      <a:pt x="1708" y="10011"/>
                    </a:cubicBezTo>
                    <a:cubicBezTo>
                      <a:pt x="1894" y="10011"/>
                      <a:pt x="2080" y="10015"/>
                      <a:pt x="2266" y="10015"/>
                    </a:cubicBezTo>
                    <a:cubicBezTo>
                      <a:pt x="2422" y="10015"/>
                      <a:pt x="2490" y="9948"/>
                      <a:pt x="2490" y="9792"/>
                    </a:cubicBezTo>
                    <a:lnTo>
                      <a:pt x="2490" y="8669"/>
                    </a:lnTo>
                    <a:lnTo>
                      <a:pt x="2490" y="8525"/>
                    </a:lnTo>
                    <a:cubicBezTo>
                      <a:pt x="2589" y="8525"/>
                      <a:pt x="2685" y="8527"/>
                      <a:pt x="2780" y="8527"/>
                    </a:cubicBezTo>
                    <a:cubicBezTo>
                      <a:pt x="2828" y="8527"/>
                      <a:pt x="2876" y="8526"/>
                      <a:pt x="2925" y="8525"/>
                    </a:cubicBezTo>
                    <a:cubicBezTo>
                      <a:pt x="2987" y="8525"/>
                      <a:pt x="3059" y="8514"/>
                      <a:pt x="3121" y="8489"/>
                    </a:cubicBezTo>
                    <a:cubicBezTo>
                      <a:pt x="3219" y="8442"/>
                      <a:pt x="3255" y="8307"/>
                      <a:pt x="3188" y="8193"/>
                    </a:cubicBezTo>
                    <a:cubicBezTo>
                      <a:pt x="3023" y="7899"/>
                      <a:pt x="2851" y="7608"/>
                      <a:pt x="2681" y="7314"/>
                    </a:cubicBezTo>
                    <a:cubicBezTo>
                      <a:pt x="2567" y="7112"/>
                      <a:pt x="2448" y="6911"/>
                      <a:pt x="2340" y="6713"/>
                    </a:cubicBezTo>
                    <a:cubicBezTo>
                      <a:pt x="2500" y="6626"/>
                      <a:pt x="2655" y="6548"/>
                      <a:pt x="2800" y="6450"/>
                    </a:cubicBezTo>
                    <a:cubicBezTo>
                      <a:pt x="3204" y="6175"/>
                      <a:pt x="3436" y="5782"/>
                      <a:pt x="3514" y="5296"/>
                    </a:cubicBezTo>
                    <a:cubicBezTo>
                      <a:pt x="3524" y="5229"/>
                      <a:pt x="3545" y="5208"/>
                      <a:pt x="3612" y="5208"/>
                    </a:cubicBezTo>
                    <a:cubicBezTo>
                      <a:pt x="3700" y="5208"/>
                      <a:pt x="3789" y="5207"/>
                      <a:pt x="3878" y="5207"/>
                    </a:cubicBezTo>
                    <a:cubicBezTo>
                      <a:pt x="3968" y="5207"/>
                      <a:pt x="4057" y="5208"/>
                      <a:pt x="4145" y="5213"/>
                    </a:cubicBezTo>
                    <a:cubicBezTo>
                      <a:pt x="4181" y="5213"/>
                      <a:pt x="4228" y="5244"/>
                      <a:pt x="4238" y="5275"/>
                    </a:cubicBezTo>
                    <a:cubicBezTo>
                      <a:pt x="4331" y="5529"/>
                      <a:pt x="4496" y="5700"/>
                      <a:pt x="4745" y="5798"/>
                    </a:cubicBezTo>
                    <a:cubicBezTo>
                      <a:pt x="4776" y="5808"/>
                      <a:pt x="4802" y="5870"/>
                      <a:pt x="4802" y="5906"/>
                    </a:cubicBezTo>
                    <a:cubicBezTo>
                      <a:pt x="4807" y="6118"/>
                      <a:pt x="4807" y="6331"/>
                      <a:pt x="4807" y="6543"/>
                    </a:cubicBezTo>
                    <a:cubicBezTo>
                      <a:pt x="4807" y="6677"/>
                      <a:pt x="4874" y="6744"/>
                      <a:pt x="4998" y="6744"/>
                    </a:cubicBezTo>
                    <a:cubicBezTo>
                      <a:pt x="5143" y="6744"/>
                      <a:pt x="5222" y="6677"/>
                      <a:pt x="5222" y="6538"/>
                    </a:cubicBezTo>
                    <a:lnTo>
                      <a:pt x="5222" y="6180"/>
                    </a:lnTo>
                    <a:lnTo>
                      <a:pt x="5222" y="5860"/>
                    </a:lnTo>
                    <a:cubicBezTo>
                      <a:pt x="5361" y="5772"/>
                      <a:pt x="5506" y="5705"/>
                      <a:pt x="5609" y="5602"/>
                    </a:cubicBezTo>
                    <a:cubicBezTo>
                      <a:pt x="5718" y="5497"/>
                      <a:pt x="5780" y="5358"/>
                      <a:pt x="5883" y="5208"/>
                    </a:cubicBezTo>
                    <a:lnTo>
                      <a:pt x="7104" y="5208"/>
                    </a:lnTo>
                    <a:cubicBezTo>
                      <a:pt x="7125" y="5208"/>
                      <a:pt x="7143" y="5210"/>
                      <a:pt x="7162" y="5210"/>
                    </a:cubicBezTo>
                    <a:cubicBezTo>
                      <a:pt x="7172" y="5210"/>
                      <a:pt x="7182" y="5210"/>
                      <a:pt x="7192" y="5208"/>
                    </a:cubicBezTo>
                    <a:cubicBezTo>
                      <a:pt x="7221" y="5204"/>
                      <a:pt x="7248" y="5201"/>
                      <a:pt x="7273" y="5201"/>
                    </a:cubicBezTo>
                    <a:cubicBezTo>
                      <a:pt x="7388" y="5201"/>
                      <a:pt x="7468" y="5255"/>
                      <a:pt x="7519" y="5399"/>
                    </a:cubicBezTo>
                    <a:cubicBezTo>
                      <a:pt x="7591" y="5602"/>
                      <a:pt x="7767" y="5715"/>
                      <a:pt x="7963" y="5798"/>
                    </a:cubicBezTo>
                    <a:cubicBezTo>
                      <a:pt x="7994" y="5808"/>
                      <a:pt x="8046" y="5844"/>
                      <a:pt x="8046" y="5870"/>
                    </a:cubicBezTo>
                    <a:cubicBezTo>
                      <a:pt x="8051" y="6077"/>
                      <a:pt x="8051" y="6285"/>
                      <a:pt x="8051" y="6496"/>
                    </a:cubicBezTo>
                    <a:cubicBezTo>
                      <a:pt x="7539" y="6538"/>
                      <a:pt x="7146" y="6786"/>
                      <a:pt x="6841" y="7169"/>
                    </a:cubicBezTo>
                    <a:cubicBezTo>
                      <a:pt x="6530" y="7562"/>
                      <a:pt x="6421" y="8090"/>
                      <a:pt x="6504" y="8545"/>
                    </a:cubicBezTo>
                    <a:lnTo>
                      <a:pt x="5821" y="8545"/>
                    </a:lnTo>
                    <a:cubicBezTo>
                      <a:pt x="5670" y="8082"/>
                      <a:pt x="5328" y="7916"/>
                      <a:pt x="5036" y="7916"/>
                    </a:cubicBezTo>
                    <a:cubicBezTo>
                      <a:pt x="4998" y="7916"/>
                      <a:pt x="4961" y="7919"/>
                      <a:pt x="4926" y="7924"/>
                    </a:cubicBezTo>
                    <a:cubicBezTo>
                      <a:pt x="4429" y="7997"/>
                      <a:pt x="4171" y="8338"/>
                      <a:pt x="4176" y="8768"/>
                    </a:cubicBezTo>
                    <a:cubicBezTo>
                      <a:pt x="4181" y="9177"/>
                      <a:pt x="4439" y="9497"/>
                      <a:pt x="4833" y="9569"/>
                    </a:cubicBezTo>
                    <a:cubicBezTo>
                      <a:pt x="4895" y="9581"/>
                      <a:pt x="4957" y="9586"/>
                      <a:pt x="5018" y="9586"/>
                    </a:cubicBezTo>
                    <a:cubicBezTo>
                      <a:pt x="5370" y="9586"/>
                      <a:pt x="5689" y="9392"/>
                      <a:pt x="5821" y="8964"/>
                    </a:cubicBezTo>
                    <a:cubicBezTo>
                      <a:pt x="6070" y="8964"/>
                      <a:pt x="6318" y="8964"/>
                      <a:pt x="6561" y="8969"/>
                    </a:cubicBezTo>
                    <a:cubicBezTo>
                      <a:pt x="6592" y="8969"/>
                      <a:pt x="6638" y="8995"/>
                      <a:pt x="6655" y="9021"/>
                    </a:cubicBezTo>
                    <a:cubicBezTo>
                      <a:pt x="6830" y="9373"/>
                      <a:pt x="7089" y="9642"/>
                      <a:pt x="7436" y="9824"/>
                    </a:cubicBezTo>
                    <a:cubicBezTo>
                      <a:pt x="7685" y="9954"/>
                      <a:pt x="7949" y="10016"/>
                      <a:pt x="8225" y="10016"/>
                    </a:cubicBezTo>
                    <a:cubicBezTo>
                      <a:pt x="8321" y="10016"/>
                      <a:pt x="8418" y="10008"/>
                      <a:pt x="8517" y="9994"/>
                    </a:cubicBezTo>
                    <a:cubicBezTo>
                      <a:pt x="8926" y="9937"/>
                      <a:pt x="9267" y="9755"/>
                      <a:pt x="9546" y="9456"/>
                    </a:cubicBezTo>
                    <a:cubicBezTo>
                      <a:pt x="9810" y="9172"/>
                      <a:pt x="9971" y="8835"/>
                      <a:pt x="10002" y="8442"/>
                    </a:cubicBezTo>
                    <a:cubicBezTo>
                      <a:pt x="10002" y="8420"/>
                      <a:pt x="10017" y="8401"/>
                      <a:pt x="10027" y="8379"/>
                    </a:cubicBezTo>
                    <a:lnTo>
                      <a:pt x="10027" y="8110"/>
                    </a:lnTo>
                    <a:cubicBezTo>
                      <a:pt x="9991" y="7966"/>
                      <a:pt x="9976" y="7816"/>
                      <a:pt x="9924" y="7675"/>
                    </a:cubicBezTo>
                    <a:cubicBezTo>
                      <a:pt x="9712" y="7071"/>
                      <a:pt x="9282" y="6698"/>
                      <a:pt x="8667" y="6527"/>
                    </a:cubicBezTo>
                    <a:cubicBezTo>
                      <a:pt x="8605" y="6512"/>
                      <a:pt x="8543" y="6502"/>
                      <a:pt x="8465" y="6491"/>
                    </a:cubicBezTo>
                    <a:cubicBezTo>
                      <a:pt x="8465" y="6285"/>
                      <a:pt x="8465" y="6072"/>
                      <a:pt x="8470" y="5865"/>
                    </a:cubicBezTo>
                    <a:cubicBezTo>
                      <a:pt x="8470" y="5839"/>
                      <a:pt x="8501" y="5803"/>
                      <a:pt x="8532" y="5798"/>
                    </a:cubicBezTo>
                    <a:cubicBezTo>
                      <a:pt x="8878" y="5669"/>
                      <a:pt x="9065" y="5378"/>
                      <a:pt x="9071" y="5105"/>
                    </a:cubicBezTo>
                    <a:cubicBezTo>
                      <a:pt x="9086" y="4639"/>
                      <a:pt x="8926" y="4396"/>
                      <a:pt x="8532" y="4230"/>
                    </a:cubicBezTo>
                    <a:cubicBezTo>
                      <a:pt x="8501" y="4215"/>
                      <a:pt x="8470" y="4168"/>
                      <a:pt x="8465" y="4132"/>
                    </a:cubicBezTo>
                    <a:cubicBezTo>
                      <a:pt x="8460" y="3940"/>
                      <a:pt x="8465" y="3744"/>
                      <a:pt x="8465" y="3553"/>
                    </a:cubicBezTo>
                    <a:cubicBezTo>
                      <a:pt x="8661" y="3485"/>
                      <a:pt x="8868" y="3444"/>
                      <a:pt x="9045" y="3351"/>
                    </a:cubicBezTo>
                    <a:cubicBezTo>
                      <a:pt x="9572" y="3076"/>
                      <a:pt x="9893" y="2642"/>
                      <a:pt x="10002" y="2052"/>
                    </a:cubicBezTo>
                    <a:cubicBezTo>
                      <a:pt x="10012" y="1995"/>
                      <a:pt x="10017" y="1944"/>
                      <a:pt x="10027" y="1892"/>
                    </a:cubicBezTo>
                    <a:lnTo>
                      <a:pt x="10027" y="1648"/>
                    </a:lnTo>
                    <a:cubicBezTo>
                      <a:pt x="10007" y="1566"/>
                      <a:pt x="9991" y="1488"/>
                      <a:pt x="9976" y="1405"/>
                    </a:cubicBezTo>
                    <a:cubicBezTo>
                      <a:pt x="9872" y="877"/>
                      <a:pt x="9568" y="495"/>
                      <a:pt x="9107" y="220"/>
                    </a:cubicBezTo>
                    <a:cubicBezTo>
                      <a:pt x="8838" y="67"/>
                      <a:pt x="8552" y="0"/>
                      <a:pt x="8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972500" y="2002500"/>
                <a:ext cx="10650" cy="10275"/>
              </a:xfrm>
              <a:custGeom>
                <a:avLst/>
                <a:gdLst/>
                <a:ahLst/>
                <a:cxnLst/>
                <a:rect l="l" t="t" r="r" b="b"/>
                <a:pathLst>
                  <a:path w="426" h="411" extrusionOk="0">
                    <a:moveTo>
                      <a:pt x="204" y="0"/>
                    </a:moveTo>
                    <a:cubicBezTo>
                      <a:pt x="79" y="0"/>
                      <a:pt x="12" y="67"/>
                      <a:pt x="12" y="187"/>
                    </a:cubicBezTo>
                    <a:cubicBezTo>
                      <a:pt x="1" y="311"/>
                      <a:pt x="58" y="399"/>
                      <a:pt x="213" y="410"/>
                    </a:cubicBezTo>
                    <a:cubicBezTo>
                      <a:pt x="217" y="411"/>
                      <a:pt x="221" y="411"/>
                      <a:pt x="226" y="411"/>
                    </a:cubicBezTo>
                    <a:cubicBezTo>
                      <a:pt x="320" y="411"/>
                      <a:pt x="421" y="306"/>
                      <a:pt x="425" y="208"/>
                    </a:cubicBezTo>
                    <a:cubicBezTo>
                      <a:pt x="425" y="89"/>
                      <a:pt x="337" y="0"/>
                      <a:pt x="218" y="0"/>
                    </a:cubicBezTo>
                    <a:cubicBezTo>
                      <a:pt x="213" y="0"/>
                      <a:pt x="209"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1011175" y="2151900"/>
                <a:ext cx="10400" cy="10125"/>
              </a:xfrm>
              <a:custGeom>
                <a:avLst/>
                <a:gdLst/>
                <a:ahLst/>
                <a:cxnLst/>
                <a:rect l="l" t="t" r="r" b="b"/>
                <a:pathLst>
                  <a:path w="416" h="405" extrusionOk="0">
                    <a:moveTo>
                      <a:pt x="213" y="1"/>
                    </a:moveTo>
                    <a:cubicBezTo>
                      <a:pt x="68" y="1"/>
                      <a:pt x="1" y="63"/>
                      <a:pt x="1" y="192"/>
                    </a:cubicBezTo>
                    <a:cubicBezTo>
                      <a:pt x="1" y="316"/>
                      <a:pt x="79" y="404"/>
                      <a:pt x="203" y="404"/>
                    </a:cubicBezTo>
                    <a:cubicBezTo>
                      <a:pt x="206" y="404"/>
                      <a:pt x="209" y="404"/>
                      <a:pt x="212" y="404"/>
                    </a:cubicBezTo>
                    <a:cubicBezTo>
                      <a:pt x="321" y="404"/>
                      <a:pt x="416" y="308"/>
                      <a:pt x="416" y="197"/>
                    </a:cubicBezTo>
                    <a:cubicBezTo>
                      <a:pt x="416" y="78"/>
                      <a:pt x="33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58" name="Google Shape;358;p7"/>
          <p:cNvGrpSpPr/>
          <p:nvPr/>
        </p:nvGrpSpPr>
        <p:grpSpPr>
          <a:xfrm>
            <a:off x="-176" y="-266"/>
            <a:ext cx="12192139" cy="6858268"/>
            <a:chOff x="-131" y="-200"/>
            <a:chExt cx="9144104" cy="5143701"/>
          </a:xfrm>
        </p:grpSpPr>
        <p:sp>
          <p:nvSpPr>
            <p:cNvPr id="359" name="Google Shape;359;p7"/>
            <p:cNvSpPr/>
            <p:nvPr/>
          </p:nvSpPr>
          <p:spPr>
            <a:xfrm>
              <a:off x="5016144" y="46758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8676269" y="93575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132" y="-2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7"/>
            <p:cNvSpPr/>
            <p:nvPr/>
          </p:nvSpPr>
          <p:spPr>
            <a:xfrm rot="10800000">
              <a:off x="-127" y="4675801"/>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7"/>
            <p:cNvSpPr/>
            <p:nvPr/>
          </p:nvSpPr>
          <p:spPr>
            <a:xfrm rot="10800000">
              <a:off x="935148" y="-199"/>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rot="10800000">
              <a:off x="8676273" y="2337726"/>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7"/>
          <p:cNvGrpSpPr/>
          <p:nvPr/>
        </p:nvGrpSpPr>
        <p:grpSpPr>
          <a:xfrm>
            <a:off x="-25" y="-148"/>
            <a:ext cx="12191989" cy="6858181"/>
            <a:chOff x="-19" y="-111"/>
            <a:chExt cx="9143992" cy="5143636"/>
          </a:xfrm>
        </p:grpSpPr>
        <p:cxnSp>
          <p:nvCxnSpPr>
            <p:cNvPr id="366" name="Google Shape;366;p7"/>
            <p:cNvCxnSpPr/>
            <p:nvPr/>
          </p:nvCxnSpPr>
          <p:spPr>
            <a:xfrm rot="10800000">
              <a:off x="8522373" y="4675810"/>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367" name="Google Shape;367;p7"/>
            <p:cNvCxnSpPr/>
            <p:nvPr/>
          </p:nvCxnSpPr>
          <p:spPr>
            <a:xfrm rot="10800000">
              <a:off x="8489373" y="4208219"/>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68" name="Google Shape;368;p7"/>
            <p:cNvCxnSpPr/>
            <p:nvPr/>
          </p:nvCxnSpPr>
          <p:spPr>
            <a:xfrm rot="10800000">
              <a:off x="8911773" y="3273026"/>
              <a:ext cx="232200" cy="0"/>
            </a:xfrm>
            <a:prstGeom prst="straightConnector1">
              <a:avLst/>
            </a:prstGeom>
            <a:noFill/>
            <a:ln w="9525" cap="flat" cmpd="sng">
              <a:solidFill>
                <a:schemeClr val="accent2"/>
              </a:solidFill>
              <a:prstDash val="solid"/>
              <a:round/>
              <a:headEnd type="none" w="med" len="med"/>
              <a:tailEnd type="none" w="med" len="med"/>
            </a:ln>
          </p:spPr>
        </p:cxnSp>
        <p:cxnSp>
          <p:nvCxnSpPr>
            <p:cNvPr id="369" name="Google Shape;369;p7"/>
            <p:cNvCxnSpPr/>
            <p:nvPr/>
          </p:nvCxnSpPr>
          <p:spPr>
            <a:xfrm rot="10800000">
              <a:off x="8428773" y="2805438"/>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370" name="Google Shape;370;p7"/>
            <p:cNvCxnSpPr/>
            <p:nvPr/>
          </p:nvCxnSpPr>
          <p:spPr>
            <a:xfrm rot="10800000">
              <a:off x="8574573" y="2337851"/>
              <a:ext cx="569400" cy="0"/>
            </a:xfrm>
            <a:prstGeom prst="straightConnector1">
              <a:avLst/>
            </a:prstGeom>
            <a:noFill/>
            <a:ln w="9525" cap="flat" cmpd="sng">
              <a:solidFill>
                <a:schemeClr val="accent2"/>
              </a:solidFill>
              <a:prstDash val="solid"/>
              <a:round/>
              <a:headEnd type="none" w="med" len="med"/>
              <a:tailEnd type="none" w="med" len="med"/>
            </a:ln>
          </p:spPr>
        </p:cxnSp>
        <p:cxnSp>
          <p:nvCxnSpPr>
            <p:cNvPr id="371" name="Google Shape;371;p7"/>
            <p:cNvCxnSpPr/>
            <p:nvPr/>
          </p:nvCxnSpPr>
          <p:spPr>
            <a:xfrm rot="10800000">
              <a:off x="8423223" y="1402651"/>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372" name="Google Shape;372;p7"/>
            <p:cNvCxnSpPr/>
            <p:nvPr/>
          </p:nvCxnSpPr>
          <p:spPr>
            <a:xfrm rot="10800000">
              <a:off x="8833173" y="935082"/>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373" name="Google Shape;373;p7"/>
            <p:cNvCxnSpPr/>
            <p:nvPr/>
          </p:nvCxnSpPr>
          <p:spPr>
            <a:xfrm rot="10800000">
              <a:off x="8595273" y="467492"/>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374" name="Google Shape;374;p7"/>
            <p:cNvCxnSpPr/>
            <p:nvPr/>
          </p:nvCxnSpPr>
          <p:spPr>
            <a:xfrm>
              <a:off x="8676398" y="4323626"/>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75" name="Google Shape;375;p7"/>
            <p:cNvCxnSpPr/>
            <p:nvPr/>
          </p:nvCxnSpPr>
          <p:spPr>
            <a:xfrm>
              <a:off x="8208802" y="-1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376" name="Google Shape;376;p7"/>
            <p:cNvCxnSpPr/>
            <p:nvPr/>
          </p:nvCxnSpPr>
          <p:spPr>
            <a:xfrm>
              <a:off x="7741211" y="-1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77" name="Google Shape;377;p7"/>
            <p:cNvCxnSpPr/>
            <p:nvPr/>
          </p:nvCxnSpPr>
          <p:spPr>
            <a:xfrm>
              <a:off x="8676398" y="2161701"/>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378" name="Google Shape;378;p7"/>
            <p:cNvCxnSpPr/>
            <p:nvPr/>
          </p:nvCxnSpPr>
          <p:spPr>
            <a:xfrm>
              <a:off x="-16" y="4675810"/>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379" name="Google Shape;379;p7"/>
            <p:cNvCxnSpPr/>
            <p:nvPr/>
          </p:nvCxnSpPr>
          <p:spPr>
            <a:xfrm>
              <a:off x="-16" y="3740628"/>
              <a:ext cx="568500" cy="0"/>
            </a:xfrm>
            <a:prstGeom prst="straightConnector1">
              <a:avLst/>
            </a:prstGeom>
            <a:noFill/>
            <a:ln w="9525" cap="flat" cmpd="sng">
              <a:solidFill>
                <a:schemeClr val="accent2"/>
              </a:solidFill>
              <a:prstDash val="solid"/>
              <a:round/>
              <a:headEnd type="none" w="med" len="med"/>
              <a:tailEnd type="none" w="med" len="med"/>
            </a:ln>
          </p:spPr>
        </p:cxnSp>
        <p:cxnSp>
          <p:nvCxnSpPr>
            <p:cNvPr id="380" name="Google Shape;380;p7"/>
            <p:cNvCxnSpPr/>
            <p:nvPr/>
          </p:nvCxnSpPr>
          <p:spPr>
            <a:xfrm>
              <a:off x="-19" y="3273026"/>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81" name="Google Shape;381;p7"/>
            <p:cNvCxnSpPr/>
            <p:nvPr/>
          </p:nvCxnSpPr>
          <p:spPr>
            <a:xfrm>
              <a:off x="-19" y="1870276"/>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382" name="Google Shape;382;p7"/>
            <p:cNvCxnSpPr/>
            <p:nvPr/>
          </p:nvCxnSpPr>
          <p:spPr>
            <a:xfrm>
              <a:off x="-18" y="935076"/>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383" name="Google Shape;383;p7"/>
            <p:cNvCxnSpPr/>
            <p:nvPr/>
          </p:nvCxnSpPr>
          <p:spPr>
            <a:xfrm>
              <a:off x="-16" y="467492"/>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384" name="Google Shape;384;p7"/>
            <p:cNvCxnSpPr/>
            <p:nvPr/>
          </p:nvCxnSpPr>
          <p:spPr>
            <a:xfrm>
              <a:off x="467573" y="-86"/>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385" name="Google Shape;385;p7"/>
            <p:cNvCxnSpPr/>
            <p:nvPr/>
          </p:nvCxnSpPr>
          <p:spPr>
            <a:xfrm>
              <a:off x="935148" y="337076"/>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386" name="Google Shape;386;p7"/>
            <p:cNvCxnSpPr/>
            <p:nvPr/>
          </p:nvCxnSpPr>
          <p:spPr>
            <a:xfrm>
              <a:off x="1402748" y="-86"/>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387" name="Google Shape;387;p7"/>
            <p:cNvCxnSpPr/>
            <p:nvPr/>
          </p:nvCxnSpPr>
          <p:spPr>
            <a:xfrm>
              <a:off x="467575" y="3609700"/>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88" name="Google Shape;388;p7"/>
            <p:cNvCxnSpPr/>
            <p:nvPr/>
          </p:nvCxnSpPr>
          <p:spPr>
            <a:xfrm>
              <a:off x="467573" y="4488901"/>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389" name="Google Shape;389;p7"/>
            <p:cNvCxnSpPr/>
            <p:nvPr/>
          </p:nvCxnSpPr>
          <p:spPr>
            <a:xfrm rot="10800000">
              <a:off x="5947777" y="4740189"/>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390" name="Google Shape;390;p7"/>
            <p:cNvCxnSpPr/>
            <p:nvPr/>
          </p:nvCxnSpPr>
          <p:spPr>
            <a:xfrm rot="10800000">
              <a:off x="5480186" y="4912089"/>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391" name="Google Shape;391;p7"/>
            <p:cNvCxnSpPr/>
            <p:nvPr/>
          </p:nvCxnSpPr>
          <p:spPr>
            <a:xfrm rot="10800000">
              <a:off x="2703511" y="4786389"/>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392" name="Google Shape;392;p7"/>
            <p:cNvCxnSpPr/>
            <p:nvPr/>
          </p:nvCxnSpPr>
          <p:spPr>
            <a:xfrm rot="10800000">
              <a:off x="5170498" y="4675810"/>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393" name="Google Shape;393;p7"/>
            <p:cNvCxnSpPr/>
            <p:nvPr/>
          </p:nvCxnSpPr>
          <p:spPr>
            <a:xfrm rot="10800000">
              <a:off x="1210298" y="4675801"/>
              <a:ext cx="912600" cy="0"/>
            </a:xfrm>
            <a:prstGeom prst="straightConnector1">
              <a:avLst/>
            </a:prstGeom>
            <a:noFill/>
            <a:ln w="9525" cap="flat" cmpd="sng">
              <a:solidFill>
                <a:schemeClr val="accent2"/>
              </a:solidFill>
              <a:prstDash val="solid"/>
              <a:round/>
              <a:headEnd type="none" w="med" len="med"/>
              <a:tailEnd type="none" w="med" len="med"/>
            </a:ln>
          </p:spPr>
        </p:cxnSp>
      </p:grpSp>
      <p:sp>
        <p:nvSpPr>
          <p:cNvPr id="394" name="Google Shape;394;p7"/>
          <p:cNvSpPr txBox="1">
            <a:spLocks noGrp="1"/>
          </p:cNvSpPr>
          <p:nvPr>
            <p:ph type="subTitle" idx="1"/>
          </p:nvPr>
        </p:nvSpPr>
        <p:spPr>
          <a:xfrm>
            <a:off x="960000" y="3000733"/>
            <a:ext cx="4531600" cy="1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66361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5"/>
        <p:cNvGrpSpPr/>
        <p:nvPr/>
      </p:nvGrpSpPr>
      <p:grpSpPr>
        <a:xfrm>
          <a:off x="0" y="0"/>
          <a:ext cx="0" cy="0"/>
          <a:chOff x="0" y="0"/>
          <a:chExt cx="0" cy="0"/>
        </a:xfrm>
      </p:grpSpPr>
      <p:sp>
        <p:nvSpPr>
          <p:cNvPr id="396" name="Google Shape;396;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97" name="Google Shape;397;p8"/>
          <p:cNvGrpSpPr/>
          <p:nvPr/>
        </p:nvGrpSpPr>
        <p:grpSpPr>
          <a:xfrm>
            <a:off x="0" y="-133"/>
            <a:ext cx="12192133" cy="6858421"/>
            <a:chOff x="0" y="-100"/>
            <a:chExt cx="9144100" cy="5143816"/>
          </a:xfrm>
        </p:grpSpPr>
        <p:sp>
          <p:nvSpPr>
            <p:cNvPr id="398" name="Google Shape;398;p8"/>
            <p:cNvSpPr/>
            <p:nvPr/>
          </p:nvSpPr>
          <p:spPr>
            <a:xfrm>
              <a:off x="2726569" y="-1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a:off x="1401425"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8"/>
            <p:cNvSpPr/>
            <p:nvPr/>
          </p:nvSpPr>
          <p:spPr>
            <a:xfrm>
              <a:off x="8208825" y="46774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8"/>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4" name="Google Shape;404;p8"/>
          <p:cNvGrpSpPr/>
          <p:nvPr/>
        </p:nvGrpSpPr>
        <p:grpSpPr>
          <a:xfrm>
            <a:off x="0" y="-167"/>
            <a:ext cx="12191989" cy="6858181"/>
            <a:chOff x="0" y="-125"/>
            <a:chExt cx="9143992" cy="5143636"/>
          </a:xfrm>
        </p:grpSpPr>
        <p:cxnSp>
          <p:nvCxnSpPr>
            <p:cNvPr id="405" name="Google Shape;405;p8"/>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406" name="Google Shape;406;p8"/>
            <p:cNvCxnSpPr/>
            <p:nvPr/>
          </p:nvCxnSpPr>
          <p:spPr>
            <a:xfrm>
              <a:off x="0" y="935182"/>
              <a:ext cx="2169600" cy="0"/>
            </a:xfrm>
            <a:prstGeom prst="straightConnector1">
              <a:avLst/>
            </a:prstGeom>
            <a:noFill/>
            <a:ln w="9525" cap="flat" cmpd="sng">
              <a:solidFill>
                <a:schemeClr val="accent2"/>
              </a:solidFill>
              <a:prstDash val="solid"/>
              <a:round/>
              <a:headEnd type="none" w="med" len="med"/>
              <a:tailEnd type="none" w="med" len="med"/>
            </a:ln>
          </p:spPr>
        </p:cxnSp>
        <p:cxnSp>
          <p:nvCxnSpPr>
            <p:cNvPr id="407" name="Google Shape;407;p8"/>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08" name="Google Shape;408;p8"/>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09" name="Google Shape;409;p8"/>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410" name="Google Shape;410;p8"/>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411" name="Google Shape;411;p8"/>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412" name="Google Shape;412;p8"/>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413" name="Google Shape;413;p8"/>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414" name="Google Shape;414;p8"/>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415" name="Google Shape;415;p8"/>
            <p:cNvCxnSpPr/>
            <p:nvPr/>
          </p:nvCxnSpPr>
          <p:spPr>
            <a:xfrm rot="10800000">
              <a:off x="1402761" y="4296911"/>
              <a:ext cx="0" cy="846600"/>
            </a:xfrm>
            <a:prstGeom prst="straightConnector1">
              <a:avLst/>
            </a:prstGeom>
            <a:noFill/>
            <a:ln w="9525" cap="flat" cmpd="sng">
              <a:solidFill>
                <a:schemeClr val="accent2"/>
              </a:solidFill>
              <a:prstDash val="solid"/>
              <a:round/>
              <a:headEnd type="none" w="med" len="med"/>
              <a:tailEnd type="none" w="med" len="med"/>
            </a:ln>
          </p:spPr>
        </p:cxnSp>
        <p:cxnSp>
          <p:nvCxnSpPr>
            <p:cNvPr id="416" name="Google Shape;416;p8"/>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417" name="Google Shape;417;p8"/>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418" name="Google Shape;418;p8"/>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419" name="Google Shape;419;p8"/>
            <p:cNvCxnSpPr/>
            <p:nvPr/>
          </p:nvCxnSpPr>
          <p:spPr>
            <a:xfrm rot="10800000">
              <a:off x="7916392" y="1870375"/>
              <a:ext cx="1227600" cy="0"/>
            </a:xfrm>
            <a:prstGeom prst="straightConnector1">
              <a:avLst/>
            </a:prstGeom>
            <a:noFill/>
            <a:ln w="9525" cap="flat" cmpd="sng">
              <a:solidFill>
                <a:schemeClr val="accent2"/>
              </a:solidFill>
              <a:prstDash val="solid"/>
              <a:round/>
              <a:headEnd type="none" w="med" len="med"/>
              <a:tailEnd type="none" w="med" len="med"/>
            </a:ln>
          </p:spPr>
        </p:cxnSp>
        <p:cxnSp>
          <p:nvCxnSpPr>
            <p:cNvPr id="420" name="Google Shape;420;p8"/>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421" name="Google Shape;421;p8"/>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422" name="Google Shape;422;p8"/>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423" name="Google Shape;423;p8"/>
            <p:cNvCxnSpPr/>
            <p:nvPr/>
          </p:nvCxnSpPr>
          <p:spPr>
            <a:xfrm rot="10800000">
              <a:off x="7397691" y="4208325"/>
              <a:ext cx="1746300" cy="0"/>
            </a:xfrm>
            <a:prstGeom prst="straightConnector1">
              <a:avLst/>
            </a:prstGeom>
            <a:noFill/>
            <a:ln w="9525" cap="flat" cmpd="sng">
              <a:solidFill>
                <a:schemeClr val="accent2"/>
              </a:solidFill>
              <a:prstDash val="solid"/>
              <a:round/>
              <a:headEnd type="none" w="med" len="med"/>
              <a:tailEnd type="none" w="med" len="med"/>
            </a:ln>
          </p:spPr>
        </p:cxnSp>
        <p:cxnSp>
          <p:nvCxnSpPr>
            <p:cNvPr id="424" name="Google Shape;424;p8"/>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425" name="Google Shape;425;p8"/>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426" name="Google Shape;426;p8"/>
            <p:cNvCxnSpPr/>
            <p:nvPr/>
          </p:nvCxnSpPr>
          <p:spPr>
            <a:xfrm rot="10800000">
              <a:off x="8208825" y="4127425"/>
              <a:ext cx="0" cy="678900"/>
            </a:xfrm>
            <a:prstGeom prst="straightConnector1">
              <a:avLst/>
            </a:prstGeom>
            <a:noFill/>
            <a:ln w="9525" cap="flat" cmpd="sng">
              <a:solidFill>
                <a:schemeClr val="accent2"/>
              </a:solidFill>
              <a:prstDash val="solid"/>
              <a:round/>
              <a:headEnd type="none" w="med" len="med"/>
              <a:tailEnd type="none" w="med" len="med"/>
            </a:ln>
          </p:spPr>
        </p:cxnSp>
        <p:cxnSp>
          <p:nvCxnSpPr>
            <p:cNvPr id="427" name="Google Shape;427;p8"/>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428" name="Google Shape;428;p8"/>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429" name="Google Shape;429;p8"/>
            <p:cNvCxnSpPr/>
            <p:nvPr/>
          </p:nvCxnSpPr>
          <p:spPr>
            <a:xfrm rot="10800000">
              <a:off x="8676400" y="138675"/>
              <a:ext cx="0" cy="1014900"/>
            </a:xfrm>
            <a:prstGeom prst="straightConnector1">
              <a:avLst/>
            </a:prstGeom>
            <a:noFill/>
            <a:ln w="9525" cap="flat" cmpd="sng">
              <a:solidFill>
                <a:schemeClr val="accent2"/>
              </a:solidFill>
              <a:prstDash val="solid"/>
              <a:round/>
              <a:headEnd type="none" w="med" len="med"/>
              <a:tailEnd type="none" w="med" len="med"/>
            </a:ln>
          </p:spPr>
        </p:cxnSp>
        <p:cxnSp>
          <p:nvCxnSpPr>
            <p:cNvPr id="430" name="Google Shape;430;p8"/>
            <p:cNvCxnSpPr/>
            <p:nvPr/>
          </p:nvCxnSpPr>
          <p:spPr>
            <a:xfrm>
              <a:off x="3196195" y="11"/>
              <a:ext cx="0" cy="709200"/>
            </a:xfrm>
            <a:prstGeom prst="straightConnector1">
              <a:avLst/>
            </a:prstGeom>
            <a:noFill/>
            <a:ln w="9525" cap="flat" cmpd="sng">
              <a:solidFill>
                <a:schemeClr val="accent2"/>
              </a:solidFill>
              <a:prstDash val="solid"/>
              <a:round/>
              <a:headEnd type="none" w="med" len="med"/>
              <a:tailEnd type="none" w="med" len="med"/>
            </a:ln>
          </p:spPr>
        </p:cxnSp>
        <p:cxnSp>
          <p:nvCxnSpPr>
            <p:cNvPr id="431" name="Google Shape;431;p8"/>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432" name="Google Shape;432;p8"/>
            <p:cNvCxnSpPr/>
            <p:nvPr/>
          </p:nvCxnSpPr>
          <p:spPr>
            <a:xfrm>
              <a:off x="6440461" y="11"/>
              <a:ext cx="0" cy="899700"/>
            </a:xfrm>
            <a:prstGeom prst="straightConnector1">
              <a:avLst/>
            </a:prstGeom>
            <a:noFill/>
            <a:ln w="9525" cap="flat" cmpd="sng">
              <a:solidFill>
                <a:schemeClr val="accent2"/>
              </a:solidFill>
              <a:prstDash val="solid"/>
              <a:round/>
              <a:headEnd type="none" w="med" len="med"/>
              <a:tailEnd type="none" w="med" len="med"/>
            </a:ln>
          </p:spPr>
        </p:cxnSp>
        <p:cxnSp>
          <p:nvCxnSpPr>
            <p:cNvPr id="433" name="Google Shape;433;p8"/>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434" name="Google Shape;434;p8"/>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grpSp>
        <p:nvGrpSpPr>
          <p:cNvPr id="435" name="Google Shape;435;p8"/>
          <p:cNvGrpSpPr/>
          <p:nvPr/>
        </p:nvGrpSpPr>
        <p:grpSpPr>
          <a:xfrm>
            <a:off x="623607" y="-544"/>
            <a:ext cx="10039917" cy="6859083"/>
            <a:chOff x="467705" y="-408"/>
            <a:chExt cx="7529938" cy="5144312"/>
          </a:xfrm>
        </p:grpSpPr>
        <p:grpSp>
          <p:nvGrpSpPr>
            <p:cNvPr id="436" name="Google Shape;436;p8"/>
            <p:cNvGrpSpPr/>
            <p:nvPr/>
          </p:nvGrpSpPr>
          <p:grpSpPr>
            <a:xfrm>
              <a:off x="5994849" y="4675580"/>
              <a:ext cx="469239" cy="468324"/>
              <a:chOff x="3412950" y="1976100"/>
              <a:chExt cx="250675" cy="250200"/>
            </a:xfrm>
          </p:grpSpPr>
          <p:sp>
            <p:nvSpPr>
              <p:cNvPr id="437" name="Google Shape;437;p8"/>
              <p:cNvSpPr/>
              <p:nvPr/>
            </p:nvSpPr>
            <p:spPr>
              <a:xfrm>
                <a:off x="3439725" y="1976100"/>
                <a:ext cx="223900" cy="142300"/>
              </a:xfrm>
              <a:custGeom>
                <a:avLst/>
                <a:gdLst/>
                <a:ahLst/>
                <a:cxnLst/>
                <a:rect l="l" t="t" r="r" b="b"/>
                <a:pathLst>
                  <a:path w="8956" h="5692" extrusionOk="0">
                    <a:moveTo>
                      <a:pt x="8134" y="416"/>
                    </a:moveTo>
                    <a:cubicBezTo>
                      <a:pt x="8397" y="416"/>
                      <a:pt x="8542" y="628"/>
                      <a:pt x="8542" y="829"/>
                    </a:cubicBezTo>
                    <a:cubicBezTo>
                      <a:pt x="8537" y="1559"/>
                      <a:pt x="8537" y="2283"/>
                      <a:pt x="8537" y="3012"/>
                    </a:cubicBezTo>
                    <a:cubicBezTo>
                      <a:pt x="8537" y="3255"/>
                      <a:pt x="8376" y="3422"/>
                      <a:pt x="8134" y="3422"/>
                    </a:cubicBezTo>
                    <a:lnTo>
                      <a:pt x="4553" y="3422"/>
                    </a:lnTo>
                    <a:cubicBezTo>
                      <a:pt x="4316" y="3422"/>
                      <a:pt x="4149" y="3267"/>
                      <a:pt x="4149" y="3023"/>
                    </a:cubicBezTo>
                    <a:lnTo>
                      <a:pt x="4149" y="819"/>
                    </a:lnTo>
                    <a:cubicBezTo>
                      <a:pt x="4149" y="571"/>
                      <a:pt x="4316" y="421"/>
                      <a:pt x="4564" y="421"/>
                    </a:cubicBezTo>
                    <a:cubicBezTo>
                      <a:pt x="5159" y="421"/>
                      <a:pt x="5754" y="422"/>
                      <a:pt x="6348" y="422"/>
                    </a:cubicBezTo>
                    <a:cubicBezTo>
                      <a:pt x="6943" y="422"/>
                      <a:pt x="7538" y="421"/>
                      <a:pt x="8134" y="416"/>
                    </a:cubicBezTo>
                    <a:close/>
                    <a:moveTo>
                      <a:pt x="565" y="1269"/>
                    </a:moveTo>
                    <a:cubicBezTo>
                      <a:pt x="1578" y="1274"/>
                      <a:pt x="2587" y="1274"/>
                      <a:pt x="3602" y="1274"/>
                    </a:cubicBezTo>
                    <a:lnTo>
                      <a:pt x="3736" y="1274"/>
                    </a:lnTo>
                    <a:lnTo>
                      <a:pt x="3736" y="3033"/>
                    </a:lnTo>
                    <a:cubicBezTo>
                      <a:pt x="3736" y="3434"/>
                      <a:pt x="4026" y="3836"/>
                      <a:pt x="4507" y="3836"/>
                    </a:cubicBezTo>
                    <a:cubicBezTo>
                      <a:pt x="4515" y="3836"/>
                      <a:pt x="4524" y="3836"/>
                      <a:pt x="4533" y="3835"/>
                    </a:cubicBezTo>
                    <a:cubicBezTo>
                      <a:pt x="4659" y="3832"/>
                      <a:pt x="4785" y="3831"/>
                      <a:pt x="4911" y="3831"/>
                    </a:cubicBezTo>
                    <a:cubicBezTo>
                      <a:pt x="5164" y="3831"/>
                      <a:pt x="5421" y="3835"/>
                      <a:pt x="5686" y="3835"/>
                    </a:cubicBezTo>
                    <a:cubicBezTo>
                      <a:pt x="5686" y="4027"/>
                      <a:pt x="5691" y="4218"/>
                      <a:pt x="5682" y="4404"/>
                    </a:cubicBezTo>
                    <a:cubicBezTo>
                      <a:pt x="5682" y="4435"/>
                      <a:pt x="5619" y="4471"/>
                      <a:pt x="5582" y="4487"/>
                    </a:cubicBezTo>
                    <a:cubicBezTo>
                      <a:pt x="5569" y="4494"/>
                      <a:pt x="5554" y="4495"/>
                      <a:pt x="5538" y="4495"/>
                    </a:cubicBezTo>
                    <a:cubicBezTo>
                      <a:pt x="5517" y="4495"/>
                      <a:pt x="5495" y="4492"/>
                      <a:pt x="5474" y="4492"/>
                    </a:cubicBezTo>
                    <a:lnTo>
                      <a:pt x="1697" y="4492"/>
                    </a:lnTo>
                    <a:cubicBezTo>
                      <a:pt x="1594" y="4492"/>
                      <a:pt x="1516" y="4518"/>
                      <a:pt x="1449" y="4595"/>
                    </a:cubicBezTo>
                    <a:cubicBezTo>
                      <a:pt x="1341" y="4714"/>
                      <a:pt x="1221" y="4834"/>
                      <a:pt x="1076" y="4984"/>
                    </a:cubicBezTo>
                    <a:lnTo>
                      <a:pt x="1076" y="4709"/>
                    </a:lnTo>
                    <a:cubicBezTo>
                      <a:pt x="1076" y="4559"/>
                      <a:pt x="1009" y="4492"/>
                      <a:pt x="864" y="4492"/>
                    </a:cubicBezTo>
                    <a:lnTo>
                      <a:pt x="419" y="4492"/>
                    </a:lnTo>
                    <a:lnTo>
                      <a:pt x="419" y="4347"/>
                    </a:lnTo>
                    <a:cubicBezTo>
                      <a:pt x="419" y="3370"/>
                      <a:pt x="419" y="2397"/>
                      <a:pt x="414" y="1419"/>
                    </a:cubicBezTo>
                    <a:cubicBezTo>
                      <a:pt x="414" y="1300"/>
                      <a:pt x="450" y="1269"/>
                      <a:pt x="565" y="1269"/>
                    </a:cubicBezTo>
                    <a:close/>
                    <a:moveTo>
                      <a:pt x="4476" y="1"/>
                    </a:moveTo>
                    <a:cubicBezTo>
                      <a:pt x="4278" y="1"/>
                      <a:pt x="4123" y="84"/>
                      <a:pt x="3989" y="203"/>
                    </a:cubicBezTo>
                    <a:cubicBezTo>
                      <a:pt x="3803" y="374"/>
                      <a:pt x="3736" y="602"/>
                      <a:pt x="3731" y="860"/>
                    </a:cubicBezTo>
                    <a:lnTo>
                      <a:pt x="3591" y="860"/>
                    </a:lnTo>
                    <a:cubicBezTo>
                      <a:pt x="2540" y="860"/>
                      <a:pt x="1491" y="860"/>
                      <a:pt x="445" y="855"/>
                    </a:cubicBezTo>
                    <a:cubicBezTo>
                      <a:pt x="223" y="855"/>
                      <a:pt x="1" y="1078"/>
                      <a:pt x="1" y="1300"/>
                    </a:cubicBezTo>
                    <a:cubicBezTo>
                      <a:pt x="6" y="2345"/>
                      <a:pt x="6" y="3391"/>
                      <a:pt x="6" y="4435"/>
                    </a:cubicBezTo>
                    <a:cubicBezTo>
                      <a:pt x="6" y="4657"/>
                      <a:pt x="140" y="4834"/>
                      <a:pt x="357" y="4881"/>
                    </a:cubicBezTo>
                    <a:cubicBezTo>
                      <a:pt x="455" y="4901"/>
                      <a:pt x="553" y="4906"/>
                      <a:pt x="663" y="4922"/>
                    </a:cubicBezTo>
                    <a:lnTo>
                      <a:pt x="663" y="5445"/>
                    </a:lnTo>
                    <a:cubicBezTo>
                      <a:pt x="658" y="5543"/>
                      <a:pt x="673" y="5631"/>
                      <a:pt x="777" y="5672"/>
                    </a:cubicBezTo>
                    <a:cubicBezTo>
                      <a:pt x="811" y="5685"/>
                      <a:pt x="843" y="5691"/>
                      <a:pt x="874" y="5691"/>
                    </a:cubicBezTo>
                    <a:cubicBezTo>
                      <a:pt x="940" y="5691"/>
                      <a:pt x="997" y="5662"/>
                      <a:pt x="1050" y="5605"/>
                    </a:cubicBezTo>
                    <a:cubicBezTo>
                      <a:pt x="1252" y="5402"/>
                      <a:pt x="1460" y="5201"/>
                      <a:pt x="1661" y="4994"/>
                    </a:cubicBezTo>
                    <a:cubicBezTo>
                      <a:pt x="1723" y="4927"/>
                      <a:pt x="1785" y="4906"/>
                      <a:pt x="1873" y="4906"/>
                    </a:cubicBezTo>
                    <a:cubicBezTo>
                      <a:pt x="2149" y="4907"/>
                      <a:pt x="2424" y="4908"/>
                      <a:pt x="2699" y="4908"/>
                    </a:cubicBezTo>
                    <a:cubicBezTo>
                      <a:pt x="3113" y="4908"/>
                      <a:pt x="3525" y="4907"/>
                      <a:pt x="3938" y="4907"/>
                    </a:cubicBezTo>
                    <a:cubicBezTo>
                      <a:pt x="4350" y="4907"/>
                      <a:pt x="4763" y="4908"/>
                      <a:pt x="5174" y="4912"/>
                    </a:cubicBezTo>
                    <a:cubicBezTo>
                      <a:pt x="5209" y="4912"/>
                      <a:pt x="5243" y="4913"/>
                      <a:pt x="5275" y="4913"/>
                    </a:cubicBezTo>
                    <a:cubicBezTo>
                      <a:pt x="6009" y="4913"/>
                      <a:pt x="6139" y="4793"/>
                      <a:pt x="6100" y="3991"/>
                    </a:cubicBezTo>
                    <a:lnTo>
                      <a:pt x="6100" y="3835"/>
                    </a:lnTo>
                    <a:lnTo>
                      <a:pt x="8190" y="3835"/>
                    </a:lnTo>
                    <a:cubicBezTo>
                      <a:pt x="8402" y="3835"/>
                      <a:pt x="8583" y="3768"/>
                      <a:pt x="8712" y="3613"/>
                    </a:cubicBezTo>
                    <a:cubicBezTo>
                      <a:pt x="8817" y="3494"/>
                      <a:pt x="8873" y="3339"/>
                      <a:pt x="8956" y="3198"/>
                    </a:cubicBezTo>
                    <a:lnTo>
                      <a:pt x="8956" y="638"/>
                    </a:lnTo>
                    <a:cubicBezTo>
                      <a:pt x="8946" y="622"/>
                      <a:pt x="8935" y="607"/>
                      <a:pt x="8930" y="591"/>
                    </a:cubicBezTo>
                    <a:cubicBezTo>
                      <a:pt x="8873" y="280"/>
                      <a:pt x="8526" y="1"/>
                      <a:pt x="8206" y="1"/>
                    </a:cubicBezTo>
                    <a:cubicBezTo>
                      <a:pt x="7667" y="6"/>
                      <a:pt x="7128" y="8"/>
                      <a:pt x="6591" y="8"/>
                    </a:cubicBezTo>
                    <a:cubicBezTo>
                      <a:pt x="5885" y="8"/>
                      <a:pt x="5181" y="5"/>
                      <a:pt x="4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8"/>
              <p:cNvSpPr/>
              <p:nvPr/>
            </p:nvSpPr>
            <p:spPr>
              <a:xfrm>
                <a:off x="3412950" y="2101150"/>
                <a:ext cx="164800" cy="125150"/>
              </a:xfrm>
              <a:custGeom>
                <a:avLst/>
                <a:gdLst/>
                <a:ahLst/>
                <a:cxnLst/>
                <a:rect l="l" t="t" r="r" b="b"/>
                <a:pathLst>
                  <a:path w="6592" h="5006" extrusionOk="0">
                    <a:moveTo>
                      <a:pt x="5883" y="2108"/>
                    </a:moveTo>
                    <a:cubicBezTo>
                      <a:pt x="6173" y="2232"/>
                      <a:pt x="6266" y="2688"/>
                      <a:pt x="5883" y="2921"/>
                    </a:cubicBezTo>
                    <a:lnTo>
                      <a:pt x="5883" y="2108"/>
                    </a:lnTo>
                    <a:close/>
                    <a:moveTo>
                      <a:pt x="2044" y="1782"/>
                    </a:moveTo>
                    <a:lnTo>
                      <a:pt x="2044" y="3220"/>
                    </a:lnTo>
                    <a:cubicBezTo>
                      <a:pt x="1828" y="3220"/>
                      <a:pt x="1616" y="3233"/>
                      <a:pt x="1405" y="3233"/>
                    </a:cubicBezTo>
                    <a:cubicBezTo>
                      <a:pt x="1283" y="3233"/>
                      <a:pt x="1162" y="3228"/>
                      <a:pt x="1041" y="3215"/>
                    </a:cubicBezTo>
                    <a:cubicBezTo>
                      <a:pt x="719" y="3179"/>
                      <a:pt x="492" y="2941"/>
                      <a:pt x="440" y="2594"/>
                    </a:cubicBezTo>
                    <a:cubicBezTo>
                      <a:pt x="373" y="2145"/>
                      <a:pt x="750" y="1787"/>
                      <a:pt x="1175" y="1787"/>
                    </a:cubicBezTo>
                    <a:cubicBezTo>
                      <a:pt x="1459" y="1782"/>
                      <a:pt x="1749" y="1782"/>
                      <a:pt x="2044" y="1782"/>
                    </a:cubicBezTo>
                    <a:close/>
                    <a:moveTo>
                      <a:pt x="5459" y="524"/>
                    </a:moveTo>
                    <a:lnTo>
                      <a:pt x="5459" y="4483"/>
                    </a:lnTo>
                    <a:cubicBezTo>
                      <a:pt x="5308" y="4426"/>
                      <a:pt x="5158" y="4374"/>
                      <a:pt x="5008" y="4312"/>
                    </a:cubicBezTo>
                    <a:cubicBezTo>
                      <a:pt x="4186" y="3981"/>
                      <a:pt x="3358" y="3650"/>
                      <a:pt x="2536" y="3318"/>
                    </a:cubicBezTo>
                    <a:cubicBezTo>
                      <a:pt x="2505" y="3303"/>
                      <a:pt x="2469" y="3246"/>
                      <a:pt x="2469" y="3215"/>
                    </a:cubicBezTo>
                    <a:cubicBezTo>
                      <a:pt x="2463" y="2745"/>
                      <a:pt x="2463" y="2279"/>
                      <a:pt x="2469" y="1813"/>
                    </a:cubicBezTo>
                    <a:cubicBezTo>
                      <a:pt x="2469" y="1772"/>
                      <a:pt x="2510" y="1715"/>
                      <a:pt x="2546" y="1699"/>
                    </a:cubicBezTo>
                    <a:cubicBezTo>
                      <a:pt x="3219" y="1425"/>
                      <a:pt x="3890" y="1157"/>
                      <a:pt x="4585" y="877"/>
                    </a:cubicBezTo>
                    <a:lnTo>
                      <a:pt x="4585" y="2207"/>
                    </a:lnTo>
                    <a:lnTo>
                      <a:pt x="4585" y="2781"/>
                    </a:lnTo>
                    <a:cubicBezTo>
                      <a:pt x="4590" y="2926"/>
                      <a:pt x="4662" y="3003"/>
                      <a:pt x="4797" y="3003"/>
                    </a:cubicBezTo>
                    <a:cubicBezTo>
                      <a:pt x="4900" y="3003"/>
                      <a:pt x="4998" y="2900"/>
                      <a:pt x="4998" y="2781"/>
                    </a:cubicBezTo>
                    <a:cubicBezTo>
                      <a:pt x="5003" y="2362"/>
                      <a:pt x="5003" y="1947"/>
                      <a:pt x="5003" y="1534"/>
                    </a:cubicBezTo>
                    <a:cubicBezTo>
                      <a:pt x="5003" y="1291"/>
                      <a:pt x="4998" y="1047"/>
                      <a:pt x="5003" y="804"/>
                    </a:cubicBezTo>
                    <a:cubicBezTo>
                      <a:pt x="5003" y="763"/>
                      <a:pt x="5034" y="701"/>
                      <a:pt x="5070" y="686"/>
                    </a:cubicBezTo>
                    <a:cubicBezTo>
                      <a:pt x="5194" y="624"/>
                      <a:pt x="5325" y="577"/>
                      <a:pt x="5459" y="524"/>
                    </a:cubicBezTo>
                    <a:close/>
                    <a:moveTo>
                      <a:pt x="2039" y="3645"/>
                    </a:moveTo>
                    <a:lnTo>
                      <a:pt x="2039" y="4581"/>
                    </a:lnTo>
                    <a:lnTo>
                      <a:pt x="1693" y="4581"/>
                    </a:lnTo>
                    <a:lnTo>
                      <a:pt x="1693" y="3645"/>
                    </a:lnTo>
                    <a:close/>
                    <a:moveTo>
                      <a:pt x="5667" y="1"/>
                    </a:moveTo>
                    <a:cubicBezTo>
                      <a:pt x="5640" y="1"/>
                      <a:pt x="5612" y="6"/>
                      <a:pt x="5583" y="18"/>
                    </a:cubicBezTo>
                    <a:cubicBezTo>
                      <a:pt x="4657" y="390"/>
                      <a:pt x="3730" y="758"/>
                      <a:pt x="2810" y="1140"/>
                    </a:cubicBezTo>
                    <a:cubicBezTo>
                      <a:pt x="2484" y="1278"/>
                      <a:pt x="2159" y="1382"/>
                      <a:pt x="1808" y="1382"/>
                    </a:cubicBezTo>
                    <a:cubicBezTo>
                      <a:pt x="1751" y="1382"/>
                      <a:pt x="1694" y="1379"/>
                      <a:pt x="1636" y="1374"/>
                    </a:cubicBezTo>
                    <a:cubicBezTo>
                      <a:pt x="1586" y="1368"/>
                      <a:pt x="1536" y="1366"/>
                      <a:pt x="1486" y="1366"/>
                    </a:cubicBezTo>
                    <a:cubicBezTo>
                      <a:pt x="1414" y="1366"/>
                      <a:pt x="1343" y="1370"/>
                      <a:pt x="1272" y="1370"/>
                    </a:cubicBezTo>
                    <a:cubicBezTo>
                      <a:pt x="1251" y="1370"/>
                      <a:pt x="1231" y="1370"/>
                      <a:pt x="1211" y="1369"/>
                    </a:cubicBezTo>
                    <a:cubicBezTo>
                      <a:pt x="1201" y="1369"/>
                      <a:pt x="1191" y="1369"/>
                      <a:pt x="1181" y="1369"/>
                    </a:cubicBezTo>
                    <a:cubicBezTo>
                      <a:pt x="687" y="1369"/>
                      <a:pt x="245" y="1642"/>
                      <a:pt x="78" y="2114"/>
                    </a:cubicBezTo>
                    <a:cubicBezTo>
                      <a:pt x="47" y="2212"/>
                      <a:pt x="26" y="2315"/>
                      <a:pt x="0" y="2418"/>
                    </a:cubicBezTo>
                    <a:lnTo>
                      <a:pt x="0" y="2589"/>
                    </a:lnTo>
                    <a:cubicBezTo>
                      <a:pt x="10" y="2615"/>
                      <a:pt x="21" y="2635"/>
                      <a:pt x="26" y="2661"/>
                    </a:cubicBezTo>
                    <a:cubicBezTo>
                      <a:pt x="62" y="3122"/>
                      <a:pt x="451" y="3531"/>
                      <a:pt x="896" y="3614"/>
                    </a:cubicBezTo>
                    <a:cubicBezTo>
                      <a:pt x="1015" y="3635"/>
                      <a:pt x="1139" y="3640"/>
                      <a:pt x="1268" y="3650"/>
                    </a:cubicBezTo>
                    <a:lnTo>
                      <a:pt x="1268" y="4808"/>
                    </a:lnTo>
                    <a:cubicBezTo>
                      <a:pt x="1268" y="4932"/>
                      <a:pt x="1340" y="5006"/>
                      <a:pt x="1459" y="5006"/>
                    </a:cubicBezTo>
                    <a:lnTo>
                      <a:pt x="2256" y="5006"/>
                    </a:lnTo>
                    <a:cubicBezTo>
                      <a:pt x="2390" y="5006"/>
                      <a:pt x="2463" y="4932"/>
                      <a:pt x="2463" y="4803"/>
                    </a:cubicBezTo>
                    <a:lnTo>
                      <a:pt x="2463" y="3738"/>
                    </a:lnTo>
                    <a:cubicBezTo>
                      <a:pt x="2722" y="3841"/>
                      <a:pt x="2965" y="3950"/>
                      <a:pt x="3208" y="4048"/>
                    </a:cubicBezTo>
                    <a:cubicBezTo>
                      <a:pt x="3979" y="4354"/>
                      <a:pt x="4745" y="4659"/>
                      <a:pt x="5511" y="4970"/>
                    </a:cubicBezTo>
                    <a:cubicBezTo>
                      <a:pt x="5567" y="4993"/>
                      <a:pt x="5619" y="5004"/>
                      <a:pt x="5664" y="5004"/>
                    </a:cubicBezTo>
                    <a:cubicBezTo>
                      <a:pt x="5801" y="5004"/>
                      <a:pt x="5882" y="4902"/>
                      <a:pt x="5877" y="4715"/>
                    </a:cubicBezTo>
                    <a:lnTo>
                      <a:pt x="5877" y="3469"/>
                    </a:lnTo>
                    <a:cubicBezTo>
                      <a:pt x="5877" y="3406"/>
                      <a:pt x="5888" y="3370"/>
                      <a:pt x="5955" y="3344"/>
                    </a:cubicBezTo>
                    <a:cubicBezTo>
                      <a:pt x="6390" y="3184"/>
                      <a:pt x="6591" y="2838"/>
                      <a:pt x="6540" y="2367"/>
                    </a:cubicBezTo>
                    <a:cubicBezTo>
                      <a:pt x="6493" y="2021"/>
                      <a:pt x="6287" y="1797"/>
                      <a:pt x="5976" y="1668"/>
                    </a:cubicBezTo>
                    <a:cubicBezTo>
                      <a:pt x="5898" y="1637"/>
                      <a:pt x="5877" y="1601"/>
                      <a:pt x="5877" y="1524"/>
                    </a:cubicBezTo>
                    <a:cubicBezTo>
                      <a:pt x="5883" y="1104"/>
                      <a:pt x="5877" y="686"/>
                      <a:pt x="5877" y="266"/>
                    </a:cubicBezTo>
                    <a:cubicBezTo>
                      <a:pt x="5877" y="106"/>
                      <a:pt x="5785" y="1"/>
                      <a:pt x="5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8"/>
              <p:cNvSpPr/>
              <p:nvPr/>
            </p:nvSpPr>
            <p:spPr>
              <a:xfrm>
                <a:off x="3590125" y="2158525"/>
                <a:ext cx="38225" cy="10475"/>
              </a:xfrm>
              <a:custGeom>
                <a:avLst/>
                <a:gdLst/>
                <a:ahLst/>
                <a:cxnLst/>
                <a:rect l="l" t="t" r="r" b="b"/>
                <a:pathLst>
                  <a:path w="1529" h="419" extrusionOk="0">
                    <a:moveTo>
                      <a:pt x="767" y="0"/>
                    </a:moveTo>
                    <a:cubicBezTo>
                      <a:pt x="581" y="0"/>
                      <a:pt x="394" y="2"/>
                      <a:pt x="208" y="5"/>
                    </a:cubicBezTo>
                    <a:cubicBezTo>
                      <a:pt x="63" y="5"/>
                      <a:pt x="1" y="98"/>
                      <a:pt x="12" y="253"/>
                    </a:cubicBezTo>
                    <a:cubicBezTo>
                      <a:pt x="17" y="352"/>
                      <a:pt x="100" y="419"/>
                      <a:pt x="218" y="419"/>
                    </a:cubicBezTo>
                    <a:lnTo>
                      <a:pt x="1316" y="419"/>
                    </a:lnTo>
                    <a:cubicBezTo>
                      <a:pt x="1440" y="419"/>
                      <a:pt x="1517" y="347"/>
                      <a:pt x="1522" y="237"/>
                    </a:cubicBezTo>
                    <a:cubicBezTo>
                      <a:pt x="1528" y="123"/>
                      <a:pt x="1440" y="5"/>
                      <a:pt x="1326" y="5"/>
                    </a:cubicBezTo>
                    <a:cubicBezTo>
                      <a:pt x="1139" y="2"/>
                      <a:pt x="953" y="0"/>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8"/>
              <p:cNvSpPr/>
              <p:nvPr/>
            </p:nvSpPr>
            <p:spPr>
              <a:xfrm>
                <a:off x="3582125" y="2185600"/>
                <a:ext cx="21100" cy="20325"/>
              </a:xfrm>
              <a:custGeom>
                <a:avLst/>
                <a:gdLst/>
                <a:ahLst/>
                <a:cxnLst/>
                <a:rect l="l" t="t" r="r" b="b"/>
                <a:pathLst>
                  <a:path w="844" h="813" extrusionOk="0">
                    <a:moveTo>
                      <a:pt x="228" y="0"/>
                    </a:moveTo>
                    <a:cubicBezTo>
                      <a:pt x="194" y="0"/>
                      <a:pt x="157" y="9"/>
                      <a:pt x="120" y="23"/>
                    </a:cubicBezTo>
                    <a:cubicBezTo>
                      <a:pt x="27" y="59"/>
                      <a:pt x="5" y="133"/>
                      <a:pt x="0" y="220"/>
                    </a:cubicBezTo>
                    <a:cubicBezTo>
                      <a:pt x="22" y="272"/>
                      <a:pt x="27" y="329"/>
                      <a:pt x="58" y="360"/>
                    </a:cubicBezTo>
                    <a:cubicBezTo>
                      <a:pt x="182" y="494"/>
                      <a:pt x="311" y="623"/>
                      <a:pt x="445" y="747"/>
                    </a:cubicBezTo>
                    <a:cubicBezTo>
                      <a:pt x="493" y="792"/>
                      <a:pt x="549" y="813"/>
                      <a:pt x="604" y="813"/>
                    </a:cubicBezTo>
                    <a:cubicBezTo>
                      <a:pt x="664" y="813"/>
                      <a:pt x="721" y="788"/>
                      <a:pt x="762" y="742"/>
                    </a:cubicBezTo>
                    <a:cubicBezTo>
                      <a:pt x="844" y="649"/>
                      <a:pt x="839" y="536"/>
                      <a:pt x="736" y="437"/>
                    </a:cubicBezTo>
                    <a:cubicBezTo>
                      <a:pt x="616" y="313"/>
                      <a:pt x="492" y="189"/>
                      <a:pt x="368" y="64"/>
                    </a:cubicBezTo>
                    <a:cubicBezTo>
                      <a:pt x="325" y="19"/>
                      <a:pt x="278"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8"/>
              <p:cNvSpPr/>
              <p:nvPr/>
            </p:nvSpPr>
            <p:spPr>
              <a:xfrm>
                <a:off x="3582000" y="2121600"/>
                <a:ext cx="20725" cy="19950"/>
              </a:xfrm>
              <a:custGeom>
                <a:avLst/>
                <a:gdLst/>
                <a:ahLst/>
                <a:cxnLst/>
                <a:rect l="l" t="t" r="r" b="b"/>
                <a:pathLst>
                  <a:path w="829" h="798" extrusionOk="0">
                    <a:moveTo>
                      <a:pt x="609" y="0"/>
                    </a:moveTo>
                    <a:cubicBezTo>
                      <a:pt x="548" y="0"/>
                      <a:pt x="484" y="25"/>
                      <a:pt x="435" y="74"/>
                    </a:cubicBezTo>
                    <a:cubicBezTo>
                      <a:pt x="321" y="188"/>
                      <a:pt x="202" y="307"/>
                      <a:pt x="89" y="427"/>
                    </a:cubicBezTo>
                    <a:cubicBezTo>
                      <a:pt x="46" y="468"/>
                      <a:pt x="27" y="520"/>
                      <a:pt x="0" y="571"/>
                    </a:cubicBezTo>
                    <a:cubicBezTo>
                      <a:pt x="0" y="680"/>
                      <a:pt x="53" y="742"/>
                      <a:pt x="135" y="778"/>
                    </a:cubicBezTo>
                    <a:cubicBezTo>
                      <a:pt x="165" y="791"/>
                      <a:pt x="195" y="797"/>
                      <a:pt x="224" y="797"/>
                    </a:cubicBezTo>
                    <a:cubicBezTo>
                      <a:pt x="276" y="797"/>
                      <a:pt x="324" y="775"/>
                      <a:pt x="368" y="731"/>
                    </a:cubicBezTo>
                    <a:cubicBezTo>
                      <a:pt x="487" y="607"/>
                      <a:pt x="605" y="489"/>
                      <a:pt x="724" y="370"/>
                    </a:cubicBezTo>
                    <a:cubicBezTo>
                      <a:pt x="813" y="281"/>
                      <a:pt x="829" y="131"/>
                      <a:pt x="755" y="59"/>
                    </a:cubicBezTo>
                    <a:cubicBezTo>
                      <a:pt x="717" y="20"/>
                      <a:pt x="664" y="0"/>
                      <a:pt x="6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8"/>
              <p:cNvSpPr/>
              <p:nvPr/>
            </p:nvSpPr>
            <p:spPr>
              <a:xfrm>
                <a:off x="3576950" y="1999500"/>
                <a:ext cx="45175" cy="49100"/>
              </a:xfrm>
              <a:custGeom>
                <a:avLst/>
                <a:gdLst/>
                <a:ahLst/>
                <a:cxnLst/>
                <a:rect l="l" t="t" r="r" b="b"/>
                <a:pathLst>
                  <a:path w="1807" h="1964" extrusionOk="0">
                    <a:moveTo>
                      <a:pt x="420" y="581"/>
                    </a:moveTo>
                    <a:cubicBezTo>
                      <a:pt x="658" y="716"/>
                      <a:pt x="885" y="846"/>
                      <a:pt x="1124" y="980"/>
                    </a:cubicBezTo>
                    <a:cubicBezTo>
                      <a:pt x="885" y="1120"/>
                      <a:pt x="658" y="1249"/>
                      <a:pt x="420" y="1388"/>
                    </a:cubicBezTo>
                    <a:lnTo>
                      <a:pt x="420" y="581"/>
                    </a:lnTo>
                    <a:close/>
                    <a:moveTo>
                      <a:pt x="195" y="1"/>
                    </a:moveTo>
                    <a:cubicBezTo>
                      <a:pt x="77" y="1"/>
                      <a:pt x="0" y="98"/>
                      <a:pt x="0" y="261"/>
                    </a:cubicBezTo>
                    <a:lnTo>
                      <a:pt x="0" y="970"/>
                    </a:lnTo>
                    <a:lnTo>
                      <a:pt x="0" y="1725"/>
                    </a:lnTo>
                    <a:cubicBezTo>
                      <a:pt x="0" y="1874"/>
                      <a:pt x="84" y="1964"/>
                      <a:pt x="197" y="1964"/>
                    </a:cubicBezTo>
                    <a:cubicBezTo>
                      <a:pt x="242" y="1964"/>
                      <a:pt x="291" y="1950"/>
                      <a:pt x="342" y="1921"/>
                    </a:cubicBezTo>
                    <a:cubicBezTo>
                      <a:pt x="766" y="1679"/>
                      <a:pt x="1191" y="1435"/>
                      <a:pt x="1614" y="1192"/>
                    </a:cubicBezTo>
                    <a:cubicBezTo>
                      <a:pt x="1796" y="1083"/>
                      <a:pt x="1807" y="892"/>
                      <a:pt x="1630" y="788"/>
                    </a:cubicBezTo>
                    <a:cubicBezTo>
                      <a:pt x="1206" y="540"/>
                      <a:pt x="782" y="292"/>
                      <a:pt x="353" y="48"/>
                    </a:cubicBezTo>
                    <a:cubicBezTo>
                      <a:pt x="295" y="16"/>
                      <a:pt x="242"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8"/>
              <p:cNvSpPr/>
              <p:nvPr/>
            </p:nvSpPr>
            <p:spPr>
              <a:xfrm>
                <a:off x="3463625" y="2027325"/>
                <a:ext cx="60200" cy="10525"/>
              </a:xfrm>
              <a:custGeom>
                <a:avLst/>
                <a:gdLst/>
                <a:ahLst/>
                <a:cxnLst/>
                <a:rect l="l" t="t" r="r" b="b"/>
                <a:pathLst>
                  <a:path w="2408" h="421" extrusionOk="0">
                    <a:moveTo>
                      <a:pt x="2190" y="1"/>
                    </a:moveTo>
                    <a:cubicBezTo>
                      <a:pt x="1863" y="7"/>
                      <a:pt x="1533" y="7"/>
                      <a:pt x="1207" y="7"/>
                    </a:cubicBezTo>
                    <a:cubicBezTo>
                      <a:pt x="986" y="7"/>
                      <a:pt x="768" y="4"/>
                      <a:pt x="548" y="4"/>
                    </a:cubicBezTo>
                    <a:cubicBezTo>
                      <a:pt x="439" y="4"/>
                      <a:pt x="329" y="5"/>
                      <a:pt x="218" y="7"/>
                    </a:cubicBezTo>
                    <a:cubicBezTo>
                      <a:pt x="172" y="7"/>
                      <a:pt x="120" y="27"/>
                      <a:pt x="84" y="58"/>
                    </a:cubicBezTo>
                    <a:cubicBezTo>
                      <a:pt x="17" y="115"/>
                      <a:pt x="1" y="193"/>
                      <a:pt x="38" y="275"/>
                    </a:cubicBezTo>
                    <a:cubicBezTo>
                      <a:pt x="84" y="384"/>
                      <a:pt x="172" y="420"/>
                      <a:pt x="280" y="420"/>
                    </a:cubicBezTo>
                    <a:lnTo>
                      <a:pt x="2133" y="420"/>
                    </a:lnTo>
                    <a:cubicBezTo>
                      <a:pt x="2180" y="420"/>
                      <a:pt x="2231" y="411"/>
                      <a:pt x="2267" y="389"/>
                    </a:cubicBezTo>
                    <a:cubicBezTo>
                      <a:pt x="2360" y="342"/>
                      <a:pt x="2407" y="265"/>
                      <a:pt x="2386" y="162"/>
                    </a:cubicBezTo>
                    <a:cubicBezTo>
                      <a:pt x="2360" y="69"/>
                      <a:pt x="2309" y="1"/>
                      <a:pt x="2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8"/>
              <p:cNvSpPr/>
              <p:nvPr/>
            </p:nvSpPr>
            <p:spPr>
              <a:xfrm>
                <a:off x="3463625" y="2054250"/>
                <a:ext cx="41950" cy="10500"/>
              </a:xfrm>
              <a:custGeom>
                <a:avLst/>
                <a:gdLst/>
                <a:ahLst/>
                <a:cxnLst/>
                <a:rect l="l" t="t" r="r" b="b"/>
                <a:pathLst>
                  <a:path w="1678" h="420" extrusionOk="0">
                    <a:moveTo>
                      <a:pt x="280" y="0"/>
                    </a:moveTo>
                    <a:cubicBezTo>
                      <a:pt x="234" y="0"/>
                      <a:pt x="182" y="10"/>
                      <a:pt x="141" y="31"/>
                    </a:cubicBezTo>
                    <a:cubicBezTo>
                      <a:pt x="53" y="79"/>
                      <a:pt x="1" y="160"/>
                      <a:pt x="27" y="259"/>
                    </a:cubicBezTo>
                    <a:cubicBezTo>
                      <a:pt x="48" y="352"/>
                      <a:pt x="100" y="420"/>
                      <a:pt x="218" y="420"/>
                    </a:cubicBezTo>
                    <a:cubicBezTo>
                      <a:pt x="328" y="414"/>
                      <a:pt x="438" y="413"/>
                      <a:pt x="547" y="413"/>
                    </a:cubicBezTo>
                    <a:cubicBezTo>
                      <a:pt x="645" y="413"/>
                      <a:pt x="742" y="414"/>
                      <a:pt x="839" y="414"/>
                    </a:cubicBezTo>
                    <a:cubicBezTo>
                      <a:pt x="981" y="414"/>
                      <a:pt x="1122" y="417"/>
                      <a:pt x="1262" y="417"/>
                    </a:cubicBezTo>
                    <a:cubicBezTo>
                      <a:pt x="1332" y="417"/>
                      <a:pt x="1402" y="416"/>
                      <a:pt x="1471" y="414"/>
                    </a:cubicBezTo>
                    <a:cubicBezTo>
                      <a:pt x="1512" y="414"/>
                      <a:pt x="1559" y="394"/>
                      <a:pt x="1590" y="373"/>
                    </a:cubicBezTo>
                    <a:cubicBezTo>
                      <a:pt x="1657" y="316"/>
                      <a:pt x="1677" y="234"/>
                      <a:pt x="1646" y="156"/>
                    </a:cubicBezTo>
                    <a:cubicBezTo>
                      <a:pt x="1605" y="57"/>
                      <a:pt x="1538" y="0"/>
                      <a:pt x="1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8"/>
              <p:cNvSpPr/>
              <p:nvPr/>
            </p:nvSpPr>
            <p:spPr>
              <a:xfrm>
                <a:off x="3512925" y="2054250"/>
                <a:ext cx="10500" cy="10350"/>
              </a:xfrm>
              <a:custGeom>
                <a:avLst/>
                <a:gdLst/>
                <a:ahLst/>
                <a:cxnLst/>
                <a:rect l="l" t="t" r="r" b="b"/>
                <a:pathLst>
                  <a:path w="420" h="414" extrusionOk="0">
                    <a:moveTo>
                      <a:pt x="206" y="0"/>
                    </a:moveTo>
                    <a:cubicBezTo>
                      <a:pt x="104" y="0"/>
                      <a:pt x="1" y="112"/>
                      <a:pt x="1" y="218"/>
                    </a:cubicBezTo>
                    <a:cubicBezTo>
                      <a:pt x="1" y="337"/>
                      <a:pt x="78" y="414"/>
                      <a:pt x="202" y="414"/>
                    </a:cubicBezTo>
                    <a:cubicBezTo>
                      <a:pt x="337" y="414"/>
                      <a:pt x="419" y="342"/>
                      <a:pt x="414" y="218"/>
                    </a:cubicBezTo>
                    <a:cubicBezTo>
                      <a:pt x="414" y="110"/>
                      <a:pt x="316" y="5"/>
                      <a:pt x="213" y="0"/>
                    </a:cubicBezTo>
                    <a:cubicBezTo>
                      <a:pt x="211" y="0"/>
                      <a:pt x="209"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8"/>
              <p:cNvSpPr/>
              <p:nvPr/>
            </p:nvSpPr>
            <p:spPr>
              <a:xfrm>
                <a:off x="3527550" y="2185400"/>
                <a:ext cx="10475" cy="10350"/>
              </a:xfrm>
              <a:custGeom>
                <a:avLst/>
                <a:gdLst/>
                <a:ahLst/>
                <a:cxnLst/>
                <a:rect l="l" t="t" r="r" b="b"/>
                <a:pathLst>
                  <a:path w="419" h="414" extrusionOk="0">
                    <a:moveTo>
                      <a:pt x="213" y="0"/>
                    </a:moveTo>
                    <a:cubicBezTo>
                      <a:pt x="211" y="0"/>
                      <a:pt x="209" y="0"/>
                      <a:pt x="207" y="0"/>
                    </a:cubicBezTo>
                    <a:cubicBezTo>
                      <a:pt x="99" y="5"/>
                      <a:pt x="1" y="110"/>
                      <a:pt x="1" y="223"/>
                    </a:cubicBezTo>
                    <a:cubicBezTo>
                      <a:pt x="6" y="347"/>
                      <a:pt x="73" y="414"/>
                      <a:pt x="213" y="414"/>
                    </a:cubicBezTo>
                    <a:cubicBezTo>
                      <a:pt x="337" y="414"/>
                      <a:pt x="414" y="342"/>
                      <a:pt x="419" y="223"/>
                    </a:cubicBezTo>
                    <a:cubicBezTo>
                      <a:pt x="419" y="112"/>
                      <a:pt x="315"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8"/>
            <p:cNvGrpSpPr/>
            <p:nvPr/>
          </p:nvGrpSpPr>
          <p:grpSpPr>
            <a:xfrm>
              <a:off x="7529621" y="-408"/>
              <a:ext cx="468022" cy="467997"/>
              <a:chOff x="2782550" y="1976275"/>
              <a:chExt cx="250025" cy="250025"/>
            </a:xfrm>
          </p:grpSpPr>
          <p:sp>
            <p:nvSpPr>
              <p:cNvPr id="448" name="Google Shape;448;p8"/>
              <p:cNvSpPr/>
              <p:nvPr/>
            </p:nvSpPr>
            <p:spPr>
              <a:xfrm>
                <a:off x="2782550" y="1976275"/>
                <a:ext cx="250025" cy="250025"/>
              </a:xfrm>
              <a:custGeom>
                <a:avLst/>
                <a:gdLst/>
                <a:ahLst/>
                <a:cxnLst/>
                <a:rect l="l" t="t" r="r" b="b"/>
                <a:pathLst>
                  <a:path w="10001" h="10001" extrusionOk="0">
                    <a:moveTo>
                      <a:pt x="8490" y="739"/>
                    </a:moveTo>
                    <a:cubicBezTo>
                      <a:pt x="8749" y="999"/>
                      <a:pt x="8997" y="1247"/>
                      <a:pt x="9256" y="1505"/>
                    </a:cubicBezTo>
                    <a:lnTo>
                      <a:pt x="8490" y="1505"/>
                    </a:lnTo>
                    <a:lnTo>
                      <a:pt x="8490" y="739"/>
                    </a:lnTo>
                    <a:close/>
                    <a:moveTo>
                      <a:pt x="5748" y="3057"/>
                    </a:moveTo>
                    <a:lnTo>
                      <a:pt x="5748" y="4041"/>
                    </a:lnTo>
                    <a:lnTo>
                      <a:pt x="419" y="4041"/>
                    </a:lnTo>
                    <a:lnTo>
                      <a:pt x="419" y="3057"/>
                    </a:lnTo>
                    <a:close/>
                    <a:moveTo>
                      <a:pt x="1559" y="5634"/>
                    </a:moveTo>
                    <a:cubicBezTo>
                      <a:pt x="1561" y="5634"/>
                      <a:pt x="1564" y="5634"/>
                      <a:pt x="1567" y="5634"/>
                    </a:cubicBezTo>
                    <a:cubicBezTo>
                      <a:pt x="1676" y="5639"/>
                      <a:pt x="1806" y="5763"/>
                      <a:pt x="1801" y="5867"/>
                    </a:cubicBezTo>
                    <a:cubicBezTo>
                      <a:pt x="1801" y="5970"/>
                      <a:pt x="1671" y="6094"/>
                      <a:pt x="1572" y="6099"/>
                    </a:cubicBezTo>
                    <a:cubicBezTo>
                      <a:pt x="1438" y="6099"/>
                      <a:pt x="1340" y="5996"/>
                      <a:pt x="1340" y="5861"/>
                    </a:cubicBezTo>
                    <a:cubicBezTo>
                      <a:pt x="1340" y="5735"/>
                      <a:pt x="1438" y="5634"/>
                      <a:pt x="1559" y="5634"/>
                    </a:cubicBezTo>
                    <a:close/>
                    <a:moveTo>
                      <a:pt x="4608" y="5706"/>
                    </a:moveTo>
                    <a:cubicBezTo>
                      <a:pt x="4610" y="5706"/>
                      <a:pt x="4612" y="5706"/>
                      <a:pt x="4614" y="5706"/>
                    </a:cubicBezTo>
                    <a:cubicBezTo>
                      <a:pt x="4723" y="5712"/>
                      <a:pt x="4843" y="5836"/>
                      <a:pt x="4843" y="5944"/>
                    </a:cubicBezTo>
                    <a:cubicBezTo>
                      <a:pt x="4843" y="6053"/>
                      <a:pt x="4723" y="6171"/>
                      <a:pt x="4609" y="6171"/>
                    </a:cubicBezTo>
                    <a:cubicBezTo>
                      <a:pt x="4496" y="6171"/>
                      <a:pt x="4361" y="6042"/>
                      <a:pt x="4366" y="5944"/>
                    </a:cubicBezTo>
                    <a:cubicBezTo>
                      <a:pt x="4372" y="5827"/>
                      <a:pt x="4496" y="5706"/>
                      <a:pt x="4608" y="5706"/>
                    </a:cubicBezTo>
                    <a:close/>
                    <a:moveTo>
                      <a:pt x="5712" y="4475"/>
                    </a:moveTo>
                    <a:cubicBezTo>
                      <a:pt x="5514" y="4671"/>
                      <a:pt x="5328" y="4853"/>
                      <a:pt x="5142" y="5039"/>
                    </a:cubicBezTo>
                    <a:cubicBezTo>
                      <a:pt x="5111" y="5070"/>
                      <a:pt x="5075" y="5101"/>
                      <a:pt x="5049" y="5132"/>
                    </a:cubicBezTo>
                    <a:cubicBezTo>
                      <a:pt x="4954" y="5241"/>
                      <a:pt x="4867" y="5306"/>
                      <a:pt x="4713" y="5306"/>
                    </a:cubicBezTo>
                    <a:cubicBezTo>
                      <a:pt x="4692" y="5306"/>
                      <a:pt x="4669" y="5305"/>
                      <a:pt x="4645" y="5302"/>
                    </a:cubicBezTo>
                    <a:cubicBezTo>
                      <a:pt x="4619" y="5300"/>
                      <a:pt x="4594" y="5298"/>
                      <a:pt x="4569" y="5298"/>
                    </a:cubicBezTo>
                    <a:cubicBezTo>
                      <a:pt x="4216" y="5298"/>
                      <a:pt x="3990" y="5566"/>
                      <a:pt x="3947" y="5929"/>
                    </a:cubicBezTo>
                    <a:cubicBezTo>
                      <a:pt x="3947" y="5939"/>
                      <a:pt x="3947" y="5954"/>
                      <a:pt x="3952" y="5965"/>
                    </a:cubicBezTo>
                    <a:cubicBezTo>
                      <a:pt x="4036" y="6140"/>
                      <a:pt x="3947" y="6250"/>
                      <a:pt x="3823" y="6364"/>
                    </a:cubicBezTo>
                    <a:cubicBezTo>
                      <a:pt x="3683" y="6482"/>
                      <a:pt x="3559" y="6627"/>
                      <a:pt x="3425" y="6756"/>
                    </a:cubicBezTo>
                    <a:cubicBezTo>
                      <a:pt x="3399" y="6777"/>
                      <a:pt x="3348" y="6787"/>
                      <a:pt x="3310" y="6787"/>
                    </a:cubicBezTo>
                    <a:cubicBezTo>
                      <a:pt x="3214" y="6787"/>
                      <a:pt x="3116" y="6781"/>
                      <a:pt x="3019" y="6781"/>
                    </a:cubicBezTo>
                    <a:cubicBezTo>
                      <a:pt x="2971" y="6781"/>
                      <a:pt x="2923" y="6782"/>
                      <a:pt x="2876" y="6787"/>
                    </a:cubicBezTo>
                    <a:cubicBezTo>
                      <a:pt x="2860" y="6790"/>
                      <a:pt x="2845" y="6791"/>
                      <a:pt x="2832" y="6791"/>
                    </a:cubicBezTo>
                    <a:cubicBezTo>
                      <a:pt x="2791" y="6791"/>
                      <a:pt x="2763" y="6777"/>
                      <a:pt x="2732" y="6746"/>
                    </a:cubicBezTo>
                    <a:cubicBezTo>
                      <a:pt x="2556" y="6565"/>
                      <a:pt x="2374" y="6389"/>
                      <a:pt x="2199" y="6209"/>
                    </a:cubicBezTo>
                    <a:cubicBezTo>
                      <a:pt x="2178" y="6183"/>
                      <a:pt x="2162" y="6125"/>
                      <a:pt x="2173" y="6094"/>
                    </a:cubicBezTo>
                    <a:cubicBezTo>
                      <a:pt x="2250" y="5851"/>
                      <a:pt x="2219" y="5624"/>
                      <a:pt x="2054" y="5438"/>
                    </a:cubicBezTo>
                    <a:cubicBezTo>
                      <a:pt x="1923" y="5288"/>
                      <a:pt x="1762" y="5214"/>
                      <a:pt x="1585" y="5214"/>
                    </a:cubicBezTo>
                    <a:cubicBezTo>
                      <a:pt x="1518" y="5214"/>
                      <a:pt x="1448" y="5225"/>
                      <a:pt x="1376" y="5246"/>
                    </a:cubicBezTo>
                    <a:cubicBezTo>
                      <a:pt x="977" y="5359"/>
                      <a:pt x="884" y="5691"/>
                      <a:pt x="931" y="6037"/>
                    </a:cubicBezTo>
                    <a:cubicBezTo>
                      <a:pt x="936" y="6078"/>
                      <a:pt x="936" y="6140"/>
                      <a:pt x="910" y="6166"/>
                    </a:cubicBezTo>
                    <a:cubicBezTo>
                      <a:pt x="760" y="6333"/>
                      <a:pt x="600" y="6493"/>
                      <a:pt x="414" y="6679"/>
                    </a:cubicBezTo>
                    <a:lnTo>
                      <a:pt x="414" y="4475"/>
                    </a:lnTo>
                    <a:close/>
                    <a:moveTo>
                      <a:pt x="8071" y="424"/>
                    </a:moveTo>
                    <a:lnTo>
                      <a:pt x="8071" y="548"/>
                    </a:lnTo>
                    <a:lnTo>
                      <a:pt x="8071" y="1717"/>
                    </a:lnTo>
                    <a:cubicBezTo>
                      <a:pt x="8071" y="1883"/>
                      <a:pt x="8117" y="1925"/>
                      <a:pt x="8277" y="1930"/>
                    </a:cubicBezTo>
                    <a:lnTo>
                      <a:pt x="8526" y="1930"/>
                    </a:lnTo>
                    <a:lnTo>
                      <a:pt x="8526" y="3073"/>
                    </a:lnTo>
                    <a:lnTo>
                      <a:pt x="6865" y="3073"/>
                    </a:lnTo>
                    <a:cubicBezTo>
                      <a:pt x="6705" y="3073"/>
                      <a:pt x="6632" y="3135"/>
                      <a:pt x="6632" y="3275"/>
                    </a:cubicBezTo>
                    <a:cubicBezTo>
                      <a:pt x="6632" y="3425"/>
                      <a:pt x="6700" y="3487"/>
                      <a:pt x="6870" y="3487"/>
                    </a:cubicBezTo>
                    <a:lnTo>
                      <a:pt x="8712" y="3487"/>
                    </a:lnTo>
                    <a:cubicBezTo>
                      <a:pt x="8888" y="3487"/>
                      <a:pt x="8950" y="3425"/>
                      <a:pt x="8950" y="3248"/>
                    </a:cubicBezTo>
                    <a:lnTo>
                      <a:pt x="8950" y="1935"/>
                    </a:lnTo>
                    <a:lnTo>
                      <a:pt x="9576" y="1935"/>
                    </a:lnTo>
                    <a:lnTo>
                      <a:pt x="9576" y="6923"/>
                    </a:lnTo>
                    <a:lnTo>
                      <a:pt x="6166" y="6923"/>
                    </a:lnTo>
                    <a:lnTo>
                      <a:pt x="6166" y="6777"/>
                    </a:lnTo>
                    <a:lnTo>
                      <a:pt x="6166" y="2902"/>
                    </a:lnTo>
                    <a:cubicBezTo>
                      <a:pt x="6166" y="2690"/>
                      <a:pt x="6115" y="2633"/>
                      <a:pt x="5893" y="2633"/>
                    </a:cubicBezTo>
                    <a:lnTo>
                      <a:pt x="5225" y="2633"/>
                    </a:lnTo>
                    <a:lnTo>
                      <a:pt x="5225" y="1608"/>
                    </a:lnTo>
                    <a:lnTo>
                      <a:pt x="7290" y="1608"/>
                    </a:lnTo>
                    <a:cubicBezTo>
                      <a:pt x="7455" y="1608"/>
                      <a:pt x="7538" y="1541"/>
                      <a:pt x="7532" y="1412"/>
                    </a:cubicBezTo>
                    <a:cubicBezTo>
                      <a:pt x="7532" y="1278"/>
                      <a:pt x="7439" y="1195"/>
                      <a:pt x="7290" y="1195"/>
                    </a:cubicBezTo>
                    <a:lnTo>
                      <a:pt x="5034" y="1195"/>
                    </a:lnTo>
                    <a:cubicBezTo>
                      <a:pt x="4869" y="1195"/>
                      <a:pt x="4800" y="1262"/>
                      <a:pt x="4800" y="1422"/>
                    </a:cubicBezTo>
                    <a:lnTo>
                      <a:pt x="4800" y="2623"/>
                    </a:lnTo>
                    <a:lnTo>
                      <a:pt x="4248" y="2623"/>
                    </a:lnTo>
                    <a:lnTo>
                      <a:pt x="4248" y="424"/>
                    </a:lnTo>
                    <a:close/>
                    <a:moveTo>
                      <a:pt x="3099" y="7171"/>
                    </a:moveTo>
                    <a:cubicBezTo>
                      <a:pt x="3218" y="7171"/>
                      <a:pt x="3311" y="7273"/>
                      <a:pt x="3317" y="7398"/>
                    </a:cubicBezTo>
                    <a:cubicBezTo>
                      <a:pt x="3317" y="7532"/>
                      <a:pt x="3217" y="7630"/>
                      <a:pt x="3083" y="7637"/>
                    </a:cubicBezTo>
                    <a:cubicBezTo>
                      <a:pt x="2985" y="7637"/>
                      <a:pt x="2856" y="7512"/>
                      <a:pt x="2851" y="7408"/>
                    </a:cubicBezTo>
                    <a:cubicBezTo>
                      <a:pt x="2845" y="7300"/>
                      <a:pt x="2969" y="7176"/>
                      <a:pt x="3088" y="7171"/>
                    </a:cubicBezTo>
                    <a:cubicBezTo>
                      <a:pt x="3092" y="7171"/>
                      <a:pt x="3095" y="7171"/>
                      <a:pt x="3099" y="7171"/>
                    </a:cubicBezTo>
                    <a:close/>
                    <a:moveTo>
                      <a:pt x="5748" y="5075"/>
                    </a:moveTo>
                    <a:lnTo>
                      <a:pt x="5748" y="9576"/>
                    </a:lnTo>
                    <a:lnTo>
                      <a:pt x="4800" y="9576"/>
                    </a:lnTo>
                    <a:lnTo>
                      <a:pt x="4800" y="9468"/>
                    </a:lnTo>
                    <a:cubicBezTo>
                      <a:pt x="4800" y="8537"/>
                      <a:pt x="4807" y="7606"/>
                      <a:pt x="4800" y="6674"/>
                    </a:cubicBezTo>
                    <a:cubicBezTo>
                      <a:pt x="4800" y="6591"/>
                      <a:pt x="4832" y="6555"/>
                      <a:pt x="4900" y="6524"/>
                    </a:cubicBezTo>
                    <a:cubicBezTo>
                      <a:pt x="5137" y="6410"/>
                      <a:pt x="5241" y="6202"/>
                      <a:pt x="5261" y="5960"/>
                    </a:cubicBezTo>
                    <a:cubicBezTo>
                      <a:pt x="5266" y="5851"/>
                      <a:pt x="5215" y="5737"/>
                      <a:pt x="5194" y="5634"/>
                    </a:cubicBezTo>
                    <a:cubicBezTo>
                      <a:pt x="5375" y="5447"/>
                      <a:pt x="5562" y="5261"/>
                      <a:pt x="5748" y="5075"/>
                    </a:cubicBezTo>
                    <a:close/>
                    <a:moveTo>
                      <a:pt x="1275" y="6454"/>
                    </a:moveTo>
                    <a:cubicBezTo>
                      <a:pt x="1282" y="6454"/>
                      <a:pt x="1288" y="6455"/>
                      <a:pt x="1293" y="6457"/>
                    </a:cubicBezTo>
                    <a:cubicBezTo>
                      <a:pt x="1324" y="6477"/>
                      <a:pt x="1361" y="6524"/>
                      <a:pt x="1361" y="6560"/>
                    </a:cubicBezTo>
                    <a:cubicBezTo>
                      <a:pt x="1366" y="7558"/>
                      <a:pt x="1366" y="8552"/>
                      <a:pt x="1361" y="9545"/>
                    </a:cubicBezTo>
                    <a:cubicBezTo>
                      <a:pt x="1361" y="9550"/>
                      <a:pt x="1361" y="9561"/>
                      <a:pt x="1355" y="9581"/>
                    </a:cubicBezTo>
                    <a:lnTo>
                      <a:pt x="419" y="9581"/>
                    </a:lnTo>
                    <a:cubicBezTo>
                      <a:pt x="419" y="9540"/>
                      <a:pt x="414" y="9509"/>
                      <a:pt x="414" y="9473"/>
                    </a:cubicBezTo>
                    <a:lnTo>
                      <a:pt x="414" y="7351"/>
                    </a:lnTo>
                    <a:cubicBezTo>
                      <a:pt x="414" y="7300"/>
                      <a:pt x="435" y="7238"/>
                      <a:pt x="471" y="7207"/>
                    </a:cubicBezTo>
                    <a:cubicBezTo>
                      <a:pt x="703" y="6964"/>
                      <a:pt x="941" y="6725"/>
                      <a:pt x="1185" y="6488"/>
                    </a:cubicBezTo>
                    <a:cubicBezTo>
                      <a:pt x="1202" y="6471"/>
                      <a:pt x="1246" y="6454"/>
                      <a:pt x="1275" y="6454"/>
                    </a:cubicBezTo>
                    <a:close/>
                    <a:moveTo>
                      <a:pt x="1784" y="6446"/>
                    </a:moveTo>
                    <a:cubicBezTo>
                      <a:pt x="1832" y="6472"/>
                      <a:pt x="1878" y="6482"/>
                      <a:pt x="1904" y="6508"/>
                    </a:cubicBezTo>
                    <a:cubicBezTo>
                      <a:pt x="2090" y="6689"/>
                      <a:pt x="2276" y="6870"/>
                      <a:pt x="2457" y="7057"/>
                    </a:cubicBezTo>
                    <a:cubicBezTo>
                      <a:pt x="2479" y="7083"/>
                      <a:pt x="2493" y="7150"/>
                      <a:pt x="2479" y="7181"/>
                    </a:cubicBezTo>
                    <a:cubicBezTo>
                      <a:pt x="2354" y="7496"/>
                      <a:pt x="2520" y="7848"/>
                      <a:pt x="2804" y="7993"/>
                    </a:cubicBezTo>
                    <a:cubicBezTo>
                      <a:pt x="2835" y="8009"/>
                      <a:pt x="2871" y="8055"/>
                      <a:pt x="2871" y="8086"/>
                    </a:cubicBezTo>
                    <a:cubicBezTo>
                      <a:pt x="2876" y="8583"/>
                      <a:pt x="2876" y="9074"/>
                      <a:pt x="2876" y="9581"/>
                    </a:cubicBezTo>
                    <a:lnTo>
                      <a:pt x="1784" y="9581"/>
                    </a:lnTo>
                    <a:lnTo>
                      <a:pt x="1784" y="6446"/>
                    </a:lnTo>
                    <a:close/>
                    <a:moveTo>
                      <a:pt x="4316" y="6533"/>
                    </a:moveTo>
                    <a:cubicBezTo>
                      <a:pt x="4319" y="6533"/>
                      <a:pt x="4322" y="6534"/>
                      <a:pt x="4325" y="6534"/>
                    </a:cubicBezTo>
                    <a:cubicBezTo>
                      <a:pt x="4408" y="6539"/>
                      <a:pt x="4387" y="6622"/>
                      <a:pt x="4387" y="6679"/>
                    </a:cubicBezTo>
                    <a:lnTo>
                      <a:pt x="4387" y="9043"/>
                    </a:lnTo>
                    <a:lnTo>
                      <a:pt x="4387" y="9581"/>
                    </a:lnTo>
                    <a:lnTo>
                      <a:pt x="3301" y="9581"/>
                    </a:lnTo>
                    <a:cubicBezTo>
                      <a:pt x="3296" y="9550"/>
                      <a:pt x="3291" y="9519"/>
                      <a:pt x="3291" y="9488"/>
                    </a:cubicBezTo>
                    <a:lnTo>
                      <a:pt x="3291" y="8122"/>
                    </a:lnTo>
                    <a:cubicBezTo>
                      <a:pt x="3291" y="8045"/>
                      <a:pt x="3310" y="8009"/>
                      <a:pt x="3379" y="7978"/>
                    </a:cubicBezTo>
                    <a:cubicBezTo>
                      <a:pt x="3678" y="7833"/>
                      <a:pt x="3797" y="7512"/>
                      <a:pt x="3704" y="7212"/>
                    </a:cubicBezTo>
                    <a:cubicBezTo>
                      <a:pt x="3678" y="7129"/>
                      <a:pt x="3699" y="7088"/>
                      <a:pt x="3751" y="7036"/>
                    </a:cubicBezTo>
                    <a:cubicBezTo>
                      <a:pt x="3900" y="6892"/>
                      <a:pt x="4041" y="6746"/>
                      <a:pt x="4191" y="6601"/>
                    </a:cubicBezTo>
                    <a:cubicBezTo>
                      <a:pt x="4225" y="6567"/>
                      <a:pt x="4273" y="6533"/>
                      <a:pt x="4316" y="6533"/>
                    </a:cubicBezTo>
                    <a:close/>
                    <a:moveTo>
                      <a:pt x="4050" y="0"/>
                    </a:moveTo>
                    <a:cubicBezTo>
                      <a:pt x="3869" y="0"/>
                      <a:pt x="3828" y="41"/>
                      <a:pt x="3828" y="218"/>
                    </a:cubicBezTo>
                    <a:lnTo>
                      <a:pt x="3828" y="2489"/>
                    </a:lnTo>
                    <a:lnTo>
                      <a:pt x="3828" y="2633"/>
                    </a:lnTo>
                    <a:lnTo>
                      <a:pt x="263" y="2633"/>
                    </a:lnTo>
                    <a:cubicBezTo>
                      <a:pt x="155" y="2633"/>
                      <a:pt x="67" y="2664"/>
                      <a:pt x="0" y="2757"/>
                    </a:cubicBezTo>
                    <a:lnTo>
                      <a:pt x="0" y="9877"/>
                    </a:lnTo>
                    <a:cubicBezTo>
                      <a:pt x="57" y="9970"/>
                      <a:pt x="139" y="10001"/>
                      <a:pt x="248" y="10001"/>
                    </a:cubicBezTo>
                    <a:lnTo>
                      <a:pt x="5944" y="10001"/>
                    </a:lnTo>
                    <a:cubicBezTo>
                      <a:pt x="6115" y="10001"/>
                      <a:pt x="6166" y="9944"/>
                      <a:pt x="6166" y="9767"/>
                    </a:cubicBezTo>
                    <a:lnTo>
                      <a:pt x="6166" y="7486"/>
                    </a:lnTo>
                    <a:lnTo>
                      <a:pt x="6166" y="7341"/>
                    </a:lnTo>
                    <a:lnTo>
                      <a:pt x="9767" y="7341"/>
                    </a:lnTo>
                    <a:cubicBezTo>
                      <a:pt x="9960" y="7341"/>
                      <a:pt x="9996" y="7300"/>
                      <a:pt x="9996" y="7119"/>
                    </a:cubicBezTo>
                    <a:cubicBezTo>
                      <a:pt x="9996" y="5328"/>
                      <a:pt x="9996" y="3544"/>
                      <a:pt x="10001" y="1753"/>
                    </a:cubicBezTo>
                    <a:cubicBezTo>
                      <a:pt x="10001" y="1660"/>
                      <a:pt x="9970" y="1593"/>
                      <a:pt x="9908" y="1531"/>
                    </a:cubicBezTo>
                    <a:cubicBezTo>
                      <a:pt x="9426" y="1049"/>
                      <a:pt x="8945" y="574"/>
                      <a:pt x="8470" y="87"/>
                    </a:cubicBezTo>
                    <a:cubicBezTo>
                      <a:pt x="8401" y="25"/>
                      <a:pt x="8334" y="0"/>
                      <a:pt x="8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8"/>
              <p:cNvSpPr/>
              <p:nvPr/>
            </p:nvSpPr>
            <p:spPr>
              <a:xfrm>
                <a:off x="2944200" y="2100000"/>
                <a:ext cx="62125" cy="10475"/>
              </a:xfrm>
              <a:custGeom>
                <a:avLst/>
                <a:gdLst/>
                <a:ahLst/>
                <a:cxnLst/>
                <a:rect l="l" t="t" r="r" b="b"/>
                <a:pathLst>
                  <a:path w="2485" h="419" extrusionOk="0">
                    <a:moveTo>
                      <a:pt x="758" y="1"/>
                    </a:moveTo>
                    <a:cubicBezTo>
                      <a:pt x="586" y="1"/>
                      <a:pt x="412" y="2"/>
                      <a:pt x="239" y="7"/>
                    </a:cubicBezTo>
                    <a:cubicBezTo>
                      <a:pt x="182" y="7"/>
                      <a:pt x="115" y="43"/>
                      <a:pt x="68" y="85"/>
                    </a:cubicBezTo>
                    <a:cubicBezTo>
                      <a:pt x="1" y="147"/>
                      <a:pt x="1" y="240"/>
                      <a:pt x="53" y="302"/>
                    </a:cubicBezTo>
                    <a:cubicBezTo>
                      <a:pt x="104" y="359"/>
                      <a:pt x="192" y="410"/>
                      <a:pt x="265" y="410"/>
                    </a:cubicBezTo>
                    <a:cubicBezTo>
                      <a:pt x="474" y="416"/>
                      <a:pt x="683" y="417"/>
                      <a:pt x="892" y="417"/>
                    </a:cubicBezTo>
                    <a:cubicBezTo>
                      <a:pt x="1125" y="417"/>
                      <a:pt x="1358" y="415"/>
                      <a:pt x="1589" y="415"/>
                    </a:cubicBezTo>
                    <a:cubicBezTo>
                      <a:pt x="1741" y="415"/>
                      <a:pt x="1891" y="418"/>
                      <a:pt x="2039" y="418"/>
                    </a:cubicBezTo>
                    <a:cubicBezTo>
                      <a:pt x="2114" y="418"/>
                      <a:pt x="2188" y="417"/>
                      <a:pt x="2262" y="415"/>
                    </a:cubicBezTo>
                    <a:cubicBezTo>
                      <a:pt x="2417" y="415"/>
                      <a:pt x="2484" y="333"/>
                      <a:pt x="2484" y="178"/>
                    </a:cubicBezTo>
                    <a:cubicBezTo>
                      <a:pt x="2479" y="64"/>
                      <a:pt x="2401" y="2"/>
                      <a:pt x="2262" y="2"/>
                    </a:cubicBezTo>
                    <a:lnTo>
                      <a:pt x="1274" y="2"/>
                    </a:lnTo>
                    <a:cubicBezTo>
                      <a:pt x="1103" y="2"/>
                      <a:pt x="931" y="1"/>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8"/>
              <p:cNvSpPr/>
              <p:nvPr/>
            </p:nvSpPr>
            <p:spPr>
              <a:xfrm>
                <a:off x="2944450" y="2076225"/>
                <a:ext cx="62275" cy="10400"/>
              </a:xfrm>
              <a:custGeom>
                <a:avLst/>
                <a:gdLst/>
                <a:ahLst/>
                <a:cxnLst/>
                <a:rect l="l" t="t" r="r" b="b"/>
                <a:pathLst>
                  <a:path w="2491" h="416" extrusionOk="0">
                    <a:moveTo>
                      <a:pt x="265" y="0"/>
                    </a:moveTo>
                    <a:cubicBezTo>
                      <a:pt x="244" y="0"/>
                      <a:pt x="224" y="0"/>
                      <a:pt x="203" y="7"/>
                    </a:cubicBezTo>
                    <a:cubicBezTo>
                      <a:pt x="84" y="27"/>
                      <a:pt x="1" y="125"/>
                      <a:pt x="12" y="229"/>
                    </a:cubicBezTo>
                    <a:cubicBezTo>
                      <a:pt x="17" y="353"/>
                      <a:pt x="100" y="415"/>
                      <a:pt x="239" y="415"/>
                    </a:cubicBezTo>
                    <a:lnTo>
                      <a:pt x="2288" y="415"/>
                    </a:lnTo>
                    <a:cubicBezTo>
                      <a:pt x="2397" y="415"/>
                      <a:pt x="2464" y="342"/>
                      <a:pt x="2474" y="239"/>
                    </a:cubicBezTo>
                    <a:cubicBezTo>
                      <a:pt x="2490" y="105"/>
                      <a:pt x="2417" y="7"/>
                      <a:pt x="2242" y="7"/>
                    </a:cubicBezTo>
                    <a:cubicBezTo>
                      <a:pt x="1579" y="0"/>
                      <a:pt x="922" y="0"/>
                      <a:pt x="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8"/>
              <p:cNvSpPr/>
              <p:nvPr/>
            </p:nvSpPr>
            <p:spPr>
              <a:xfrm>
                <a:off x="2944725" y="2123200"/>
                <a:ext cx="41550" cy="10350"/>
              </a:xfrm>
              <a:custGeom>
                <a:avLst/>
                <a:gdLst/>
                <a:ahLst/>
                <a:cxnLst/>
                <a:rect l="l" t="t" r="r" b="b"/>
                <a:pathLst>
                  <a:path w="1662" h="414" extrusionOk="0">
                    <a:moveTo>
                      <a:pt x="202" y="0"/>
                    </a:moveTo>
                    <a:cubicBezTo>
                      <a:pt x="89" y="0"/>
                      <a:pt x="1" y="103"/>
                      <a:pt x="1" y="227"/>
                    </a:cubicBezTo>
                    <a:cubicBezTo>
                      <a:pt x="1" y="342"/>
                      <a:pt x="89" y="414"/>
                      <a:pt x="207" y="414"/>
                    </a:cubicBezTo>
                    <a:lnTo>
                      <a:pt x="1460" y="414"/>
                    </a:lnTo>
                    <a:cubicBezTo>
                      <a:pt x="1579" y="414"/>
                      <a:pt x="1651" y="347"/>
                      <a:pt x="1656" y="238"/>
                    </a:cubicBezTo>
                    <a:cubicBezTo>
                      <a:pt x="1661" y="93"/>
                      <a:pt x="1599" y="5"/>
                      <a:pt x="14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8"/>
              <p:cNvSpPr/>
              <p:nvPr/>
            </p:nvSpPr>
            <p:spPr>
              <a:xfrm>
                <a:off x="2995825" y="2123200"/>
                <a:ext cx="10500" cy="10350"/>
              </a:xfrm>
              <a:custGeom>
                <a:avLst/>
                <a:gdLst/>
                <a:ahLst/>
                <a:cxnLst/>
                <a:rect l="l" t="t" r="r" b="b"/>
                <a:pathLst>
                  <a:path w="420" h="414" extrusionOk="0">
                    <a:moveTo>
                      <a:pt x="218" y="0"/>
                    </a:moveTo>
                    <a:cubicBezTo>
                      <a:pt x="114" y="0"/>
                      <a:pt x="6" y="98"/>
                      <a:pt x="6" y="201"/>
                    </a:cubicBezTo>
                    <a:cubicBezTo>
                      <a:pt x="1" y="325"/>
                      <a:pt x="83" y="414"/>
                      <a:pt x="207" y="414"/>
                    </a:cubicBezTo>
                    <a:cubicBezTo>
                      <a:pt x="342" y="414"/>
                      <a:pt x="419" y="342"/>
                      <a:pt x="419" y="207"/>
                    </a:cubicBezTo>
                    <a:cubicBezTo>
                      <a:pt x="419" y="83"/>
                      <a:pt x="342"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8"/>
              <p:cNvSpPr/>
              <p:nvPr/>
            </p:nvSpPr>
            <p:spPr>
              <a:xfrm>
                <a:off x="2865950" y="2059800"/>
                <a:ext cx="47125" cy="10400"/>
              </a:xfrm>
              <a:custGeom>
                <a:avLst/>
                <a:gdLst/>
                <a:ahLst/>
                <a:cxnLst/>
                <a:rect l="l" t="t" r="r" b="b"/>
                <a:pathLst>
                  <a:path w="1885" h="416" extrusionOk="0">
                    <a:moveTo>
                      <a:pt x="187" y="1"/>
                    </a:moveTo>
                    <a:cubicBezTo>
                      <a:pt x="63" y="1"/>
                      <a:pt x="1" y="89"/>
                      <a:pt x="1" y="234"/>
                    </a:cubicBezTo>
                    <a:cubicBezTo>
                      <a:pt x="5" y="342"/>
                      <a:pt x="79" y="415"/>
                      <a:pt x="192" y="415"/>
                    </a:cubicBezTo>
                    <a:lnTo>
                      <a:pt x="1667" y="415"/>
                    </a:lnTo>
                    <a:cubicBezTo>
                      <a:pt x="1801" y="415"/>
                      <a:pt x="1879" y="337"/>
                      <a:pt x="1879" y="208"/>
                    </a:cubicBezTo>
                    <a:cubicBezTo>
                      <a:pt x="1884" y="110"/>
                      <a:pt x="1781" y="1"/>
                      <a:pt x="1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8"/>
              <p:cNvSpPr/>
              <p:nvPr/>
            </p:nvSpPr>
            <p:spPr>
              <a:xfrm>
                <a:off x="2828200" y="2059800"/>
                <a:ext cx="10625" cy="10400"/>
              </a:xfrm>
              <a:custGeom>
                <a:avLst/>
                <a:gdLst/>
                <a:ahLst/>
                <a:cxnLst/>
                <a:rect l="l" t="t" r="r" b="b"/>
                <a:pathLst>
                  <a:path w="425" h="416" extrusionOk="0">
                    <a:moveTo>
                      <a:pt x="207" y="1"/>
                    </a:moveTo>
                    <a:cubicBezTo>
                      <a:pt x="78" y="1"/>
                      <a:pt x="1" y="79"/>
                      <a:pt x="1" y="213"/>
                    </a:cubicBezTo>
                    <a:cubicBezTo>
                      <a:pt x="1" y="342"/>
                      <a:pt x="83" y="415"/>
                      <a:pt x="212" y="415"/>
                    </a:cubicBezTo>
                    <a:cubicBezTo>
                      <a:pt x="216" y="415"/>
                      <a:pt x="220" y="416"/>
                      <a:pt x="225" y="416"/>
                    </a:cubicBezTo>
                    <a:cubicBezTo>
                      <a:pt x="327" y="416"/>
                      <a:pt x="405" y="357"/>
                      <a:pt x="414" y="213"/>
                    </a:cubicBezTo>
                    <a:cubicBezTo>
                      <a:pt x="424" y="110"/>
                      <a:pt x="311"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8"/>
              <p:cNvSpPr/>
              <p:nvPr/>
            </p:nvSpPr>
            <p:spPr>
              <a:xfrm>
                <a:off x="2845900" y="2059800"/>
                <a:ext cx="10400" cy="10400"/>
              </a:xfrm>
              <a:custGeom>
                <a:avLst/>
                <a:gdLst/>
                <a:ahLst/>
                <a:cxnLst/>
                <a:rect l="l" t="t" r="r" b="b"/>
                <a:pathLst>
                  <a:path w="416" h="416" extrusionOk="0">
                    <a:moveTo>
                      <a:pt x="223" y="0"/>
                    </a:moveTo>
                    <a:cubicBezTo>
                      <a:pt x="219" y="0"/>
                      <a:pt x="216" y="0"/>
                      <a:pt x="213" y="1"/>
                    </a:cubicBezTo>
                    <a:cubicBezTo>
                      <a:pt x="105" y="6"/>
                      <a:pt x="0" y="105"/>
                      <a:pt x="0" y="208"/>
                    </a:cubicBezTo>
                    <a:cubicBezTo>
                      <a:pt x="0" y="332"/>
                      <a:pt x="84" y="415"/>
                      <a:pt x="213" y="415"/>
                    </a:cubicBezTo>
                    <a:cubicBezTo>
                      <a:pt x="342" y="415"/>
                      <a:pt x="415" y="337"/>
                      <a:pt x="415" y="203"/>
                    </a:cubicBezTo>
                    <a:cubicBezTo>
                      <a:pt x="415" y="82"/>
                      <a:pt x="33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8"/>
              <p:cNvSpPr/>
              <p:nvPr/>
            </p:nvSpPr>
            <p:spPr>
              <a:xfrm>
                <a:off x="2809950" y="2059800"/>
                <a:ext cx="10375" cy="10400"/>
              </a:xfrm>
              <a:custGeom>
                <a:avLst/>
                <a:gdLst/>
                <a:ahLst/>
                <a:cxnLst/>
                <a:rect l="l" t="t" r="r" b="b"/>
                <a:pathLst>
                  <a:path w="415" h="416" extrusionOk="0">
                    <a:moveTo>
                      <a:pt x="215" y="0"/>
                    </a:moveTo>
                    <a:cubicBezTo>
                      <a:pt x="110" y="0"/>
                      <a:pt x="1" y="101"/>
                      <a:pt x="1" y="208"/>
                    </a:cubicBezTo>
                    <a:cubicBezTo>
                      <a:pt x="1" y="311"/>
                      <a:pt x="110" y="415"/>
                      <a:pt x="218" y="415"/>
                    </a:cubicBezTo>
                    <a:cubicBezTo>
                      <a:pt x="347" y="415"/>
                      <a:pt x="414" y="342"/>
                      <a:pt x="414" y="213"/>
                    </a:cubicBezTo>
                    <a:cubicBezTo>
                      <a:pt x="414" y="84"/>
                      <a:pt x="342" y="1"/>
                      <a:pt x="223" y="1"/>
                    </a:cubicBezTo>
                    <a:cubicBezTo>
                      <a:pt x="220" y="0"/>
                      <a:pt x="218"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7" name="Google Shape;457;p8"/>
            <p:cNvGrpSpPr/>
            <p:nvPr/>
          </p:nvGrpSpPr>
          <p:grpSpPr>
            <a:xfrm>
              <a:off x="467705" y="467592"/>
              <a:ext cx="469285" cy="467997"/>
              <a:chOff x="2151975" y="1976275"/>
              <a:chExt cx="250700" cy="250025"/>
            </a:xfrm>
          </p:grpSpPr>
          <p:sp>
            <p:nvSpPr>
              <p:cNvPr id="458" name="Google Shape;458;p8"/>
              <p:cNvSpPr/>
              <p:nvPr/>
            </p:nvSpPr>
            <p:spPr>
              <a:xfrm>
                <a:off x="2151975" y="1976275"/>
                <a:ext cx="250700" cy="173200"/>
              </a:xfrm>
              <a:custGeom>
                <a:avLst/>
                <a:gdLst/>
                <a:ahLst/>
                <a:cxnLst/>
                <a:rect l="l" t="t" r="r" b="b"/>
                <a:pathLst>
                  <a:path w="10028" h="6928" extrusionOk="0">
                    <a:moveTo>
                      <a:pt x="9604" y="424"/>
                    </a:moveTo>
                    <a:lnTo>
                      <a:pt x="9604" y="1039"/>
                    </a:lnTo>
                    <a:lnTo>
                      <a:pt x="425" y="1039"/>
                    </a:lnTo>
                    <a:lnTo>
                      <a:pt x="425" y="424"/>
                    </a:lnTo>
                    <a:close/>
                    <a:moveTo>
                      <a:pt x="5150" y="2586"/>
                    </a:moveTo>
                    <a:cubicBezTo>
                      <a:pt x="5153" y="2586"/>
                      <a:pt x="5156" y="2587"/>
                      <a:pt x="5159" y="2587"/>
                    </a:cubicBezTo>
                    <a:cubicBezTo>
                      <a:pt x="5268" y="2592"/>
                      <a:pt x="5392" y="2716"/>
                      <a:pt x="5392" y="2819"/>
                    </a:cubicBezTo>
                    <a:cubicBezTo>
                      <a:pt x="5387" y="2926"/>
                      <a:pt x="5263" y="3047"/>
                      <a:pt x="5151" y="3047"/>
                    </a:cubicBezTo>
                    <a:cubicBezTo>
                      <a:pt x="5148" y="3047"/>
                      <a:pt x="5146" y="3047"/>
                      <a:pt x="5144" y="3047"/>
                    </a:cubicBezTo>
                    <a:cubicBezTo>
                      <a:pt x="5020" y="3047"/>
                      <a:pt x="4927" y="2938"/>
                      <a:pt x="4927" y="2809"/>
                    </a:cubicBezTo>
                    <a:cubicBezTo>
                      <a:pt x="4931" y="2683"/>
                      <a:pt x="5030" y="2586"/>
                      <a:pt x="5150" y="2586"/>
                    </a:cubicBezTo>
                    <a:close/>
                    <a:moveTo>
                      <a:pt x="8191" y="2659"/>
                    </a:moveTo>
                    <a:cubicBezTo>
                      <a:pt x="8294" y="2659"/>
                      <a:pt x="8444" y="2799"/>
                      <a:pt x="8434" y="2902"/>
                    </a:cubicBezTo>
                    <a:cubicBezTo>
                      <a:pt x="8425" y="3011"/>
                      <a:pt x="8325" y="3128"/>
                      <a:pt x="8221" y="3128"/>
                    </a:cubicBezTo>
                    <a:cubicBezTo>
                      <a:pt x="8211" y="3128"/>
                      <a:pt x="8201" y="3127"/>
                      <a:pt x="8191" y="3124"/>
                    </a:cubicBezTo>
                    <a:cubicBezTo>
                      <a:pt x="8077" y="3119"/>
                      <a:pt x="7959" y="3011"/>
                      <a:pt x="7964" y="2907"/>
                    </a:cubicBezTo>
                    <a:cubicBezTo>
                      <a:pt x="7964" y="2788"/>
                      <a:pt x="8077" y="2664"/>
                      <a:pt x="8191" y="2659"/>
                    </a:cubicBezTo>
                    <a:close/>
                    <a:moveTo>
                      <a:pt x="6675" y="4123"/>
                    </a:moveTo>
                    <a:cubicBezTo>
                      <a:pt x="6799" y="4123"/>
                      <a:pt x="6903" y="4222"/>
                      <a:pt x="6903" y="4351"/>
                    </a:cubicBezTo>
                    <a:cubicBezTo>
                      <a:pt x="6903" y="4480"/>
                      <a:pt x="6810" y="4583"/>
                      <a:pt x="6686" y="4583"/>
                    </a:cubicBezTo>
                    <a:cubicBezTo>
                      <a:pt x="6572" y="4583"/>
                      <a:pt x="6443" y="4470"/>
                      <a:pt x="6443" y="4371"/>
                    </a:cubicBezTo>
                    <a:cubicBezTo>
                      <a:pt x="6438" y="4258"/>
                      <a:pt x="6567" y="4123"/>
                      <a:pt x="6675" y="4123"/>
                    </a:cubicBezTo>
                    <a:close/>
                    <a:moveTo>
                      <a:pt x="249" y="0"/>
                    </a:moveTo>
                    <a:cubicBezTo>
                      <a:pt x="136" y="0"/>
                      <a:pt x="63" y="31"/>
                      <a:pt x="1" y="124"/>
                    </a:cubicBezTo>
                    <a:lnTo>
                      <a:pt x="1" y="1319"/>
                    </a:lnTo>
                    <a:cubicBezTo>
                      <a:pt x="73" y="1449"/>
                      <a:pt x="181" y="1466"/>
                      <a:pt x="296" y="1466"/>
                    </a:cubicBezTo>
                    <a:cubicBezTo>
                      <a:pt x="337" y="1466"/>
                      <a:pt x="379" y="1464"/>
                      <a:pt x="421" y="1464"/>
                    </a:cubicBezTo>
                    <a:cubicBezTo>
                      <a:pt x="461" y="1464"/>
                      <a:pt x="501" y="1466"/>
                      <a:pt x="540" y="1474"/>
                    </a:cubicBezTo>
                    <a:lnTo>
                      <a:pt x="540" y="1614"/>
                    </a:lnTo>
                    <a:lnTo>
                      <a:pt x="540" y="3756"/>
                    </a:lnTo>
                    <a:cubicBezTo>
                      <a:pt x="540" y="3797"/>
                      <a:pt x="540" y="3838"/>
                      <a:pt x="550" y="3874"/>
                    </a:cubicBezTo>
                    <a:cubicBezTo>
                      <a:pt x="584" y="3969"/>
                      <a:pt x="657" y="4020"/>
                      <a:pt x="753" y="4020"/>
                    </a:cubicBezTo>
                    <a:cubicBezTo>
                      <a:pt x="758" y="4020"/>
                      <a:pt x="762" y="4020"/>
                      <a:pt x="767" y="4020"/>
                    </a:cubicBezTo>
                    <a:cubicBezTo>
                      <a:pt x="875" y="4015"/>
                      <a:pt x="953" y="3912"/>
                      <a:pt x="953" y="3781"/>
                    </a:cubicBezTo>
                    <a:lnTo>
                      <a:pt x="953" y="1598"/>
                    </a:lnTo>
                    <a:lnTo>
                      <a:pt x="953" y="1474"/>
                    </a:lnTo>
                    <a:lnTo>
                      <a:pt x="9070" y="1474"/>
                    </a:lnTo>
                    <a:lnTo>
                      <a:pt x="9070" y="1727"/>
                    </a:lnTo>
                    <a:cubicBezTo>
                      <a:pt x="9014" y="1763"/>
                      <a:pt x="8967" y="1785"/>
                      <a:pt x="8931" y="1816"/>
                    </a:cubicBezTo>
                    <a:cubicBezTo>
                      <a:pt x="8791" y="1950"/>
                      <a:pt x="8652" y="2090"/>
                      <a:pt x="8518" y="2229"/>
                    </a:cubicBezTo>
                    <a:cubicBezTo>
                      <a:pt x="8483" y="2264"/>
                      <a:pt x="8457" y="2284"/>
                      <a:pt x="8415" y="2284"/>
                    </a:cubicBezTo>
                    <a:cubicBezTo>
                      <a:pt x="8400" y="2284"/>
                      <a:pt x="8383" y="2282"/>
                      <a:pt x="8362" y="2276"/>
                    </a:cubicBezTo>
                    <a:cubicBezTo>
                      <a:pt x="8313" y="2263"/>
                      <a:pt x="8260" y="2258"/>
                      <a:pt x="8206" y="2258"/>
                    </a:cubicBezTo>
                    <a:cubicBezTo>
                      <a:pt x="8152" y="2258"/>
                      <a:pt x="8098" y="2263"/>
                      <a:pt x="8046" y="2271"/>
                    </a:cubicBezTo>
                    <a:cubicBezTo>
                      <a:pt x="7761" y="2317"/>
                      <a:pt x="7493" y="2628"/>
                      <a:pt x="7560" y="2990"/>
                    </a:cubicBezTo>
                    <a:cubicBezTo>
                      <a:pt x="7570" y="3052"/>
                      <a:pt x="7586" y="3150"/>
                      <a:pt x="7549" y="3186"/>
                    </a:cubicBezTo>
                    <a:cubicBezTo>
                      <a:pt x="7369" y="3394"/>
                      <a:pt x="7167" y="3585"/>
                      <a:pt x="6980" y="3776"/>
                    </a:cubicBezTo>
                    <a:cubicBezTo>
                      <a:pt x="6873" y="3731"/>
                      <a:pt x="6770" y="3702"/>
                      <a:pt x="6668" y="3702"/>
                    </a:cubicBezTo>
                    <a:cubicBezTo>
                      <a:pt x="6608" y="3702"/>
                      <a:pt x="6548" y="3712"/>
                      <a:pt x="6489" y="3735"/>
                    </a:cubicBezTo>
                    <a:cubicBezTo>
                      <a:pt x="6462" y="3746"/>
                      <a:pt x="6440" y="3751"/>
                      <a:pt x="6420" y="3751"/>
                    </a:cubicBezTo>
                    <a:cubicBezTo>
                      <a:pt x="6381" y="3751"/>
                      <a:pt x="6352" y="3733"/>
                      <a:pt x="6318" y="3699"/>
                    </a:cubicBezTo>
                    <a:cubicBezTo>
                      <a:pt x="6147" y="3523"/>
                      <a:pt x="5977" y="3347"/>
                      <a:pt x="5801" y="3181"/>
                    </a:cubicBezTo>
                    <a:cubicBezTo>
                      <a:pt x="5749" y="3129"/>
                      <a:pt x="5744" y="3088"/>
                      <a:pt x="5770" y="3026"/>
                    </a:cubicBezTo>
                    <a:cubicBezTo>
                      <a:pt x="5848" y="2783"/>
                      <a:pt x="5796" y="2566"/>
                      <a:pt x="5636" y="2379"/>
                    </a:cubicBezTo>
                    <a:cubicBezTo>
                      <a:pt x="5521" y="2245"/>
                      <a:pt x="5344" y="2170"/>
                      <a:pt x="5161" y="2170"/>
                    </a:cubicBezTo>
                    <a:cubicBezTo>
                      <a:pt x="5047" y="2170"/>
                      <a:pt x="4930" y="2199"/>
                      <a:pt x="4823" y="2260"/>
                    </a:cubicBezTo>
                    <a:cubicBezTo>
                      <a:pt x="4580" y="2400"/>
                      <a:pt x="4445" y="2685"/>
                      <a:pt x="4523" y="2980"/>
                    </a:cubicBezTo>
                    <a:cubicBezTo>
                      <a:pt x="4544" y="3062"/>
                      <a:pt x="4523" y="3104"/>
                      <a:pt x="4471" y="3155"/>
                    </a:cubicBezTo>
                    <a:cubicBezTo>
                      <a:pt x="4259" y="3363"/>
                      <a:pt x="4047" y="3575"/>
                      <a:pt x="3840" y="3787"/>
                    </a:cubicBezTo>
                    <a:cubicBezTo>
                      <a:pt x="3731" y="3890"/>
                      <a:pt x="3726" y="4005"/>
                      <a:pt x="3824" y="4103"/>
                    </a:cubicBezTo>
                    <a:cubicBezTo>
                      <a:pt x="3856" y="4135"/>
                      <a:pt x="3903" y="4151"/>
                      <a:pt x="3952" y="4151"/>
                    </a:cubicBezTo>
                    <a:cubicBezTo>
                      <a:pt x="4014" y="4151"/>
                      <a:pt x="4080" y="4126"/>
                      <a:pt x="4129" y="4077"/>
                    </a:cubicBezTo>
                    <a:cubicBezTo>
                      <a:pt x="4363" y="3843"/>
                      <a:pt x="4590" y="3616"/>
                      <a:pt x="4817" y="3384"/>
                    </a:cubicBezTo>
                    <a:cubicBezTo>
                      <a:pt x="4930" y="3443"/>
                      <a:pt x="5040" y="3466"/>
                      <a:pt x="5153" y="3466"/>
                    </a:cubicBezTo>
                    <a:cubicBezTo>
                      <a:pt x="5226" y="3466"/>
                      <a:pt x="5300" y="3456"/>
                      <a:pt x="5376" y="3440"/>
                    </a:cubicBezTo>
                    <a:cubicBezTo>
                      <a:pt x="5384" y="3437"/>
                      <a:pt x="5394" y="3436"/>
                      <a:pt x="5403" y="3436"/>
                    </a:cubicBezTo>
                    <a:cubicBezTo>
                      <a:pt x="5430" y="3436"/>
                      <a:pt x="5460" y="3445"/>
                      <a:pt x="5475" y="3461"/>
                    </a:cubicBezTo>
                    <a:cubicBezTo>
                      <a:pt x="5662" y="3642"/>
                      <a:pt x="5848" y="3828"/>
                      <a:pt x="6023" y="4015"/>
                    </a:cubicBezTo>
                    <a:cubicBezTo>
                      <a:pt x="6054" y="4046"/>
                      <a:pt x="6070" y="4108"/>
                      <a:pt x="6054" y="4149"/>
                    </a:cubicBezTo>
                    <a:cubicBezTo>
                      <a:pt x="5992" y="4361"/>
                      <a:pt x="6028" y="4563"/>
                      <a:pt x="6152" y="4738"/>
                    </a:cubicBezTo>
                    <a:cubicBezTo>
                      <a:pt x="6274" y="4918"/>
                      <a:pt x="6473" y="5003"/>
                      <a:pt x="6672" y="5003"/>
                    </a:cubicBezTo>
                    <a:cubicBezTo>
                      <a:pt x="6869" y="5003"/>
                      <a:pt x="7066" y="4919"/>
                      <a:pt x="7188" y="4760"/>
                    </a:cubicBezTo>
                    <a:cubicBezTo>
                      <a:pt x="7338" y="4568"/>
                      <a:pt x="7338" y="4366"/>
                      <a:pt x="7296" y="4149"/>
                    </a:cubicBezTo>
                    <a:cubicBezTo>
                      <a:pt x="7286" y="4113"/>
                      <a:pt x="7276" y="4061"/>
                      <a:pt x="7296" y="4041"/>
                    </a:cubicBezTo>
                    <a:cubicBezTo>
                      <a:pt x="7487" y="3843"/>
                      <a:pt x="7684" y="3652"/>
                      <a:pt x="7876" y="3461"/>
                    </a:cubicBezTo>
                    <a:cubicBezTo>
                      <a:pt x="7978" y="3519"/>
                      <a:pt x="8081" y="3542"/>
                      <a:pt x="8184" y="3542"/>
                    </a:cubicBezTo>
                    <a:cubicBezTo>
                      <a:pt x="8247" y="3542"/>
                      <a:pt x="8310" y="3533"/>
                      <a:pt x="8372" y="3518"/>
                    </a:cubicBezTo>
                    <a:cubicBezTo>
                      <a:pt x="8750" y="3425"/>
                      <a:pt x="8946" y="3026"/>
                      <a:pt x="8797" y="2639"/>
                    </a:cubicBezTo>
                    <a:cubicBezTo>
                      <a:pt x="8786" y="2608"/>
                      <a:pt x="8776" y="2561"/>
                      <a:pt x="8791" y="2546"/>
                    </a:cubicBezTo>
                    <a:cubicBezTo>
                      <a:pt x="8874" y="2453"/>
                      <a:pt x="8967" y="2364"/>
                      <a:pt x="9065" y="2266"/>
                    </a:cubicBezTo>
                    <a:lnTo>
                      <a:pt x="9065" y="6503"/>
                    </a:lnTo>
                    <a:lnTo>
                      <a:pt x="8393" y="6503"/>
                    </a:lnTo>
                    <a:lnTo>
                      <a:pt x="8393" y="4899"/>
                    </a:lnTo>
                    <a:cubicBezTo>
                      <a:pt x="8393" y="4741"/>
                      <a:pt x="8343" y="4679"/>
                      <a:pt x="8205" y="4679"/>
                    </a:cubicBezTo>
                    <a:cubicBezTo>
                      <a:pt x="8189" y="4679"/>
                      <a:pt x="8173" y="4680"/>
                      <a:pt x="8155" y="4681"/>
                    </a:cubicBezTo>
                    <a:cubicBezTo>
                      <a:pt x="8041" y="4693"/>
                      <a:pt x="7979" y="4781"/>
                      <a:pt x="7979" y="4925"/>
                    </a:cubicBezTo>
                    <a:lnTo>
                      <a:pt x="7979" y="6374"/>
                    </a:lnTo>
                    <a:lnTo>
                      <a:pt x="7979" y="6503"/>
                    </a:lnTo>
                    <a:lnTo>
                      <a:pt x="6877" y="6503"/>
                    </a:lnTo>
                    <a:cubicBezTo>
                      <a:pt x="6877" y="6156"/>
                      <a:pt x="6882" y="5820"/>
                      <a:pt x="6877" y="5483"/>
                    </a:cubicBezTo>
                    <a:cubicBezTo>
                      <a:pt x="6877" y="5370"/>
                      <a:pt x="6784" y="5266"/>
                      <a:pt x="6686" y="5266"/>
                    </a:cubicBezTo>
                    <a:cubicBezTo>
                      <a:pt x="6577" y="5266"/>
                      <a:pt x="6469" y="5364"/>
                      <a:pt x="6469" y="5469"/>
                    </a:cubicBezTo>
                    <a:cubicBezTo>
                      <a:pt x="6463" y="5608"/>
                      <a:pt x="6463" y="5748"/>
                      <a:pt x="6463" y="5882"/>
                    </a:cubicBezTo>
                    <a:lnTo>
                      <a:pt x="6463" y="6503"/>
                    </a:lnTo>
                    <a:lnTo>
                      <a:pt x="5366" y="6503"/>
                    </a:lnTo>
                    <a:lnTo>
                      <a:pt x="5366" y="6302"/>
                    </a:lnTo>
                    <a:lnTo>
                      <a:pt x="5366" y="4521"/>
                    </a:lnTo>
                    <a:cubicBezTo>
                      <a:pt x="5366" y="4366"/>
                      <a:pt x="5299" y="4294"/>
                      <a:pt x="5158" y="4294"/>
                    </a:cubicBezTo>
                    <a:cubicBezTo>
                      <a:pt x="5153" y="4294"/>
                      <a:pt x="5149" y="4294"/>
                      <a:pt x="5144" y="4294"/>
                    </a:cubicBezTo>
                    <a:cubicBezTo>
                      <a:pt x="4994" y="4294"/>
                      <a:pt x="4953" y="4346"/>
                      <a:pt x="4953" y="4521"/>
                    </a:cubicBezTo>
                    <a:lnTo>
                      <a:pt x="4953" y="6374"/>
                    </a:lnTo>
                    <a:lnTo>
                      <a:pt x="4953" y="6513"/>
                    </a:lnTo>
                    <a:lnTo>
                      <a:pt x="4761" y="6513"/>
                    </a:lnTo>
                    <a:cubicBezTo>
                      <a:pt x="4590" y="6513"/>
                      <a:pt x="4513" y="6575"/>
                      <a:pt x="4513" y="6710"/>
                    </a:cubicBezTo>
                    <a:cubicBezTo>
                      <a:pt x="4513" y="6839"/>
                      <a:pt x="4616" y="6928"/>
                      <a:pt x="4766" y="6928"/>
                    </a:cubicBezTo>
                    <a:lnTo>
                      <a:pt x="9236" y="6928"/>
                    </a:lnTo>
                    <a:cubicBezTo>
                      <a:pt x="9387" y="6928"/>
                      <a:pt x="9495" y="6849"/>
                      <a:pt x="9495" y="6668"/>
                    </a:cubicBezTo>
                    <a:cubicBezTo>
                      <a:pt x="9485" y="4987"/>
                      <a:pt x="9490" y="3301"/>
                      <a:pt x="9490" y="1614"/>
                    </a:cubicBezTo>
                    <a:lnTo>
                      <a:pt x="9490" y="1464"/>
                    </a:lnTo>
                    <a:cubicBezTo>
                      <a:pt x="9549" y="1464"/>
                      <a:pt x="9600" y="1459"/>
                      <a:pt x="9649" y="1459"/>
                    </a:cubicBezTo>
                    <a:cubicBezTo>
                      <a:pt x="9674" y="1459"/>
                      <a:pt x="9698" y="1460"/>
                      <a:pt x="9722" y="1464"/>
                    </a:cubicBezTo>
                    <a:cubicBezTo>
                      <a:pt x="9741" y="1467"/>
                      <a:pt x="9759" y="1468"/>
                      <a:pt x="9776" y="1468"/>
                    </a:cubicBezTo>
                    <a:cubicBezTo>
                      <a:pt x="9887" y="1468"/>
                      <a:pt x="9965" y="1414"/>
                      <a:pt x="10027" y="1319"/>
                    </a:cubicBezTo>
                    <a:lnTo>
                      <a:pt x="10027" y="124"/>
                    </a:lnTo>
                    <a:cubicBezTo>
                      <a:pt x="9965" y="31"/>
                      <a:pt x="9893"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8"/>
              <p:cNvSpPr/>
              <p:nvPr/>
            </p:nvSpPr>
            <p:spPr>
              <a:xfrm>
                <a:off x="2151975" y="2078750"/>
                <a:ext cx="130700" cy="147550"/>
              </a:xfrm>
              <a:custGeom>
                <a:avLst/>
                <a:gdLst/>
                <a:ahLst/>
                <a:cxnLst/>
                <a:rect l="l" t="t" r="r" b="b"/>
                <a:pathLst>
                  <a:path w="5228" h="5902" extrusionOk="0">
                    <a:moveTo>
                      <a:pt x="2371" y="1649"/>
                    </a:moveTo>
                    <a:cubicBezTo>
                      <a:pt x="2536" y="1721"/>
                      <a:pt x="2692" y="1809"/>
                      <a:pt x="2852" y="1845"/>
                    </a:cubicBezTo>
                    <a:cubicBezTo>
                      <a:pt x="3012" y="1886"/>
                      <a:pt x="3188" y="1876"/>
                      <a:pt x="3353" y="1886"/>
                    </a:cubicBezTo>
                    <a:cubicBezTo>
                      <a:pt x="3415" y="2296"/>
                      <a:pt x="3214" y="2678"/>
                      <a:pt x="2821" y="2807"/>
                    </a:cubicBezTo>
                    <a:cubicBezTo>
                      <a:pt x="2752" y="2830"/>
                      <a:pt x="2682" y="2841"/>
                      <a:pt x="2614" y="2841"/>
                    </a:cubicBezTo>
                    <a:cubicBezTo>
                      <a:pt x="2221" y="2841"/>
                      <a:pt x="1874" y="2486"/>
                      <a:pt x="1874" y="2120"/>
                    </a:cubicBezTo>
                    <a:cubicBezTo>
                      <a:pt x="1874" y="1959"/>
                      <a:pt x="1879" y="1830"/>
                      <a:pt x="2081" y="1809"/>
                    </a:cubicBezTo>
                    <a:cubicBezTo>
                      <a:pt x="2138" y="1804"/>
                      <a:pt x="2190" y="1762"/>
                      <a:pt x="2241" y="1731"/>
                    </a:cubicBezTo>
                    <a:cubicBezTo>
                      <a:pt x="2293" y="1700"/>
                      <a:pt x="2340" y="1664"/>
                      <a:pt x="2371" y="1649"/>
                    </a:cubicBezTo>
                    <a:close/>
                    <a:moveTo>
                      <a:pt x="2617" y="416"/>
                    </a:moveTo>
                    <a:cubicBezTo>
                      <a:pt x="3196" y="416"/>
                      <a:pt x="3751" y="885"/>
                      <a:pt x="3830" y="1427"/>
                    </a:cubicBezTo>
                    <a:cubicBezTo>
                      <a:pt x="3845" y="1504"/>
                      <a:pt x="3855" y="1582"/>
                      <a:pt x="3855" y="1664"/>
                    </a:cubicBezTo>
                    <a:lnTo>
                      <a:pt x="3855" y="3051"/>
                    </a:lnTo>
                    <a:lnTo>
                      <a:pt x="3855" y="3201"/>
                    </a:lnTo>
                    <a:cubicBezTo>
                      <a:pt x="3669" y="3144"/>
                      <a:pt x="3504" y="3087"/>
                      <a:pt x="3333" y="3035"/>
                    </a:cubicBezTo>
                    <a:cubicBezTo>
                      <a:pt x="3405" y="2948"/>
                      <a:pt x="3489" y="2860"/>
                      <a:pt x="3561" y="2766"/>
                    </a:cubicBezTo>
                    <a:cubicBezTo>
                      <a:pt x="3721" y="2564"/>
                      <a:pt x="3762" y="2321"/>
                      <a:pt x="3783" y="2072"/>
                    </a:cubicBezTo>
                    <a:cubicBezTo>
                      <a:pt x="3788" y="1928"/>
                      <a:pt x="3783" y="1783"/>
                      <a:pt x="3783" y="1633"/>
                    </a:cubicBezTo>
                    <a:cubicBezTo>
                      <a:pt x="3787" y="1478"/>
                      <a:pt x="3700" y="1360"/>
                      <a:pt x="3564" y="1360"/>
                    </a:cubicBezTo>
                    <a:cubicBezTo>
                      <a:pt x="3519" y="1360"/>
                      <a:pt x="3469" y="1372"/>
                      <a:pt x="3415" y="1401"/>
                    </a:cubicBezTo>
                    <a:cubicBezTo>
                      <a:pt x="3335" y="1444"/>
                      <a:pt x="3237" y="1465"/>
                      <a:pt x="3135" y="1465"/>
                    </a:cubicBezTo>
                    <a:cubicBezTo>
                      <a:pt x="2924" y="1465"/>
                      <a:pt x="2696" y="1373"/>
                      <a:pt x="2577" y="1198"/>
                    </a:cubicBezTo>
                    <a:cubicBezTo>
                      <a:pt x="2539" y="1143"/>
                      <a:pt x="2471" y="1114"/>
                      <a:pt x="2404" y="1114"/>
                    </a:cubicBezTo>
                    <a:cubicBezTo>
                      <a:pt x="2347" y="1114"/>
                      <a:pt x="2290" y="1135"/>
                      <a:pt x="2252" y="1178"/>
                    </a:cubicBezTo>
                    <a:cubicBezTo>
                      <a:pt x="2097" y="1344"/>
                      <a:pt x="1920" y="1458"/>
                      <a:pt x="1677" y="1468"/>
                    </a:cubicBezTo>
                    <a:cubicBezTo>
                      <a:pt x="1517" y="1468"/>
                      <a:pt x="1465" y="1540"/>
                      <a:pt x="1465" y="1706"/>
                    </a:cubicBezTo>
                    <a:cubicBezTo>
                      <a:pt x="1471" y="1917"/>
                      <a:pt x="1465" y="2129"/>
                      <a:pt x="1491" y="2337"/>
                    </a:cubicBezTo>
                    <a:cubicBezTo>
                      <a:pt x="1527" y="2621"/>
                      <a:pt x="1682" y="2843"/>
                      <a:pt x="1911" y="3030"/>
                    </a:cubicBezTo>
                    <a:cubicBezTo>
                      <a:pt x="1729" y="3087"/>
                      <a:pt x="1558" y="3144"/>
                      <a:pt x="1367" y="3201"/>
                    </a:cubicBezTo>
                    <a:lnTo>
                      <a:pt x="1367" y="3061"/>
                    </a:lnTo>
                    <a:lnTo>
                      <a:pt x="1367" y="1685"/>
                    </a:lnTo>
                    <a:cubicBezTo>
                      <a:pt x="1367" y="1064"/>
                      <a:pt x="1817" y="541"/>
                      <a:pt x="2427" y="433"/>
                    </a:cubicBezTo>
                    <a:cubicBezTo>
                      <a:pt x="2490" y="422"/>
                      <a:pt x="2554" y="416"/>
                      <a:pt x="2617" y="416"/>
                    </a:cubicBezTo>
                    <a:close/>
                    <a:moveTo>
                      <a:pt x="1920" y="3475"/>
                    </a:moveTo>
                    <a:lnTo>
                      <a:pt x="1920" y="4939"/>
                    </a:lnTo>
                    <a:cubicBezTo>
                      <a:pt x="1812" y="4763"/>
                      <a:pt x="1719" y="4613"/>
                      <a:pt x="1631" y="4463"/>
                    </a:cubicBezTo>
                    <a:cubicBezTo>
                      <a:pt x="1646" y="4443"/>
                      <a:pt x="1657" y="4427"/>
                      <a:pt x="1667" y="4417"/>
                    </a:cubicBezTo>
                    <a:cubicBezTo>
                      <a:pt x="1920" y="4199"/>
                      <a:pt x="1848" y="4116"/>
                      <a:pt x="1713" y="3868"/>
                    </a:cubicBezTo>
                    <a:cubicBezTo>
                      <a:pt x="1662" y="3775"/>
                      <a:pt x="1615" y="3682"/>
                      <a:pt x="1558" y="3584"/>
                    </a:cubicBezTo>
                    <a:cubicBezTo>
                      <a:pt x="1693" y="3543"/>
                      <a:pt x="1806" y="3507"/>
                      <a:pt x="1920" y="3475"/>
                    </a:cubicBezTo>
                    <a:close/>
                    <a:moveTo>
                      <a:pt x="3302" y="3469"/>
                    </a:moveTo>
                    <a:cubicBezTo>
                      <a:pt x="3420" y="3507"/>
                      <a:pt x="3540" y="3543"/>
                      <a:pt x="3664" y="3579"/>
                    </a:cubicBezTo>
                    <a:cubicBezTo>
                      <a:pt x="3587" y="3744"/>
                      <a:pt x="3509" y="3889"/>
                      <a:pt x="3437" y="4034"/>
                    </a:cubicBezTo>
                    <a:cubicBezTo>
                      <a:pt x="3369" y="4178"/>
                      <a:pt x="3369" y="4245"/>
                      <a:pt x="3494" y="4350"/>
                    </a:cubicBezTo>
                    <a:cubicBezTo>
                      <a:pt x="3597" y="4438"/>
                      <a:pt x="3597" y="4505"/>
                      <a:pt x="3520" y="4608"/>
                    </a:cubicBezTo>
                    <a:cubicBezTo>
                      <a:pt x="3442" y="4706"/>
                      <a:pt x="3384" y="4820"/>
                      <a:pt x="3302" y="4949"/>
                    </a:cubicBezTo>
                    <a:lnTo>
                      <a:pt x="3302" y="3469"/>
                    </a:lnTo>
                    <a:close/>
                    <a:moveTo>
                      <a:pt x="1144" y="3708"/>
                    </a:moveTo>
                    <a:cubicBezTo>
                      <a:pt x="1223" y="3848"/>
                      <a:pt x="1295" y="3982"/>
                      <a:pt x="1378" y="4132"/>
                    </a:cubicBezTo>
                    <a:cubicBezTo>
                      <a:pt x="1321" y="4183"/>
                      <a:pt x="1274" y="4225"/>
                      <a:pt x="1228" y="4271"/>
                    </a:cubicBezTo>
                    <a:cubicBezTo>
                      <a:pt x="1129" y="4376"/>
                      <a:pt x="1123" y="4453"/>
                      <a:pt x="1197" y="4572"/>
                    </a:cubicBezTo>
                    <a:cubicBezTo>
                      <a:pt x="1378" y="4856"/>
                      <a:pt x="1553" y="5141"/>
                      <a:pt x="1729" y="5425"/>
                    </a:cubicBezTo>
                    <a:cubicBezTo>
                      <a:pt x="1739" y="5441"/>
                      <a:pt x="1739" y="5462"/>
                      <a:pt x="1744" y="5482"/>
                    </a:cubicBezTo>
                    <a:lnTo>
                      <a:pt x="416" y="5482"/>
                    </a:lnTo>
                    <a:lnTo>
                      <a:pt x="416" y="5291"/>
                    </a:lnTo>
                    <a:cubicBezTo>
                      <a:pt x="425" y="5028"/>
                      <a:pt x="416" y="4758"/>
                      <a:pt x="447" y="4494"/>
                    </a:cubicBezTo>
                    <a:cubicBezTo>
                      <a:pt x="493" y="4080"/>
                      <a:pt x="757" y="3842"/>
                      <a:pt x="1144" y="3708"/>
                    </a:cubicBezTo>
                    <a:close/>
                    <a:moveTo>
                      <a:pt x="2873" y="3247"/>
                    </a:moveTo>
                    <a:lnTo>
                      <a:pt x="2873" y="5482"/>
                    </a:lnTo>
                    <a:lnTo>
                      <a:pt x="2350" y="5482"/>
                    </a:lnTo>
                    <a:lnTo>
                      <a:pt x="2350" y="3247"/>
                    </a:lnTo>
                    <a:close/>
                    <a:moveTo>
                      <a:pt x="4093" y="3713"/>
                    </a:moveTo>
                    <a:cubicBezTo>
                      <a:pt x="4533" y="3848"/>
                      <a:pt x="4817" y="4225"/>
                      <a:pt x="4807" y="4686"/>
                    </a:cubicBezTo>
                    <a:cubicBezTo>
                      <a:pt x="4802" y="4949"/>
                      <a:pt x="4807" y="5208"/>
                      <a:pt x="4807" y="5482"/>
                    </a:cubicBezTo>
                    <a:lnTo>
                      <a:pt x="3473" y="5482"/>
                    </a:lnTo>
                    <a:cubicBezTo>
                      <a:pt x="3664" y="5172"/>
                      <a:pt x="3850" y="4866"/>
                      <a:pt x="4036" y="4562"/>
                    </a:cubicBezTo>
                    <a:cubicBezTo>
                      <a:pt x="4103" y="4453"/>
                      <a:pt x="4093" y="4350"/>
                      <a:pt x="4005" y="4256"/>
                    </a:cubicBezTo>
                    <a:cubicBezTo>
                      <a:pt x="3871" y="4111"/>
                      <a:pt x="3871" y="4111"/>
                      <a:pt x="3959" y="3941"/>
                    </a:cubicBezTo>
                    <a:cubicBezTo>
                      <a:pt x="3979" y="3889"/>
                      <a:pt x="4005" y="3837"/>
                      <a:pt x="4031" y="3791"/>
                    </a:cubicBezTo>
                    <a:cubicBezTo>
                      <a:pt x="4047" y="3760"/>
                      <a:pt x="4072" y="3739"/>
                      <a:pt x="4093" y="3713"/>
                    </a:cubicBezTo>
                    <a:close/>
                    <a:moveTo>
                      <a:pt x="2642" y="0"/>
                    </a:moveTo>
                    <a:cubicBezTo>
                      <a:pt x="2560" y="0"/>
                      <a:pt x="2476" y="6"/>
                      <a:pt x="2391" y="19"/>
                    </a:cubicBezTo>
                    <a:cubicBezTo>
                      <a:pt x="2004" y="76"/>
                      <a:pt x="1672" y="236"/>
                      <a:pt x="1409" y="515"/>
                    </a:cubicBezTo>
                    <a:cubicBezTo>
                      <a:pt x="1098" y="837"/>
                      <a:pt x="948" y="1234"/>
                      <a:pt x="953" y="1690"/>
                    </a:cubicBezTo>
                    <a:cubicBezTo>
                      <a:pt x="958" y="2203"/>
                      <a:pt x="953" y="2709"/>
                      <a:pt x="953" y="3221"/>
                    </a:cubicBezTo>
                    <a:cubicBezTo>
                      <a:pt x="953" y="3299"/>
                      <a:pt x="943" y="3335"/>
                      <a:pt x="860" y="3371"/>
                    </a:cubicBezTo>
                    <a:cubicBezTo>
                      <a:pt x="555" y="3490"/>
                      <a:pt x="311" y="3687"/>
                      <a:pt x="172" y="3987"/>
                    </a:cubicBezTo>
                    <a:cubicBezTo>
                      <a:pt x="99" y="4147"/>
                      <a:pt x="58" y="4319"/>
                      <a:pt x="1" y="4484"/>
                    </a:cubicBezTo>
                    <a:lnTo>
                      <a:pt x="1" y="5756"/>
                    </a:lnTo>
                    <a:cubicBezTo>
                      <a:pt x="58" y="5840"/>
                      <a:pt x="110" y="5902"/>
                      <a:pt x="234" y="5902"/>
                    </a:cubicBezTo>
                    <a:cubicBezTo>
                      <a:pt x="764" y="5900"/>
                      <a:pt x="1293" y="5900"/>
                      <a:pt x="1822" y="5900"/>
                    </a:cubicBezTo>
                    <a:cubicBezTo>
                      <a:pt x="2881" y="5900"/>
                      <a:pt x="3940" y="5902"/>
                      <a:pt x="4999" y="5902"/>
                    </a:cubicBezTo>
                    <a:cubicBezTo>
                      <a:pt x="5149" y="5902"/>
                      <a:pt x="5221" y="5835"/>
                      <a:pt x="5221" y="5684"/>
                    </a:cubicBezTo>
                    <a:cubicBezTo>
                      <a:pt x="5221" y="5301"/>
                      <a:pt x="5227" y="4918"/>
                      <a:pt x="5216" y="4536"/>
                    </a:cubicBezTo>
                    <a:cubicBezTo>
                      <a:pt x="5211" y="4276"/>
                      <a:pt x="5118" y="4044"/>
                      <a:pt x="4968" y="3827"/>
                    </a:cubicBezTo>
                    <a:cubicBezTo>
                      <a:pt x="4792" y="3579"/>
                      <a:pt x="4544" y="3438"/>
                      <a:pt x="4270" y="3325"/>
                    </a:cubicBezTo>
                    <a:cubicBezTo>
                      <a:pt x="4270" y="2865"/>
                      <a:pt x="4275" y="2409"/>
                      <a:pt x="4270" y="1954"/>
                    </a:cubicBezTo>
                    <a:cubicBezTo>
                      <a:pt x="4270" y="1762"/>
                      <a:pt x="4270" y="1566"/>
                      <a:pt x="4244" y="1375"/>
                    </a:cubicBezTo>
                    <a:cubicBezTo>
                      <a:pt x="4182" y="914"/>
                      <a:pt x="3943" y="551"/>
                      <a:pt x="3561" y="293"/>
                    </a:cubicBezTo>
                    <a:cubicBezTo>
                      <a:pt x="3282" y="101"/>
                      <a:pt x="2976" y="0"/>
                      <a:pt x="2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8"/>
              <p:cNvSpPr/>
              <p:nvPr/>
            </p:nvSpPr>
            <p:spPr>
              <a:xfrm>
                <a:off x="2188575" y="2033550"/>
                <a:ext cx="53200" cy="10450"/>
              </a:xfrm>
              <a:custGeom>
                <a:avLst/>
                <a:gdLst/>
                <a:ahLst/>
                <a:cxnLst/>
                <a:rect l="l" t="t" r="r" b="b"/>
                <a:pathLst>
                  <a:path w="2128" h="418" extrusionOk="0">
                    <a:moveTo>
                      <a:pt x="224" y="0"/>
                    </a:moveTo>
                    <a:cubicBezTo>
                      <a:pt x="79" y="0"/>
                      <a:pt x="1" y="73"/>
                      <a:pt x="1" y="207"/>
                    </a:cubicBezTo>
                    <a:cubicBezTo>
                      <a:pt x="1" y="342"/>
                      <a:pt x="74" y="415"/>
                      <a:pt x="224" y="415"/>
                    </a:cubicBezTo>
                    <a:lnTo>
                      <a:pt x="1036" y="415"/>
                    </a:lnTo>
                    <a:cubicBezTo>
                      <a:pt x="1226" y="415"/>
                      <a:pt x="1415" y="417"/>
                      <a:pt x="1605" y="417"/>
                    </a:cubicBezTo>
                    <a:cubicBezTo>
                      <a:pt x="1700" y="417"/>
                      <a:pt x="1795" y="416"/>
                      <a:pt x="1889" y="415"/>
                    </a:cubicBezTo>
                    <a:cubicBezTo>
                      <a:pt x="2018" y="415"/>
                      <a:pt x="2128" y="311"/>
                      <a:pt x="2123" y="203"/>
                    </a:cubicBezTo>
                    <a:cubicBezTo>
                      <a:pt x="2118" y="93"/>
                      <a:pt x="2014"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8"/>
              <p:cNvSpPr/>
              <p:nvPr/>
            </p:nvSpPr>
            <p:spPr>
              <a:xfrm>
                <a:off x="2188575" y="2053100"/>
                <a:ext cx="34175" cy="10350"/>
              </a:xfrm>
              <a:custGeom>
                <a:avLst/>
                <a:gdLst/>
                <a:ahLst/>
                <a:cxnLst/>
                <a:rect l="l" t="t" r="r" b="b"/>
                <a:pathLst>
                  <a:path w="1367" h="414" extrusionOk="0">
                    <a:moveTo>
                      <a:pt x="198" y="0"/>
                    </a:moveTo>
                    <a:cubicBezTo>
                      <a:pt x="74" y="5"/>
                      <a:pt x="1" y="82"/>
                      <a:pt x="1" y="211"/>
                    </a:cubicBezTo>
                    <a:cubicBezTo>
                      <a:pt x="1" y="336"/>
                      <a:pt x="74" y="414"/>
                      <a:pt x="198" y="414"/>
                    </a:cubicBezTo>
                    <a:lnTo>
                      <a:pt x="1149" y="414"/>
                    </a:lnTo>
                    <a:cubicBezTo>
                      <a:pt x="1268" y="414"/>
                      <a:pt x="1367" y="311"/>
                      <a:pt x="1367" y="202"/>
                    </a:cubicBezTo>
                    <a:cubicBezTo>
                      <a:pt x="1367" y="98"/>
                      <a:pt x="1259" y="0"/>
                      <a:pt x="1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8"/>
              <p:cNvSpPr/>
              <p:nvPr/>
            </p:nvSpPr>
            <p:spPr>
              <a:xfrm>
                <a:off x="2231150" y="2053100"/>
                <a:ext cx="10625" cy="10375"/>
              </a:xfrm>
              <a:custGeom>
                <a:avLst/>
                <a:gdLst/>
                <a:ahLst/>
                <a:cxnLst/>
                <a:rect l="l" t="t" r="r" b="b"/>
                <a:pathLst>
                  <a:path w="425" h="415" extrusionOk="0">
                    <a:moveTo>
                      <a:pt x="205" y="0"/>
                    </a:moveTo>
                    <a:cubicBezTo>
                      <a:pt x="98" y="0"/>
                      <a:pt x="11" y="76"/>
                      <a:pt x="5" y="175"/>
                    </a:cubicBezTo>
                    <a:cubicBezTo>
                      <a:pt x="0" y="326"/>
                      <a:pt x="67" y="409"/>
                      <a:pt x="191" y="414"/>
                    </a:cubicBezTo>
                    <a:cubicBezTo>
                      <a:pt x="194" y="414"/>
                      <a:pt x="197" y="414"/>
                      <a:pt x="200" y="414"/>
                    </a:cubicBezTo>
                    <a:cubicBezTo>
                      <a:pt x="311" y="414"/>
                      <a:pt x="415" y="323"/>
                      <a:pt x="420" y="211"/>
                    </a:cubicBezTo>
                    <a:cubicBezTo>
                      <a:pt x="425" y="113"/>
                      <a:pt x="322" y="5"/>
                      <a:pt x="217" y="0"/>
                    </a:cubicBezTo>
                    <a:cubicBezTo>
                      <a:pt x="213"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8"/>
              <p:cNvSpPr/>
              <p:nvPr/>
            </p:nvSpPr>
            <p:spPr>
              <a:xfrm>
                <a:off x="2351300" y="2073775"/>
                <a:ext cx="10525" cy="10400"/>
              </a:xfrm>
              <a:custGeom>
                <a:avLst/>
                <a:gdLst/>
                <a:ahLst/>
                <a:cxnLst/>
                <a:rect l="l" t="t" r="r" b="b"/>
                <a:pathLst>
                  <a:path w="421" h="416" extrusionOk="0">
                    <a:moveTo>
                      <a:pt x="223" y="0"/>
                    </a:moveTo>
                    <a:cubicBezTo>
                      <a:pt x="94" y="0"/>
                      <a:pt x="11" y="74"/>
                      <a:pt x="6" y="192"/>
                    </a:cubicBezTo>
                    <a:cubicBezTo>
                      <a:pt x="1" y="285"/>
                      <a:pt x="120" y="409"/>
                      <a:pt x="218" y="415"/>
                    </a:cubicBezTo>
                    <a:cubicBezTo>
                      <a:pt x="221" y="415"/>
                      <a:pt x="224" y="415"/>
                      <a:pt x="227" y="415"/>
                    </a:cubicBezTo>
                    <a:cubicBezTo>
                      <a:pt x="341" y="415"/>
                      <a:pt x="420" y="324"/>
                      <a:pt x="420" y="198"/>
                    </a:cubicBezTo>
                    <a:cubicBezTo>
                      <a:pt x="420" y="52"/>
                      <a:pt x="368"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04872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64"/>
        <p:cNvGrpSpPr/>
        <p:nvPr/>
      </p:nvGrpSpPr>
      <p:grpSpPr>
        <a:xfrm>
          <a:off x="0" y="0"/>
          <a:ext cx="0" cy="0"/>
          <a:chOff x="0" y="0"/>
          <a:chExt cx="0" cy="0"/>
        </a:xfrm>
      </p:grpSpPr>
      <p:sp>
        <p:nvSpPr>
          <p:cNvPr id="465" name="Google Shape;465;p9"/>
          <p:cNvSpPr txBox="1">
            <a:spLocks noGrp="1"/>
          </p:cNvSpPr>
          <p:nvPr>
            <p:ph type="title"/>
          </p:nvPr>
        </p:nvSpPr>
        <p:spPr>
          <a:xfrm>
            <a:off x="2988567" y="1724133"/>
            <a:ext cx="6214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66" name="Google Shape;466;p9"/>
          <p:cNvSpPr txBox="1">
            <a:spLocks noGrp="1"/>
          </p:cNvSpPr>
          <p:nvPr>
            <p:ph type="subTitle" idx="1"/>
          </p:nvPr>
        </p:nvSpPr>
        <p:spPr>
          <a:xfrm>
            <a:off x="2988633" y="2891467"/>
            <a:ext cx="6214800" cy="22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67" name="Google Shape;467;p9"/>
          <p:cNvGrpSpPr/>
          <p:nvPr/>
        </p:nvGrpSpPr>
        <p:grpSpPr>
          <a:xfrm>
            <a:off x="-134" y="-100"/>
            <a:ext cx="12192267" cy="6858400"/>
            <a:chOff x="-100" y="-75"/>
            <a:chExt cx="9144200" cy="5143800"/>
          </a:xfrm>
        </p:grpSpPr>
        <p:sp>
          <p:nvSpPr>
            <p:cNvPr id="468" name="Google Shape;468;p9"/>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9"/>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9"/>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8676400" y="2805263"/>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4" name="Google Shape;474;p9"/>
          <p:cNvGrpSpPr/>
          <p:nvPr/>
        </p:nvGrpSpPr>
        <p:grpSpPr>
          <a:xfrm rot="10800000" flipH="1">
            <a:off x="0" y="-86"/>
            <a:ext cx="12192005" cy="6858367"/>
            <a:chOff x="0" y="-65"/>
            <a:chExt cx="9144004" cy="5143775"/>
          </a:xfrm>
        </p:grpSpPr>
        <p:cxnSp>
          <p:nvCxnSpPr>
            <p:cNvPr id="475" name="Google Shape;475;p9"/>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476" name="Google Shape;476;p9"/>
            <p:cNvGrpSpPr/>
            <p:nvPr/>
          </p:nvGrpSpPr>
          <p:grpSpPr>
            <a:xfrm>
              <a:off x="0" y="-65"/>
              <a:ext cx="9144004" cy="5143775"/>
              <a:chOff x="0" y="-65"/>
              <a:chExt cx="9144004" cy="5143775"/>
            </a:xfrm>
          </p:grpSpPr>
          <p:cxnSp>
            <p:nvCxnSpPr>
              <p:cNvPr id="477" name="Google Shape;477;p9"/>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478" name="Google Shape;478;p9"/>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479" name="Google Shape;479;p9"/>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480" name="Google Shape;480;p9"/>
              <p:cNvCxnSpPr/>
              <p:nvPr/>
            </p:nvCxnSpPr>
            <p:spPr>
              <a:xfrm>
                <a:off x="0" y="280555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481" name="Google Shape;481;p9"/>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482" name="Google Shape;482;p9"/>
              <p:cNvCxnSpPr/>
              <p:nvPr/>
            </p:nvCxnSpPr>
            <p:spPr>
              <a:xfrm>
                <a:off x="0" y="4208325"/>
                <a:ext cx="1566900" cy="0"/>
              </a:xfrm>
              <a:prstGeom prst="straightConnector1">
                <a:avLst/>
              </a:prstGeom>
              <a:noFill/>
              <a:ln w="9525" cap="flat" cmpd="sng">
                <a:solidFill>
                  <a:schemeClr val="accent2"/>
                </a:solidFill>
                <a:prstDash val="solid"/>
                <a:round/>
                <a:headEnd type="none" w="med" len="med"/>
                <a:tailEnd type="none" w="med" len="med"/>
              </a:ln>
            </p:spPr>
          </p:cxnSp>
          <p:cxnSp>
            <p:nvCxnSpPr>
              <p:cNvPr id="483" name="Google Shape;483;p9"/>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84" name="Google Shape;484;p9"/>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485" name="Google Shape;485;p9"/>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486" name="Google Shape;486;p9"/>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487" name="Google Shape;487;p9"/>
              <p:cNvCxnSpPr/>
              <p:nvPr/>
            </p:nvCxnSpPr>
            <p:spPr>
              <a:xfrm rot="10800000">
                <a:off x="8271893" y="4208325"/>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488" name="Google Shape;488;p9"/>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89" name="Google Shape;489;p9"/>
              <p:cNvCxnSpPr/>
              <p:nvPr/>
            </p:nvCxnSpPr>
            <p:spPr>
              <a:xfrm>
                <a:off x="7741225" y="4251000"/>
                <a:ext cx="0" cy="892500"/>
              </a:xfrm>
              <a:prstGeom prst="straightConnector1">
                <a:avLst/>
              </a:prstGeom>
              <a:noFill/>
              <a:ln w="9525" cap="flat" cmpd="sng">
                <a:solidFill>
                  <a:schemeClr val="accent2"/>
                </a:solidFill>
                <a:prstDash val="solid"/>
                <a:round/>
                <a:headEnd type="none" w="med" len="med"/>
                <a:tailEnd type="none" w="med" len="med"/>
              </a:ln>
            </p:spPr>
          </p:cxnSp>
          <p:cxnSp>
            <p:nvCxnSpPr>
              <p:cNvPr id="490" name="Google Shape;490;p9"/>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491" name="Google Shape;491;p9"/>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492" name="Google Shape;492;p9"/>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493" name="Google Shape;493;p9"/>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494" name="Google Shape;494;p9"/>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495" name="Google Shape;495;p9"/>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496" name="Google Shape;496;p9"/>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497" name="Google Shape;497;p9"/>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498" name="Google Shape;498;p9"/>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499" name="Google Shape;499;p9"/>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500" name="Google Shape;500;p9"/>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501" name="Google Shape;501;p9"/>
              <p:cNvCxnSpPr/>
              <p:nvPr/>
            </p:nvCxnSpPr>
            <p:spPr>
              <a:xfrm>
                <a:off x="3570050" y="4208325"/>
                <a:ext cx="608400" cy="0"/>
              </a:xfrm>
              <a:prstGeom prst="straightConnector1">
                <a:avLst/>
              </a:prstGeom>
              <a:noFill/>
              <a:ln w="9525" cap="flat" cmpd="sng">
                <a:solidFill>
                  <a:schemeClr val="accent2"/>
                </a:solidFill>
                <a:prstDash val="solid"/>
                <a:round/>
                <a:headEnd type="none" w="med" len="med"/>
                <a:tailEnd type="none" w="med" len="med"/>
              </a:ln>
            </p:spPr>
          </p:cxnSp>
          <p:cxnSp>
            <p:nvCxnSpPr>
              <p:cNvPr id="502" name="Google Shape;502;p9"/>
              <p:cNvCxnSpPr/>
              <p:nvPr/>
            </p:nvCxnSpPr>
            <p:spPr>
              <a:xfrm rot="10800000">
                <a:off x="5711914" y="935145"/>
                <a:ext cx="1792500" cy="0"/>
              </a:xfrm>
              <a:prstGeom prst="straightConnector1">
                <a:avLst/>
              </a:prstGeom>
              <a:noFill/>
              <a:ln w="9525" cap="flat" cmpd="sng">
                <a:solidFill>
                  <a:schemeClr val="accent2"/>
                </a:solidFill>
                <a:prstDash val="solid"/>
                <a:round/>
                <a:headEnd type="none" w="med" len="med"/>
                <a:tailEnd type="none" w="med" len="med"/>
              </a:ln>
            </p:spPr>
          </p:cxnSp>
        </p:grpSp>
      </p:grpSp>
      <p:grpSp>
        <p:nvGrpSpPr>
          <p:cNvPr id="503" name="Google Shape;503;p9"/>
          <p:cNvGrpSpPr/>
          <p:nvPr/>
        </p:nvGrpSpPr>
        <p:grpSpPr>
          <a:xfrm>
            <a:off x="1872233" y="-771"/>
            <a:ext cx="10319889" cy="6859540"/>
            <a:chOff x="1404174" y="-579"/>
            <a:chExt cx="7739917" cy="5144655"/>
          </a:xfrm>
        </p:grpSpPr>
        <p:grpSp>
          <p:nvGrpSpPr>
            <p:cNvPr id="504" name="Google Shape;504;p9"/>
            <p:cNvGrpSpPr/>
            <p:nvPr/>
          </p:nvGrpSpPr>
          <p:grpSpPr>
            <a:xfrm>
              <a:off x="8676393" y="3740731"/>
              <a:ext cx="467698" cy="466998"/>
              <a:chOff x="1057875" y="3590950"/>
              <a:chExt cx="250575" cy="250200"/>
            </a:xfrm>
          </p:grpSpPr>
          <p:sp>
            <p:nvSpPr>
              <p:cNvPr id="505" name="Google Shape;505;p9"/>
              <p:cNvSpPr/>
              <p:nvPr/>
            </p:nvSpPr>
            <p:spPr>
              <a:xfrm>
                <a:off x="1057875" y="3590950"/>
                <a:ext cx="220700" cy="250200"/>
              </a:xfrm>
              <a:custGeom>
                <a:avLst/>
                <a:gdLst/>
                <a:ahLst/>
                <a:cxnLst/>
                <a:rect l="l" t="t" r="r" b="b"/>
                <a:pathLst>
                  <a:path w="8828" h="10008" extrusionOk="0">
                    <a:moveTo>
                      <a:pt x="5583" y="415"/>
                    </a:moveTo>
                    <a:cubicBezTo>
                      <a:pt x="5764" y="415"/>
                      <a:pt x="5915" y="564"/>
                      <a:pt x="5924" y="751"/>
                    </a:cubicBezTo>
                    <a:lnTo>
                      <a:pt x="5924" y="798"/>
                    </a:lnTo>
                    <a:lnTo>
                      <a:pt x="5924" y="1242"/>
                    </a:lnTo>
                    <a:lnTo>
                      <a:pt x="410" y="1242"/>
                    </a:lnTo>
                    <a:cubicBezTo>
                      <a:pt x="446" y="1015"/>
                      <a:pt x="342" y="782"/>
                      <a:pt x="487" y="564"/>
                    </a:cubicBezTo>
                    <a:cubicBezTo>
                      <a:pt x="549" y="466"/>
                      <a:pt x="637" y="415"/>
                      <a:pt x="757" y="415"/>
                    </a:cubicBezTo>
                    <a:close/>
                    <a:moveTo>
                      <a:pt x="7395" y="3835"/>
                    </a:moveTo>
                    <a:lnTo>
                      <a:pt x="7395" y="3835"/>
                    </a:lnTo>
                    <a:cubicBezTo>
                      <a:pt x="7834" y="3897"/>
                      <a:pt x="8040" y="4253"/>
                      <a:pt x="7813" y="4559"/>
                    </a:cubicBezTo>
                    <a:cubicBezTo>
                      <a:pt x="7674" y="4320"/>
                      <a:pt x="7534" y="4078"/>
                      <a:pt x="7395" y="3835"/>
                    </a:cubicBezTo>
                    <a:close/>
                    <a:moveTo>
                      <a:pt x="6256" y="2712"/>
                    </a:moveTo>
                    <a:cubicBezTo>
                      <a:pt x="6918" y="3855"/>
                      <a:pt x="7575" y="4993"/>
                      <a:pt x="8233" y="6137"/>
                    </a:cubicBezTo>
                    <a:cubicBezTo>
                      <a:pt x="8119" y="6158"/>
                      <a:pt x="8009" y="6178"/>
                      <a:pt x="7901" y="6194"/>
                    </a:cubicBezTo>
                    <a:cubicBezTo>
                      <a:pt x="7883" y="6197"/>
                      <a:pt x="7865" y="6199"/>
                      <a:pt x="7848" y="6199"/>
                    </a:cubicBezTo>
                    <a:cubicBezTo>
                      <a:pt x="7778" y="6199"/>
                      <a:pt x="7726" y="6170"/>
                      <a:pt x="7684" y="6090"/>
                    </a:cubicBezTo>
                    <a:cubicBezTo>
                      <a:pt x="7457" y="5686"/>
                      <a:pt x="7218" y="5283"/>
                      <a:pt x="6991" y="4879"/>
                    </a:cubicBezTo>
                    <a:cubicBezTo>
                      <a:pt x="6763" y="4487"/>
                      <a:pt x="6540" y="4093"/>
                      <a:pt x="6313" y="3700"/>
                    </a:cubicBezTo>
                    <a:cubicBezTo>
                      <a:pt x="6194" y="3493"/>
                      <a:pt x="6075" y="3291"/>
                      <a:pt x="5956" y="3090"/>
                    </a:cubicBezTo>
                    <a:cubicBezTo>
                      <a:pt x="6060" y="2961"/>
                      <a:pt x="6153" y="2842"/>
                      <a:pt x="6256" y="2712"/>
                    </a:cubicBezTo>
                    <a:close/>
                    <a:moveTo>
                      <a:pt x="5676" y="3446"/>
                    </a:moveTo>
                    <a:cubicBezTo>
                      <a:pt x="6220" y="4389"/>
                      <a:pt x="6758" y="5320"/>
                      <a:pt x="7306" y="6271"/>
                    </a:cubicBezTo>
                    <a:cubicBezTo>
                      <a:pt x="7135" y="6297"/>
                      <a:pt x="6980" y="6323"/>
                      <a:pt x="6830" y="6344"/>
                    </a:cubicBezTo>
                    <a:cubicBezTo>
                      <a:pt x="6494" y="6390"/>
                      <a:pt x="6163" y="6438"/>
                      <a:pt x="5831" y="6488"/>
                    </a:cubicBezTo>
                    <a:cubicBezTo>
                      <a:pt x="5599" y="6519"/>
                      <a:pt x="5361" y="6555"/>
                      <a:pt x="5122" y="6582"/>
                    </a:cubicBezTo>
                    <a:cubicBezTo>
                      <a:pt x="5120" y="6582"/>
                      <a:pt x="5118" y="6582"/>
                      <a:pt x="5115" y="6582"/>
                    </a:cubicBezTo>
                    <a:cubicBezTo>
                      <a:pt x="5086" y="6582"/>
                      <a:pt x="5049" y="6554"/>
                      <a:pt x="5035" y="6531"/>
                    </a:cubicBezTo>
                    <a:cubicBezTo>
                      <a:pt x="4797" y="6132"/>
                      <a:pt x="4570" y="5733"/>
                      <a:pt x="4336" y="5335"/>
                    </a:cubicBezTo>
                    <a:cubicBezTo>
                      <a:pt x="4295" y="5268"/>
                      <a:pt x="4284" y="5221"/>
                      <a:pt x="4346" y="5149"/>
                    </a:cubicBezTo>
                    <a:cubicBezTo>
                      <a:pt x="4709" y="4699"/>
                      <a:pt x="5060" y="4243"/>
                      <a:pt x="5413" y="3793"/>
                    </a:cubicBezTo>
                    <a:cubicBezTo>
                      <a:pt x="5495" y="3685"/>
                      <a:pt x="5578" y="3575"/>
                      <a:pt x="5676" y="3446"/>
                    </a:cubicBezTo>
                    <a:close/>
                    <a:moveTo>
                      <a:pt x="3943" y="5506"/>
                    </a:moveTo>
                    <a:cubicBezTo>
                      <a:pt x="4186" y="5915"/>
                      <a:pt x="4425" y="6328"/>
                      <a:pt x="4663" y="6737"/>
                    </a:cubicBezTo>
                    <a:cubicBezTo>
                      <a:pt x="4393" y="6892"/>
                      <a:pt x="4135" y="7047"/>
                      <a:pt x="3871" y="7197"/>
                    </a:cubicBezTo>
                    <a:cubicBezTo>
                      <a:pt x="3750" y="7265"/>
                      <a:pt x="3629" y="7295"/>
                      <a:pt x="3514" y="7295"/>
                    </a:cubicBezTo>
                    <a:cubicBezTo>
                      <a:pt x="3269" y="7295"/>
                      <a:pt x="3051" y="7160"/>
                      <a:pt x="2925" y="6970"/>
                    </a:cubicBezTo>
                    <a:cubicBezTo>
                      <a:pt x="2665" y="6582"/>
                      <a:pt x="2846" y="6127"/>
                      <a:pt x="3178" y="5951"/>
                    </a:cubicBezTo>
                    <a:cubicBezTo>
                      <a:pt x="3431" y="5810"/>
                      <a:pt x="3675" y="5661"/>
                      <a:pt x="3943" y="5506"/>
                    </a:cubicBezTo>
                    <a:close/>
                    <a:moveTo>
                      <a:pt x="4874" y="7104"/>
                    </a:moveTo>
                    <a:cubicBezTo>
                      <a:pt x="5019" y="7358"/>
                      <a:pt x="5165" y="7611"/>
                      <a:pt x="5315" y="7870"/>
                    </a:cubicBezTo>
                    <a:cubicBezTo>
                      <a:pt x="5211" y="7933"/>
                      <a:pt x="5112" y="7995"/>
                      <a:pt x="4998" y="8062"/>
                    </a:cubicBezTo>
                    <a:cubicBezTo>
                      <a:pt x="4849" y="7808"/>
                      <a:pt x="4704" y="7555"/>
                      <a:pt x="4549" y="7296"/>
                    </a:cubicBezTo>
                    <a:cubicBezTo>
                      <a:pt x="4663" y="7228"/>
                      <a:pt x="4766" y="7166"/>
                      <a:pt x="4874" y="7104"/>
                    </a:cubicBezTo>
                    <a:close/>
                    <a:moveTo>
                      <a:pt x="5920" y="6892"/>
                    </a:moveTo>
                    <a:lnTo>
                      <a:pt x="5920" y="8145"/>
                    </a:lnTo>
                    <a:lnTo>
                      <a:pt x="5749" y="8145"/>
                    </a:lnTo>
                    <a:cubicBezTo>
                      <a:pt x="5764" y="8083"/>
                      <a:pt x="5800" y="8021"/>
                      <a:pt x="5800" y="7959"/>
                    </a:cubicBezTo>
                    <a:cubicBezTo>
                      <a:pt x="5795" y="7885"/>
                      <a:pt x="5769" y="7813"/>
                      <a:pt x="5738" y="7756"/>
                    </a:cubicBezTo>
                    <a:cubicBezTo>
                      <a:pt x="5594" y="7498"/>
                      <a:pt x="5444" y="7250"/>
                      <a:pt x="5289" y="6980"/>
                    </a:cubicBezTo>
                    <a:cubicBezTo>
                      <a:pt x="5506" y="6949"/>
                      <a:pt x="5707" y="6918"/>
                      <a:pt x="5920" y="6892"/>
                    </a:cubicBezTo>
                    <a:close/>
                    <a:moveTo>
                      <a:pt x="5924" y="8568"/>
                    </a:moveTo>
                    <a:cubicBezTo>
                      <a:pt x="5924" y="8807"/>
                      <a:pt x="5929" y="9034"/>
                      <a:pt x="5924" y="9262"/>
                    </a:cubicBezTo>
                    <a:cubicBezTo>
                      <a:pt x="5920" y="9442"/>
                      <a:pt x="5754" y="9588"/>
                      <a:pt x="5563" y="9588"/>
                    </a:cubicBezTo>
                    <a:lnTo>
                      <a:pt x="4243" y="9588"/>
                    </a:lnTo>
                    <a:cubicBezTo>
                      <a:pt x="3484" y="9588"/>
                      <a:pt x="2723" y="9585"/>
                      <a:pt x="1962" y="9585"/>
                    </a:cubicBezTo>
                    <a:cubicBezTo>
                      <a:pt x="1581" y="9585"/>
                      <a:pt x="1200" y="9586"/>
                      <a:pt x="819" y="9588"/>
                    </a:cubicBezTo>
                    <a:cubicBezTo>
                      <a:pt x="816" y="9588"/>
                      <a:pt x="813" y="9588"/>
                      <a:pt x="810" y="9588"/>
                    </a:cubicBezTo>
                    <a:cubicBezTo>
                      <a:pt x="585" y="9588"/>
                      <a:pt x="394" y="9408"/>
                      <a:pt x="410" y="9174"/>
                    </a:cubicBezTo>
                    <a:cubicBezTo>
                      <a:pt x="425" y="8977"/>
                      <a:pt x="415" y="8781"/>
                      <a:pt x="415" y="8568"/>
                    </a:cubicBezTo>
                    <a:close/>
                    <a:moveTo>
                      <a:pt x="5661" y="1"/>
                    </a:moveTo>
                    <a:cubicBezTo>
                      <a:pt x="4000" y="1"/>
                      <a:pt x="2335" y="1"/>
                      <a:pt x="673" y="12"/>
                    </a:cubicBezTo>
                    <a:cubicBezTo>
                      <a:pt x="549" y="12"/>
                      <a:pt x="420" y="84"/>
                      <a:pt x="306" y="151"/>
                    </a:cubicBezTo>
                    <a:cubicBezTo>
                      <a:pt x="136" y="254"/>
                      <a:pt x="62" y="435"/>
                      <a:pt x="0" y="612"/>
                    </a:cubicBezTo>
                    <a:lnTo>
                      <a:pt x="0" y="9391"/>
                    </a:lnTo>
                    <a:cubicBezTo>
                      <a:pt x="7" y="9411"/>
                      <a:pt x="17" y="9432"/>
                      <a:pt x="26" y="9454"/>
                    </a:cubicBezTo>
                    <a:cubicBezTo>
                      <a:pt x="136" y="9800"/>
                      <a:pt x="461" y="10007"/>
                      <a:pt x="807" y="10007"/>
                    </a:cubicBezTo>
                    <a:cubicBezTo>
                      <a:pt x="1599" y="10002"/>
                      <a:pt x="2392" y="9999"/>
                      <a:pt x="3185" y="9999"/>
                    </a:cubicBezTo>
                    <a:cubicBezTo>
                      <a:pt x="3978" y="9999"/>
                      <a:pt x="4772" y="10002"/>
                      <a:pt x="5563" y="10007"/>
                    </a:cubicBezTo>
                    <a:cubicBezTo>
                      <a:pt x="5977" y="10007"/>
                      <a:pt x="6349" y="9635"/>
                      <a:pt x="6344" y="9231"/>
                    </a:cubicBezTo>
                    <a:cubicBezTo>
                      <a:pt x="6333" y="8501"/>
                      <a:pt x="6339" y="7777"/>
                      <a:pt x="6339" y="7047"/>
                    </a:cubicBezTo>
                    <a:lnTo>
                      <a:pt x="6339" y="6830"/>
                    </a:lnTo>
                    <a:cubicBezTo>
                      <a:pt x="6592" y="6799"/>
                      <a:pt x="6836" y="6768"/>
                      <a:pt x="7078" y="6732"/>
                    </a:cubicBezTo>
                    <a:cubicBezTo>
                      <a:pt x="7364" y="6696"/>
                      <a:pt x="7648" y="6655"/>
                      <a:pt x="7932" y="6613"/>
                    </a:cubicBezTo>
                    <a:cubicBezTo>
                      <a:pt x="8155" y="6577"/>
                      <a:pt x="8377" y="6546"/>
                      <a:pt x="8594" y="6515"/>
                    </a:cubicBezTo>
                    <a:cubicBezTo>
                      <a:pt x="8754" y="6488"/>
                      <a:pt x="8828" y="6359"/>
                      <a:pt x="8754" y="6209"/>
                    </a:cubicBezTo>
                    <a:cubicBezTo>
                      <a:pt x="8708" y="6106"/>
                      <a:pt x="8646" y="5997"/>
                      <a:pt x="8589" y="5894"/>
                    </a:cubicBezTo>
                    <a:cubicBezTo>
                      <a:pt x="8408" y="5588"/>
                      <a:pt x="8227" y="5278"/>
                      <a:pt x="8051" y="4972"/>
                    </a:cubicBezTo>
                    <a:cubicBezTo>
                      <a:pt x="8295" y="4693"/>
                      <a:pt x="8377" y="4389"/>
                      <a:pt x="8269" y="4031"/>
                    </a:cubicBezTo>
                    <a:cubicBezTo>
                      <a:pt x="8181" y="3730"/>
                      <a:pt x="7873" y="3429"/>
                      <a:pt x="7453" y="3429"/>
                    </a:cubicBezTo>
                    <a:cubicBezTo>
                      <a:pt x="7404" y="3429"/>
                      <a:pt x="7353" y="3433"/>
                      <a:pt x="7301" y="3441"/>
                    </a:cubicBezTo>
                    <a:cubicBezTo>
                      <a:pt x="7282" y="3444"/>
                      <a:pt x="7262" y="3447"/>
                      <a:pt x="7242" y="3447"/>
                    </a:cubicBezTo>
                    <a:cubicBezTo>
                      <a:pt x="7195" y="3447"/>
                      <a:pt x="7151" y="3432"/>
                      <a:pt x="7115" y="3369"/>
                    </a:cubicBezTo>
                    <a:cubicBezTo>
                      <a:pt x="6908" y="2986"/>
                      <a:pt x="6681" y="2608"/>
                      <a:pt x="6463" y="2231"/>
                    </a:cubicBezTo>
                    <a:cubicBezTo>
                      <a:pt x="6422" y="2159"/>
                      <a:pt x="6351" y="2120"/>
                      <a:pt x="6279" y="2120"/>
                    </a:cubicBezTo>
                    <a:cubicBezTo>
                      <a:pt x="6223" y="2120"/>
                      <a:pt x="6165" y="2144"/>
                      <a:pt x="6122" y="2195"/>
                    </a:cubicBezTo>
                    <a:cubicBezTo>
                      <a:pt x="5998" y="2345"/>
                      <a:pt x="5879" y="2500"/>
                      <a:pt x="5754" y="2655"/>
                    </a:cubicBezTo>
                    <a:cubicBezTo>
                      <a:pt x="5485" y="3007"/>
                      <a:pt x="5215" y="3353"/>
                      <a:pt x="4942" y="3706"/>
                    </a:cubicBezTo>
                    <a:cubicBezTo>
                      <a:pt x="4683" y="4036"/>
                      <a:pt x="4425" y="4368"/>
                      <a:pt x="4166" y="4693"/>
                    </a:cubicBezTo>
                    <a:cubicBezTo>
                      <a:pt x="4057" y="4828"/>
                      <a:pt x="3954" y="4984"/>
                      <a:pt x="3819" y="5087"/>
                    </a:cubicBezTo>
                    <a:cubicBezTo>
                      <a:pt x="3612" y="5237"/>
                      <a:pt x="3369" y="5340"/>
                      <a:pt x="3152" y="5475"/>
                    </a:cubicBezTo>
                    <a:cubicBezTo>
                      <a:pt x="2966" y="5588"/>
                      <a:pt x="2779" y="5681"/>
                      <a:pt x="2634" y="5858"/>
                    </a:cubicBezTo>
                    <a:cubicBezTo>
                      <a:pt x="2216" y="6364"/>
                      <a:pt x="2340" y="7202"/>
                      <a:pt x="2913" y="7539"/>
                    </a:cubicBezTo>
                    <a:cubicBezTo>
                      <a:pt x="3102" y="7648"/>
                      <a:pt x="3295" y="7713"/>
                      <a:pt x="3498" y="7713"/>
                    </a:cubicBezTo>
                    <a:cubicBezTo>
                      <a:pt x="3574" y="7713"/>
                      <a:pt x="3652" y="7704"/>
                      <a:pt x="3732" y="7684"/>
                    </a:cubicBezTo>
                    <a:cubicBezTo>
                      <a:pt x="3887" y="7642"/>
                      <a:pt x="4036" y="7580"/>
                      <a:pt x="4197" y="7529"/>
                    </a:cubicBezTo>
                    <a:cubicBezTo>
                      <a:pt x="4305" y="7720"/>
                      <a:pt x="4425" y="7928"/>
                      <a:pt x="4549" y="8139"/>
                    </a:cubicBezTo>
                    <a:lnTo>
                      <a:pt x="420" y="8139"/>
                    </a:lnTo>
                    <a:lnTo>
                      <a:pt x="420" y="1667"/>
                    </a:lnTo>
                    <a:lnTo>
                      <a:pt x="5915" y="1667"/>
                    </a:lnTo>
                    <a:cubicBezTo>
                      <a:pt x="5915" y="1677"/>
                      <a:pt x="5920" y="1682"/>
                      <a:pt x="5924" y="1688"/>
                    </a:cubicBezTo>
                    <a:cubicBezTo>
                      <a:pt x="5940" y="1842"/>
                      <a:pt x="6003" y="1906"/>
                      <a:pt x="6137" y="1906"/>
                    </a:cubicBezTo>
                    <a:cubicBezTo>
                      <a:pt x="6142" y="1906"/>
                      <a:pt x="6148" y="1906"/>
                      <a:pt x="6153" y="1905"/>
                    </a:cubicBezTo>
                    <a:cubicBezTo>
                      <a:pt x="6282" y="1899"/>
                      <a:pt x="6339" y="1822"/>
                      <a:pt x="6339" y="1662"/>
                    </a:cubicBezTo>
                    <a:cubicBezTo>
                      <a:pt x="6339" y="1371"/>
                      <a:pt x="6344" y="1077"/>
                      <a:pt x="6339" y="788"/>
                    </a:cubicBezTo>
                    <a:cubicBezTo>
                      <a:pt x="6339" y="705"/>
                      <a:pt x="6328" y="626"/>
                      <a:pt x="6313" y="549"/>
                    </a:cubicBezTo>
                    <a:cubicBezTo>
                      <a:pt x="6251" y="265"/>
                      <a:pt x="5941" y="1"/>
                      <a:pt x="5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9"/>
              <p:cNvSpPr/>
              <p:nvPr/>
            </p:nvSpPr>
            <p:spPr>
              <a:xfrm>
                <a:off x="1272850" y="3659525"/>
                <a:ext cx="35600" cy="24275"/>
              </a:xfrm>
              <a:custGeom>
                <a:avLst/>
                <a:gdLst/>
                <a:ahLst/>
                <a:cxnLst/>
                <a:rect l="l" t="t" r="r" b="b"/>
                <a:pathLst>
                  <a:path w="1424" h="971" extrusionOk="0">
                    <a:moveTo>
                      <a:pt x="1221" y="1"/>
                    </a:moveTo>
                    <a:cubicBezTo>
                      <a:pt x="1171" y="1"/>
                      <a:pt x="1117" y="18"/>
                      <a:pt x="1062" y="51"/>
                    </a:cubicBezTo>
                    <a:cubicBezTo>
                      <a:pt x="761" y="223"/>
                      <a:pt x="461" y="398"/>
                      <a:pt x="166" y="574"/>
                    </a:cubicBezTo>
                    <a:cubicBezTo>
                      <a:pt x="26" y="657"/>
                      <a:pt x="0" y="750"/>
                      <a:pt x="73" y="870"/>
                    </a:cubicBezTo>
                    <a:cubicBezTo>
                      <a:pt x="109" y="935"/>
                      <a:pt x="167" y="971"/>
                      <a:pt x="238" y="971"/>
                    </a:cubicBezTo>
                    <a:cubicBezTo>
                      <a:pt x="279" y="971"/>
                      <a:pt x="325" y="958"/>
                      <a:pt x="373" y="932"/>
                    </a:cubicBezTo>
                    <a:cubicBezTo>
                      <a:pt x="627" y="791"/>
                      <a:pt x="875" y="641"/>
                      <a:pt x="1124" y="497"/>
                    </a:cubicBezTo>
                    <a:cubicBezTo>
                      <a:pt x="1242" y="429"/>
                      <a:pt x="1377" y="383"/>
                      <a:pt x="1423" y="233"/>
                    </a:cubicBezTo>
                    <a:lnTo>
                      <a:pt x="1423" y="161"/>
                    </a:lnTo>
                    <a:cubicBezTo>
                      <a:pt x="1375" y="50"/>
                      <a:pt x="1304" y="1"/>
                      <a:pt x="1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9"/>
              <p:cNvSpPr/>
              <p:nvPr/>
            </p:nvSpPr>
            <p:spPr>
              <a:xfrm>
                <a:off x="1077925" y="3645825"/>
                <a:ext cx="78150" cy="10475"/>
              </a:xfrm>
              <a:custGeom>
                <a:avLst/>
                <a:gdLst/>
                <a:ahLst/>
                <a:cxnLst/>
                <a:rect l="l" t="t" r="r" b="b"/>
                <a:pathLst>
                  <a:path w="3126" h="419" extrusionOk="0">
                    <a:moveTo>
                      <a:pt x="1563" y="1"/>
                    </a:moveTo>
                    <a:cubicBezTo>
                      <a:pt x="1117" y="1"/>
                      <a:pt x="670" y="2"/>
                      <a:pt x="223" y="5"/>
                    </a:cubicBezTo>
                    <a:cubicBezTo>
                      <a:pt x="105" y="5"/>
                      <a:pt x="1" y="103"/>
                      <a:pt x="1" y="212"/>
                    </a:cubicBezTo>
                    <a:cubicBezTo>
                      <a:pt x="1" y="341"/>
                      <a:pt x="84" y="418"/>
                      <a:pt x="229" y="418"/>
                    </a:cubicBezTo>
                    <a:lnTo>
                      <a:pt x="2892" y="418"/>
                    </a:lnTo>
                    <a:cubicBezTo>
                      <a:pt x="3023" y="418"/>
                      <a:pt x="3121" y="336"/>
                      <a:pt x="3121" y="227"/>
                    </a:cubicBezTo>
                    <a:cubicBezTo>
                      <a:pt x="3126" y="108"/>
                      <a:pt x="3028" y="5"/>
                      <a:pt x="2904" y="5"/>
                    </a:cubicBezTo>
                    <a:cubicBezTo>
                      <a:pt x="2456" y="2"/>
                      <a:pt x="2010"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9"/>
              <p:cNvSpPr/>
              <p:nvPr/>
            </p:nvSpPr>
            <p:spPr>
              <a:xfrm>
                <a:off x="1077425" y="3669000"/>
                <a:ext cx="59000" cy="10450"/>
              </a:xfrm>
              <a:custGeom>
                <a:avLst/>
                <a:gdLst/>
                <a:ahLst/>
                <a:cxnLst/>
                <a:rect l="l" t="t" r="r" b="b"/>
                <a:pathLst>
                  <a:path w="2360" h="418" extrusionOk="0">
                    <a:moveTo>
                      <a:pt x="1205" y="0"/>
                    </a:moveTo>
                    <a:cubicBezTo>
                      <a:pt x="927" y="0"/>
                      <a:pt x="649" y="1"/>
                      <a:pt x="373" y="4"/>
                    </a:cubicBezTo>
                    <a:cubicBezTo>
                      <a:pt x="305" y="4"/>
                      <a:pt x="238" y="14"/>
                      <a:pt x="171" y="30"/>
                    </a:cubicBezTo>
                    <a:cubicBezTo>
                      <a:pt x="78" y="45"/>
                      <a:pt x="1" y="149"/>
                      <a:pt x="25" y="242"/>
                    </a:cubicBezTo>
                    <a:cubicBezTo>
                      <a:pt x="46" y="333"/>
                      <a:pt x="81" y="418"/>
                      <a:pt x="201" y="418"/>
                    </a:cubicBezTo>
                    <a:cubicBezTo>
                      <a:pt x="205" y="418"/>
                      <a:pt x="208" y="418"/>
                      <a:pt x="212" y="417"/>
                    </a:cubicBezTo>
                    <a:cubicBezTo>
                      <a:pt x="317" y="416"/>
                      <a:pt x="423" y="415"/>
                      <a:pt x="529" y="415"/>
                    </a:cubicBezTo>
                    <a:cubicBezTo>
                      <a:pt x="741" y="415"/>
                      <a:pt x="954" y="417"/>
                      <a:pt x="1164" y="417"/>
                    </a:cubicBezTo>
                    <a:lnTo>
                      <a:pt x="2136" y="417"/>
                    </a:lnTo>
                    <a:cubicBezTo>
                      <a:pt x="2292" y="412"/>
                      <a:pt x="2360" y="304"/>
                      <a:pt x="2318" y="159"/>
                    </a:cubicBezTo>
                    <a:cubicBezTo>
                      <a:pt x="2277" y="9"/>
                      <a:pt x="2152" y="4"/>
                      <a:pt x="2038" y="4"/>
                    </a:cubicBezTo>
                    <a:cubicBezTo>
                      <a:pt x="1761" y="1"/>
                      <a:pt x="1483" y="0"/>
                      <a:pt x="1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9"/>
              <p:cNvSpPr/>
              <p:nvPr/>
            </p:nvSpPr>
            <p:spPr>
              <a:xfrm>
                <a:off x="1096825" y="3692750"/>
                <a:ext cx="47750" cy="10475"/>
              </a:xfrm>
              <a:custGeom>
                <a:avLst/>
                <a:gdLst/>
                <a:ahLst/>
                <a:cxnLst/>
                <a:rect l="l" t="t" r="r" b="b"/>
                <a:pathLst>
                  <a:path w="1910" h="419" extrusionOk="0">
                    <a:moveTo>
                      <a:pt x="952" y="0"/>
                    </a:moveTo>
                    <a:cubicBezTo>
                      <a:pt x="708" y="0"/>
                      <a:pt x="466" y="0"/>
                      <a:pt x="223" y="6"/>
                    </a:cubicBezTo>
                    <a:cubicBezTo>
                      <a:pt x="78" y="6"/>
                      <a:pt x="6" y="73"/>
                      <a:pt x="1" y="198"/>
                    </a:cubicBezTo>
                    <a:cubicBezTo>
                      <a:pt x="1" y="332"/>
                      <a:pt x="73" y="415"/>
                      <a:pt x="218" y="415"/>
                    </a:cubicBezTo>
                    <a:cubicBezTo>
                      <a:pt x="463" y="417"/>
                      <a:pt x="708" y="419"/>
                      <a:pt x="952" y="419"/>
                    </a:cubicBezTo>
                    <a:cubicBezTo>
                      <a:pt x="1196" y="419"/>
                      <a:pt x="1441" y="417"/>
                      <a:pt x="1687" y="415"/>
                    </a:cubicBezTo>
                    <a:cubicBezTo>
                      <a:pt x="1806" y="415"/>
                      <a:pt x="1909" y="311"/>
                      <a:pt x="1904" y="203"/>
                    </a:cubicBezTo>
                    <a:cubicBezTo>
                      <a:pt x="1899" y="88"/>
                      <a:pt x="1806" y="6"/>
                      <a:pt x="1682" y="6"/>
                    </a:cubicBezTo>
                    <a:cubicBezTo>
                      <a:pt x="1439" y="0"/>
                      <a:pt x="1195" y="0"/>
                      <a:pt x="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9"/>
              <p:cNvSpPr/>
              <p:nvPr/>
            </p:nvSpPr>
            <p:spPr>
              <a:xfrm>
                <a:off x="1279975" y="3700775"/>
                <a:ext cx="24325" cy="13825"/>
              </a:xfrm>
              <a:custGeom>
                <a:avLst/>
                <a:gdLst/>
                <a:ahLst/>
                <a:cxnLst/>
                <a:rect l="l" t="t" r="r" b="b"/>
                <a:pathLst>
                  <a:path w="973" h="553" extrusionOk="0">
                    <a:moveTo>
                      <a:pt x="285" y="1"/>
                    </a:moveTo>
                    <a:cubicBezTo>
                      <a:pt x="109" y="1"/>
                      <a:pt x="32" y="63"/>
                      <a:pt x="16" y="166"/>
                    </a:cubicBezTo>
                    <a:cubicBezTo>
                      <a:pt x="1" y="280"/>
                      <a:pt x="73" y="383"/>
                      <a:pt x="192" y="414"/>
                    </a:cubicBezTo>
                    <a:cubicBezTo>
                      <a:pt x="373" y="461"/>
                      <a:pt x="548" y="502"/>
                      <a:pt x="725" y="548"/>
                    </a:cubicBezTo>
                    <a:cubicBezTo>
                      <a:pt x="738" y="551"/>
                      <a:pt x="752" y="553"/>
                      <a:pt x="766" y="553"/>
                    </a:cubicBezTo>
                    <a:cubicBezTo>
                      <a:pt x="867" y="553"/>
                      <a:pt x="964" y="473"/>
                      <a:pt x="968" y="373"/>
                    </a:cubicBezTo>
                    <a:cubicBezTo>
                      <a:pt x="973" y="244"/>
                      <a:pt x="926" y="182"/>
                      <a:pt x="792" y="145"/>
                    </a:cubicBezTo>
                    <a:cubicBezTo>
                      <a:pt x="605" y="94"/>
                      <a:pt x="419" y="37"/>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9"/>
              <p:cNvSpPr/>
              <p:nvPr/>
            </p:nvSpPr>
            <p:spPr>
              <a:xfrm>
                <a:off x="1252425" y="3640300"/>
                <a:ext cx="15000" cy="23900"/>
              </a:xfrm>
              <a:custGeom>
                <a:avLst/>
                <a:gdLst/>
                <a:ahLst/>
                <a:cxnLst/>
                <a:rect l="l" t="t" r="r" b="b"/>
                <a:pathLst>
                  <a:path w="600" h="956" extrusionOk="0">
                    <a:moveTo>
                      <a:pt x="379" y="1"/>
                    </a:moveTo>
                    <a:cubicBezTo>
                      <a:pt x="274" y="1"/>
                      <a:pt x="193" y="57"/>
                      <a:pt x="171" y="154"/>
                    </a:cubicBezTo>
                    <a:cubicBezTo>
                      <a:pt x="124" y="329"/>
                      <a:pt x="83" y="500"/>
                      <a:pt x="41" y="676"/>
                    </a:cubicBezTo>
                    <a:cubicBezTo>
                      <a:pt x="0" y="832"/>
                      <a:pt x="72" y="930"/>
                      <a:pt x="253" y="956"/>
                    </a:cubicBezTo>
                    <a:cubicBezTo>
                      <a:pt x="310" y="914"/>
                      <a:pt x="404" y="883"/>
                      <a:pt x="420" y="825"/>
                    </a:cubicBezTo>
                    <a:cubicBezTo>
                      <a:pt x="487" y="624"/>
                      <a:pt x="538" y="417"/>
                      <a:pt x="580" y="205"/>
                    </a:cubicBezTo>
                    <a:cubicBezTo>
                      <a:pt x="600" y="101"/>
                      <a:pt x="518" y="18"/>
                      <a:pt x="420" y="3"/>
                    </a:cubicBezTo>
                    <a:cubicBezTo>
                      <a:pt x="406" y="2"/>
                      <a:pt x="392" y="1"/>
                      <a:pt x="3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9"/>
              <p:cNvSpPr/>
              <p:nvPr/>
            </p:nvSpPr>
            <p:spPr>
              <a:xfrm>
                <a:off x="1077925" y="3692750"/>
                <a:ext cx="11025" cy="10500"/>
              </a:xfrm>
              <a:custGeom>
                <a:avLst/>
                <a:gdLst/>
                <a:ahLst/>
                <a:cxnLst/>
                <a:rect l="l" t="t" r="r" b="b"/>
                <a:pathLst>
                  <a:path w="441" h="420" extrusionOk="0">
                    <a:moveTo>
                      <a:pt x="223" y="0"/>
                    </a:moveTo>
                    <a:cubicBezTo>
                      <a:pt x="84" y="0"/>
                      <a:pt x="1" y="83"/>
                      <a:pt x="1" y="212"/>
                    </a:cubicBezTo>
                    <a:cubicBezTo>
                      <a:pt x="1" y="317"/>
                      <a:pt x="105" y="415"/>
                      <a:pt x="213" y="420"/>
                    </a:cubicBezTo>
                    <a:cubicBezTo>
                      <a:pt x="327" y="420"/>
                      <a:pt x="435" y="322"/>
                      <a:pt x="440" y="212"/>
                    </a:cubicBezTo>
                    <a:cubicBezTo>
                      <a:pt x="440" y="109"/>
                      <a:pt x="332" y="6"/>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9"/>
              <p:cNvSpPr/>
              <p:nvPr/>
            </p:nvSpPr>
            <p:spPr>
              <a:xfrm>
                <a:off x="1145575" y="3669200"/>
                <a:ext cx="10625" cy="10275"/>
              </a:xfrm>
              <a:custGeom>
                <a:avLst/>
                <a:gdLst/>
                <a:ahLst/>
                <a:cxnLst/>
                <a:rect l="l" t="t" r="r" b="b"/>
                <a:pathLst>
                  <a:path w="425" h="411" extrusionOk="0">
                    <a:moveTo>
                      <a:pt x="208" y="1"/>
                    </a:moveTo>
                    <a:cubicBezTo>
                      <a:pt x="73" y="6"/>
                      <a:pt x="0" y="79"/>
                      <a:pt x="0" y="213"/>
                    </a:cubicBezTo>
                    <a:cubicBezTo>
                      <a:pt x="0" y="359"/>
                      <a:pt x="52" y="409"/>
                      <a:pt x="198" y="409"/>
                    </a:cubicBezTo>
                    <a:cubicBezTo>
                      <a:pt x="207" y="410"/>
                      <a:pt x="216" y="410"/>
                      <a:pt x="224" y="410"/>
                    </a:cubicBezTo>
                    <a:cubicBezTo>
                      <a:pt x="349" y="410"/>
                      <a:pt x="404" y="334"/>
                      <a:pt x="415" y="213"/>
                    </a:cubicBezTo>
                    <a:cubicBezTo>
                      <a:pt x="425" y="99"/>
                      <a:pt x="31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9"/>
              <p:cNvSpPr/>
              <p:nvPr/>
            </p:nvSpPr>
            <p:spPr>
              <a:xfrm>
                <a:off x="1132250" y="3812250"/>
                <a:ext cx="10400" cy="10400"/>
              </a:xfrm>
              <a:custGeom>
                <a:avLst/>
                <a:gdLst/>
                <a:ahLst/>
                <a:cxnLst/>
                <a:rect l="l" t="t" r="r" b="b"/>
                <a:pathLst>
                  <a:path w="416" h="416" extrusionOk="0">
                    <a:moveTo>
                      <a:pt x="198" y="1"/>
                    </a:moveTo>
                    <a:cubicBezTo>
                      <a:pt x="53" y="1"/>
                      <a:pt x="0" y="53"/>
                      <a:pt x="0" y="193"/>
                    </a:cubicBezTo>
                    <a:cubicBezTo>
                      <a:pt x="0" y="324"/>
                      <a:pt x="75" y="416"/>
                      <a:pt x="189" y="416"/>
                    </a:cubicBezTo>
                    <a:cubicBezTo>
                      <a:pt x="192" y="416"/>
                      <a:pt x="195" y="415"/>
                      <a:pt x="198" y="415"/>
                    </a:cubicBezTo>
                    <a:cubicBezTo>
                      <a:pt x="296" y="410"/>
                      <a:pt x="415" y="291"/>
                      <a:pt x="409" y="198"/>
                    </a:cubicBezTo>
                    <a:cubicBezTo>
                      <a:pt x="409" y="79"/>
                      <a:pt x="327" y="7"/>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9"/>
              <p:cNvSpPr/>
              <p:nvPr/>
            </p:nvSpPr>
            <p:spPr>
              <a:xfrm>
                <a:off x="1114525" y="3606225"/>
                <a:ext cx="45200" cy="10375"/>
              </a:xfrm>
              <a:custGeom>
                <a:avLst/>
                <a:gdLst/>
                <a:ahLst/>
                <a:cxnLst/>
                <a:rect l="l" t="t" r="r" b="b"/>
                <a:pathLst>
                  <a:path w="1808" h="415" extrusionOk="0">
                    <a:moveTo>
                      <a:pt x="244" y="1"/>
                    </a:moveTo>
                    <a:cubicBezTo>
                      <a:pt x="69" y="1"/>
                      <a:pt x="0" y="68"/>
                      <a:pt x="0" y="228"/>
                    </a:cubicBezTo>
                    <a:cubicBezTo>
                      <a:pt x="0" y="352"/>
                      <a:pt x="79" y="414"/>
                      <a:pt x="239" y="414"/>
                    </a:cubicBezTo>
                    <a:lnTo>
                      <a:pt x="1615" y="414"/>
                    </a:lnTo>
                    <a:cubicBezTo>
                      <a:pt x="1729" y="414"/>
                      <a:pt x="1801" y="342"/>
                      <a:pt x="1807" y="233"/>
                    </a:cubicBezTo>
                    <a:cubicBezTo>
                      <a:pt x="1807" y="89"/>
                      <a:pt x="1745" y="6"/>
                      <a:pt x="1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6" name="Google Shape;516;p9"/>
            <p:cNvGrpSpPr/>
            <p:nvPr/>
          </p:nvGrpSpPr>
          <p:grpSpPr>
            <a:xfrm>
              <a:off x="1404174" y="4675658"/>
              <a:ext cx="448928" cy="468418"/>
              <a:chOff x="238000" y="1234100"/>
              <a:chExt cx="239825" cy="250250"/>
            </a:xfrm>
          </p:grpSpPr>
          <p:sp>
            <p:nvSpPr>
              <p:cNvPr id="517" name="Google Shape;517;p9"/>
              <p:cNvSpPr/>
              <p:nvPr/>
            </p:nvSpPr>
            <p:spPr>
              <a:xfrm>
                <a:off x="238000" y="1267075"/>
                <a:ext cx="239825" cy="217250"/>
              </a:xfrm>
              <a:custGeom>
                <a:avLst/>
                <a:gdLst/>
                <a:ahLst/>
                <a:cxnLst/>
                <a:rect l="l" t="t" r="r" b="b"/>
                <a:pathLst>
                  <a:path w="9593" h="8690" extrusionOk="0">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9"/>
              <p:cNvSpPr/>
              <p:nvPr/>
            </p:nvSpPr>
            <p:spPr>
              <a:xfrm>
                <a:off x="360200" y="1401975"/>
                <a:ext cx="83200" cy="82375"/>
              </a:xfrm>
              <a:custGeom>
                <a:avLst/>
                <a:gdLst/>
                <a:ahLst/>
                <a:cxnLst/>
                <a:rect l="l" t="t" r="r" b="b"/>
                <a:pathLst>
                  <a:path w="3328" h="3295" extrusionOk="0">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9"/>
              <p:cNvSpPr/>
              <p:nvPr/>
            </p:nvSpPr>
            <p:spPr>
              <a:xfrm>
                <a:off x="356325" y="1234200"/>
                <a:ext cx="47775" cy="47000"/>
              </a:xfrm>
              <a:custGeom>
                <a:avLst/>
                <a:gdLst/>
                <a:ahLst/>
                <a:cxnLst/>
                <a:rect l="l" t="t" r="r" b="b"/>
                <a:pathLst>
                  <a:path w="1911" h="1880" extrusionOk="0">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9"/>
              <p:cNvSpPr/>
              <p:nvPr/>
            </p:nvSpPr>
            <p:spPr>
              <a:xfrm>
                <a:off x="308725" y="1234125"/>
                <a:ext cx="10775" cy="25750"/>
              </a:xfrm>
              <a:custGeom>
                <a:avLst/>
                <a:gdLst/>
                <a:ahLst/>
                <a:cxnLst/>
                <a:rect l="l" t="t" r="r" b="b"/>
                <a:pathLst>
                  <a:path w="431" h="1030" extrusionOk="0">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9"/>
              <p:cNvSpPr/>
              <p:nvPr/>
            </p:nvSpPr>
            <p:spPr>
              <a:xfrm>
                <a:off x="328250" y="1246375"/>
                <a:ext cx="10775" cy="24475"/>
              </a:xfrm>
              <a:custGeom>
                <a:avLst/>
                <a:gdLst/>
                <a:ahLst/>
                <a:cxnLst/>
                <a:rect l="l" t="t" r="r" b="b"/>
                <a:pathLst>
                  <a:path w="431" h="979" extrusionOk="0">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9"/>
              <p:cNvSpPr/>
              <p:nvPr/>
            </p:nvSpPr>
            <p:spPr>
              <a:xfrm>
                <a:off x="432650" y="1234200"/>
                <a:ext cx="10500" cy="22550"/>
              </a:xfrm>
              <a:custGeom>
                <a:avLst/>
                <a:gdLst/>
                <a:ahLst/>
                <a:cxnLst/>
                <a:rect l="l" t="t" r="r" b="b"/>
                <a:pathLst>
                  <a:path w="420" h="902" extrusionOk="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9"/>
              <p:cNvSpPr/>
              <p:nvPr/>
            </p:nvSpPr>
            <p:spPr>
              <a:xfrm>
                <a:off x="270950" y="1234100"/>
                <a:ext cx="10400" cy="22525"/>
              </a:xfrm>
              <a:custGeom>
                <a:avLst/>
                <a:gdLst/>
                <a:ahLst/>
                <a:cxnLst/>
                <a:rect l="l" t="t" r="r" b="b"/>
                <a:pathLst>
                  <a:path w="416" h="901" extrusionOk="0">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9"/>
              <p:cNvSpPr/>
              <p:nvPr/>
            </p:nvSpPr>
            <p:spPr>
              <a:xfrm>
                <a:off x="392950" y="1353725"/>
                <a:ext cx="10475" cy="10525"/>
              </a:xfrm>
              <a:custGeom>
                <a:avLst/>
                <a:gdLst/>
                <a:ahLst/>
                <a:cxnLst/>
                <a:rect l="l" t="t" r="r" b="b"/>
                <a:pathLst>
                  <a:path w="419" h="421" extrusionOk="0">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9"/>
              <p:cNvSpPr/>
              <p:nvPr/>
            </p:nvSpPr>
            <p:spPr>
              <a:xfrm>
                <a:off x="338750" y="1394600"/>
                <a:ext cx="10375" cy="10375"/>
              </a:xfrm>
              <a:custGeom>
                <a:avLst/>
                <a:gdLst/>
                <a:ahLst/>
                <a:cxnLst/>
                <a:rect l="l" t="t" r="r" b="b"/>
                <a:pathLst>
                  <a:path w="415" h="415" extrusionOk="0">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9"/>
              <p:cNvSpPr/>
              <p:nvPr/>
            </p:nvSpPr>
            <p:spPr>
              <a:xfrm>
                <a:off x="365500" y="1394600"/>
                <a:ext cx="10525" cy="10375"/>
              </a:xfrm>
              <a:custGeom>
                <a:avLst/>
                <a:gdLst/>
                <a:ahLst/>
                <a:cxnLst/>
                <a:rect l="l" t="t" r="r" b="b"/>
                <a:pathLst>
                  <a:path w="421" h="415" extrusionOk="0">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9"/>
              <p:cNvSpPr/>
              <p:nvPr/>
            </p:nvSpPr>
            <p:spPr>
              <a:xfrm>
                <a:off x="328375" y="1374550"/>
                <a:ext cx="10400" cy="10250"/>
              </a:xfrm>
              <a:custGeom>
                <a:avLst/>
                <a:gdLst/>
                <a:ahLst/>
                <a:cxnLst/>
                <a:rect l="l" t="t" r="r" b="b"/>
                <a:pathLst>
                  <a:path w="416" h="410" extrusionOk="0">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9"/>
              <p:cNvSpPr/>
              <p:nvPr/>
            </p:nvSpPr>
            <p:spPr>
              <a:xfrm>
                <a:off x="352725" y="1374525"/>
                <a:ext cx="10600" cy="10275"/>
              </a:xfrm>
              <a:custGeom>
                <a:avLst/>
                <a:gdLst/>
                <a:ahLst/>
                <a:cxnLst/>
                <a:rect l="l" t="t" r="r" b="b"/>
                <a:pathLst>
                  <a:path w="424" h="411" extrusionOk="0">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9"/>
              <p:cNvSpPr/>
              <p:nvPr/>
            </p:nvSpPr>
            <p:spPr>
              <a:xfrm>
                <a:off x="365500" y="1353725"/>
                <a:ext cx="10525" cy="10375"/>
              </a:xfrm>
              <a:custGeom>
                <a:avLst/>
                <a:gdLst/>
                <a:ahLst/>
                <a:cxnLst/>
                <a:rect l="l" t="t" r="r" b="b"/>
                <a:pathLst>
                  <a:path w="421" h="415" extrusionOk="0">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9"/>
              <p:cNvSpPr/>
              <p:nvPr/>
            </p:nvSpPr>
            <p:spPr>
              <a:xfrm>
                <a:off x="416225" y="1381800"/>
                <a:ext cx="10375" cy="10375"/>
              </a:xfrm>
              <a:custGeom>
                <a:avLst/>
                <a:gdLst/>
                <a:ahLst/>
                <a:cxnLst/>
                <a:rect l="l" t="t" r="r" b="b"/>
                <a:pathLst>
                  <a:path w="415" h="415" extrusionOk="0">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9"/>
              <p:cNvSpPr/>
              <p:nvPr/>
            </p:nvSpPr>
            <p:spPr>
              <a:xfrm>
                <a:off x="308850" y="1267200"/>
                <a:ext cx="10250" cy="10375"/>
              </a:xfrm>
              <a:custGeom>
                <a:avLst/>
                <a:gdLst/>
                <a:ahLst/>
                <a:cxnLst/>
                <a:rect l="l" t="t" r="r" b="b"/>
                <a:pathLst>
                  <a:path w="410" h="415" extrusionOk="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9"/>
              <p:cNvSpPr/>
              <p:nvPr/>
            </p:nvSpPr>
            <p:spPr>
              <a:xfrm>
                <a:off x="311850" y="1353725"/>
                <a:ext cx="10500" cy="10400"/>
              </a:xfrm>
              <a:custGeom>
                <a:avLst/>
                <a:gdLst/>
                <a:ahLst/>
                <a:cxnLst/>
                <a:rect l="l" t="t" r="r" b="b"/>
                <a:pathLst>
                  <a:path w="420" h="416" extrusionOk="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9"/>
              <p:cNvSpPr/>
              <p:nvPr/>
            </p:nvSpPr>
            <p:spPr>
              <a:xfrm>
                <a:off x="376500" y="1374550"/>
                <a:ext cx="10400" cy="10400"/>
              </a:xfrm>
              <a:custGeom>
                <a:avLst/>
                <a:gdLst/>
                <a:ahLst/>
                <a:cxnLst/>
                <a:rect l="l" t="t" r="r" b="b"/>
                <a:pathLst>
                  <a:path w="416" h="416" extrusionOk="0">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9"/>
              <p:cNvSpPr/>
              <p:nvPr/>
            </p:nvSpPr>
            <p:spPr>
              <a:xfrm>
                <a:off x="338750" y="1353725"/>
                <a:ext cx="10375" cy="10400"/>
              </a:xfrm>
              <a:custGeom>
                <a:avLst/>
                <a:gdLst/>
                <a:ahLst/>
                <a:cxnLst/>
                <a:rect l="l" t="t" r="r" b="b"/>
                <a:pathLst>
                  <a:path w="415" h="416" extrusionOk="0">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9"/>
              <p:cNvSpPr/>
              <p:nvPr/>
            </p:nvSpPr>
            <p:spPr>
              <a:xfrm>
                <a:off x="383750" y="1414150"/>
                <a:ext cx="37625" cy="57200"/>
              </a:xfrm>
              <a:custGeom>
                <a:avLst/>
                <a:gdLst/>
                <a:ahLst/>
                <a:cxnLst/>
                <a:rect l="l" t="t" r="r" b="b"/>
                <a:pathLst>
                  <a:path w="1505" h="2288" extrusionOk="0">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6" name="Google Shape;536;p9"/>
            <p:cNvGrpSpPr/>
            <p:nvPr/>
          </p:nvGrpSpPr>
          <p:grpSpPr>
            <a:xfrm>
              <a:off x="5979801" y="-579"/>
              <a:ext cx="415000" cy="468699"/>
              <a:chOff x="877325" y="1234025"/>
              <a:chExt cx="221700" cy="250400"/>
            </a:xfrm>
          </p:grpSpPr>
          <p:sp>
            <p:nvSpPr>
              <p:cNvPr id="537" name="Google Shape;537;p9"/>
              <p:cNvSpPr/>
              <p:nvPr/>
            </p:nvSpPr>
            <p:spPr>
              <a:xfrm>
                <a:off x="877325" y="1234025"/>
                <a:ext cx="221700" cy="250400"/>
              </a:xfrm>
              <a:custGeom>
                <a:avLst/>
                <a:gdLst/>
                <a:ahLst/>
                <a:cxnLst/>
                <a:rect l="l" t="t" r="r" b="b"/>
                <a:pathLst>
                  <a:path w="8868" h="10016" extrusionOk="0">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9"/>
              <p:cNvSpPr/>
              <p:nvPr/>
            </p:nvSpPr>
            <p:spPr>
              <a:xfrm>
                <a:off x="948325" y="1284150"/>
                <a:ext cx="81375" cy="75800"/>
              </a:xfrm>
              <a:custGeom>
                <a:avLst/>
                <a:gdLst/>
                <a:ahLst/>
                <a:cxnLst/>
                <a:rect l="l" t="t" r="r" b="b"/>
                <a:pathLst>
                  <a:path w="3255" h="3032" extrusionOk="0">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9"/>
              <p:cNvSpPr/>
              <p:nvPr/>
            </p:nvSpPr>
            <p:spPr>
              <a:xfrm>
                <a:off x="953875" y="1259175"/>
                <a:ext cx="98600" cy="94275"/>
              </a:xfrm>
              <a:custGeom>
                <a:avLst/>
                <a:gdLst/>
                <a:ahLst/>
                <a:cxnLst/>
                <a:rect l="l" t="t" r="r" b="b"/>
                <a:pathLst>
                  <a:path w="3944" h="3771" extrusionOk="0">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9"/>
              <p:cNvSpPr/>
              <p:nvPr/>
            </p:nvSpPr>
            <p:spPr>
              <a:xfrm>
                <a:off x="923500" y="1293575"/>
                <a:ext cx="99100" cy="93425"/>
              </a:xfrm>
              <a:custGeom>
                <a:avLst/>
                <a:gdLst/>
                <a:ahLst/>
                <a:cxnLst/>
                <a:rect l="l" t="t" r="r" b="b"/>
                <a:pathLst>
                  <a:path w="3964" h="3737" extrusionOk="0">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9"/>
              <p:cNvSpPr/>
              <p:nvPr/>
            </p:nvSpPr>
            <p:spPr>
              <a:xfrm>
                <a:off x="1025275" y="1358650"/>
                <a:ext cx="10400" cy="10375"/>
              </a:xfrm>
              <a:custGeom>
                <a:avLst/>
                <a:gdLst/>
                <a:ahLst/>
                <a:cxnLst/>
                <a:rect l="l" t="t" r="r" b="b"/>
                <a:pathLst>
                  <a:path w="416" h="415" extrusionOk="0">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9"/>
              <p:cNvSpPr/>
              <p:nvPr/>
            </p:nvSpPr>
            <p:spPr>
              <a:xfrm>
                <a:off x="940575" y="1278175"/>
                <a:ext cx="10375" cy="10375"/>
              </a:xfrm>
              <a:custGeom>
                <a:avLst/>
                <a:gdLst/>
                <a:ahLst/>
                <a:cxnLst/>
                <a:rect l="l" t="t" r="r" b="b"/>
                <a:pathLst>
                  <a:path w="415" h="415" extrusionOk="0">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3107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3"/>
        <p:cNvGrpSpPr/>
        <p:nvPr/>
      </p:nvGrpSpPr>
      <p:grpSpPr>
        <a:xfrm>
          <a:off x="0" y="0"/>
          <a:ext cx="0" cy="0"/>
          <a:chOff x="0" y="0"/>
          <a:chExt cx="0" cy="0"/>
        </a:xfrm>
      </p:grpSpPr>
      <p:sp>
        <p:nvSpPr>
          <p:cNvPr id="544" name="Google Shape;544;p10"/>
          <p:cNvSpPr>
            <a:spLocks noGrp="1"/>
          </p:cNvSpPr>
          <p:nvPr>
            <p:ph type="pic" idx="2"/>
          </p:nvPr>
        </p:nvSpPr>
        <p:spPr>
          <a:xfrm>
            <a:off x="0" y="0"/>
            <a:ext cx="12192000" cy="6858000"/>
          </a:xfrm>
          <a:prstGeom prst="rect">
            <a:avLst/>
          </a:prstGeom>
          <a:noFill/>
          <a:ln>
            <a:noFill/>
          </a:ln>
        </p:spPr>
      </p:sp>
      <p:sp>
        <p:nvSpPr>
          <p:cNvPr id="545" name="Google Shape;545;p10"/>
          <p:cNvSpPr txBox="1">
            <a:spLocks noGrp="1"/>
          </p:cNvSpPr>
          <p:nvPr>
            <p:ph type="title"/>
          </p:nvPr>
        </p:nvSpPr>
        <p:spPr>
          <a:xfrm>
            <a:off x="960000" y="5145467"/>
            <a:ext cx="10272000" cy="999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endParaRPr/>
          </a:p>
        </p:txBody>
      </p:sp>
    </p:spTree>
    <p:extLst>
      <p:ext uri="{BB962C8B-B14F-4D97-AF65-F5344CB8AC3E}">
        <p14:creationId xmlns:p14="http://schemas.microsoft.com/office/powerpoint/2010/main" val="529908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6"/>
        <p:cNvGrpSpPr/>
        <p:nvPr/>
      </p:nvGrpSpPr>
      <p:grpSpPr>
        <a:xfrm>
          <a:off x="0" y="0"/>
          <a:ext cx="0" cy="0"/>
          <a:chOff x="0" y="0"/>
          <a:chExt cx="0" cy="0"/>
        </a:xfrm>
      </p:grpSpPr>
      <p:sp>
        <p:nvSpPr>
          <p:cNvPr id="547" name="Google Shape;547;p11"/>
          <p:cNvSpPr txBox="1">
            <a:spLocks noGrp="1"/>
          </p:cNvSpPr>
          <p:nvPr>
            <p:ph type="title" hasCustomPrompt="1"/>
          </p:nvPr>
        </p:nvSpPr>
        <p:spPr>
          <a:xfrm>
            <a:off x="1712000" y="1569960"/>
            <a:ext cx="8768000" cy="1148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48" name="Google Shape;548;p11"/>
          <p:cNvSpPr txBox="1">
            <a:spLocks noGrp="1"/>
          </p:cNvSpPr>
          <p:nvPr>
            <p:ph type="subTitle" idx="1"/>
          </p:nvPr>
        </p:nvSpPr>
        <p:spPr>
          <a:xfrm>
            <a:off x="1712000" y="2661659"/>
            <a:ext cx="8768000" cy="4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549" name="Google Shape;549;p11"/>
          <p:cNvGrpSpPr/>
          <p:nvPr/>
        </p:nvGrpSpPr>
        <p:grpSpPr>
          <a:xfrm>
            <a:off x="1242434" y="-100"/>
            <a:ext cx="10949700" cy="1869691"/>
            <a:chOff x="931825" y="-75"/>
            <a:chExt cx="8212275" cy="1402268"/>
          </a:xfrm>
        </p:grpSpPr>
        <p:sp>
          <p:nvSpPr>
            <p:cNvPr id="550" name="Google Shape;550;p11"/>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1"/>
            <p:cNvSpPr/>
            <p:nvPr/>
          </p:nvSpPr>
          <p:spPr>
            <a:xfrm>
              <a:off x="931825" y="-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2" name="Google Shape;552;p11"/>
          <p:cNvGrpSpPr/>
          <p:nvPr/>
        </p:nvGrpSpPr>
        <p:grpSpPr>
          <a:xfrm>
            <a:off x="0" y="-86"/>
            <a:ext cx="12192005" cy="6858313"/>
            <a:chOff x="0" y="-65"/>
            <a:chExt cx="9144004" cy="5143735"/>
          </a:xfrm>
        </p:grpSpPr>
        <p:cxnSp>
          <p:nvCxnSpPr>
            <p:cNvPr id="553" name="Google Shape;553;p11"/>
            <p:cNvCxnSpPr/>
            <p:nvPr/>
          </p:nvCxnSpPr>
          <p:spPr>
            <a:xfrm rot="10800000">
              <a:off x="935179" y="4899170"/>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554" name="Google Shape;554;p11"/>
            <p:cNvCxnSpPr/>
            <p:nvPr/>
          </p:nvCxnSpPr>
          <p:spPr>
            <a:xfrm rot="10800000">
              <a:off x="6757204" y="4676054"/>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55" name="Google Shape;555;p11"/>
            <p:cNvCxnSpPr/>
            <p:nvPr/>
          </p:nvCxnSpPr>
          <p:spPr>
            <a:xfrm rot="10800000">
              <a:off x="8515204" y="4208470"/>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56" name="Google Shape;556;p11"/>
            <p:cNvCxnSpPr/>
            <p:nvPr/>
          </p:nvCxnSpPr>
          <p:spPr>
            <a:xfrm rot="10800000">
              <a:off x="8208904" y="2338095"/>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7" name="Google Shape;557;p11"/>
            <p:cNvCxnSpPr/>
            <p:nvPr/>
          </p:nvCxnSpPr>
          <p:spPr>
            <a:xfrm rot="10800000">
              <a:off x="8582104" y="1402920"/>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558" name="Google Shape;558;p11"/>
            <p:cNvCxnSpPr/>
            <p:nvPr/>
          </p:nvCxnSpPr>
          <p:spPr>
            <a:xfrm rot="10800000">
              <a:off x="8208904" y="467735"/>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559" name="Google Shape;559;p11"/>
            <p:cNvCxnSpPr/>
            <p:nvPr/>
          </p:nvCxnSpPr>
          <p:spPr>
            <a:xfrm rot="5400000">
              <a:off x="7483024" y="3950234"/>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60" name="Google Shape;560;p11"/>
            <p:cNvCxnSpPr/>
            <p:nvPr/>
          </p:nvCxnSpPr>
          <p:spPr>
            <a:xfrm>
              <a:off x="0" y="467720"/>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561" name="Google Shape;561;p11"/>
            <p:cNvCxnSpPr/>
            <p:nvPr/>
          </p:nvCxnSpPr>
          <p:spPr>
            <a:xfrm>
              <a:off x="11" y="935320"/>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562" name="Google Shape;562;p11"/>
            <p:cNvCxnSpPr/>
            <p:nvPr/>
          </p:nvCxnSpPr>
          <p:spPr>
            <a:xfrm>
              <a:off x="11" y="1402912"/>
              <a:ext cx="872100" cy="0"/>
            </a:xfrm>
            <a:prstGeom prst="straightConnector1">
              <a:avLst/>
            </a:prstGeom>
            <a:noFill/>
            <a:ln w="9525" cap="flat" cmpd="sng">
              <a:solidFill>
                <a:schemeClr val="accent2"/>
              </a:solidFill>
              <a:prstDash val="solid"/>
              <a:round/>
              <a:headEnd type="none" w="med" len="med"/>
              <a:tailEnd type="none" w="med" len="med"/>
            </a:ln>
          </p:spPr>
        </p:cxnSp>
        <p:cxnSp>
          <p:nvCxnSpPr>
            <p:cNvPr id="563" name="Google Shape;563;p11"/>
            <p:cNvCxnSpPr/>
            <p:nvPr/>
          </p:nvCxnSpPr>
          <p:spPr>
            <a:xfrm rot="-5400000">
              <a:off x="-725805" y="1193545"/>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564" name="Google Shape;564;p11"/>
            <p:cNvCxnSpPr/>
            <p:nvPr/>
          </p:nvCxnSpPr>
          <p:spPr>
            <a:xfrm rot="10800000">
              <a:off x="935179" y="20"/>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565" name="Google Shape;565;p11"/>
            <p:cNvCxnSpPr/>
            <p:nvPr/>
          </p:nvCxnSpPr>
          <p:spPr>
            <a:xfrm>
              <a:off x="15" y="4208500"/>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566" name="Google Shape;566;p11"/>
            <p:cNvCxnSpPr/>
            <p:nvPr/>
          </p:nvCxnSpPr>
          <p:spPr>
            <a:xfrm>
              <a:off x="15" y="4676090"/>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567" name="Google Shape;567;p11"/>
            <p:cNvCxnSpPr/>
            <p:nvPr/>
          </p:nvCxnSpPr>
          <p:spPr>
            <a:xfrm rot="-5400000">
              <a:off x="-233808" y="4442270"/>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568" name="Google Shape;568;p11"/>
            <p:cNvCxnSpPr/>
            <p:nvPr/>
          </p:nvCxnSpPr>
          <p:spPr>
            <a:xfrm rot="10800000">
              <a:off x="79" y="3273270"/>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569" name="Google Shape;569;p11"/>
            <p:cNvCxnSpPr/>
            <p:nvPr/>
          </p:nvCxnSpPr>
          <p:spPr>
            <a:xfrm rot="5400000">
              <a:off x="8086579" y="122185"/>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570" name="Google Shape;570;p11"/>
            <p:cNvCxnSpPr/>
            <p:nvPr/>
          </p:nvCxnSpPr>
          <p:spPr>
            <a:xfrm>
              <a:off x="7741254" y="-65"/>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571" name="Google Shape;571;p11"/>
            <p:cNvCxnSpPr/>
            <p:nvPr/>
          </p:nvCxnSpPr>
          <p:spPr>
            <a:xfrm rot="10800000">
              <a:off x="2797700" y="75"/>
              <a:ext cx="0" cy="575100"/>
            </a:xfrm>
            <a:prstGeom prst="straightConnector1">
              <a:avLst/>
            </a:prstGeom>
            <a:noFill/>
            <a:ln w="9525" cap="flat" cmpd="sng">
              <a:solidFill>
                <a:schemeClr val="accent2"/>
              </a:solidFill>
              <a:prstDash val="solid"/>
              <a:round/>
              <a:headEnd type="none" w="med" len="med"/>
              <a:tailEnd type="none" w="med" len="med"/>
            </a:ln>
          </p:spPr>
        </p:cxnSp>
        <p:cxnSp>
          <p:nvCxnSpPr>
            <p:cNvPr id="572" name="Google Shape;572;p11"/>
            <p:cNvCxnSpPr/>
            <p:nvPr/>
          </p:nvCxnSpPr>
          <p:spPr>
            <a:xfrm>
              <a:off x="6341813" y="75"/>
              <a:ext cx="0" cy="39000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605735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3"/>
        <p:cNvGrpSpPr/>
        <p:nvPr/>
      </p:nvGrpSpPr>
      <p:grpSpPr>
        <a:xfrm>
          <a:off x="0" y="0"/>
          <a:ext cx="0" cy="0"/>
          <a:chOff x="0" y="0"/>
          <a:chExt cx="0" cy="0"/>
        </a:xfrm>
      </p:grpSpPr>
    </p:spTree>
    <p:extLst>
      <p:ext uri="{BB962C8B-B14F-4D97-AF65-F5344CB8AC3E}">
        <p14:creationId xmlns:p14="http://schemas.microsoft.com/office/powerpoint/2010/main" val="2735878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74"/>
        <p:cNvGrpSpPr/>
        <p:nvPr/>
      </p:nvGrpSpPr>
      <p:grpSpPr>
        <a:xfrm>
          <a:off x="0" y="0"/>
          <a:ext cx="0" cy="0"/>
          <a:chOff x="0" y="0"/>
          <a:chExt cx="0" cy="0"/>
        </a:xfrm>
      </p:grpSpPr>
      <p:sp>
        <p:nvSpPr>
          <p:cNvPr id="575" name="Google Shape;57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6" name="Google Shape;576;p13"/>
          <p:cNvSpPr txBox="1">
            <a:spLocks noGrp="1"/>
          </p:cNvSpPr>
          <p:nvPr>
            <p:ph type="title" idx="2" hasCustomPrompt="1"/>
          </p:nvPr>
        </p:nvSpPr>
        <p:spPr>
          <a:xfrm>
            <a:off x="2860688"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7" name="Google Shape;577;p13"/>
          <p:cNvSpPr txBox="1">
            <a:spLocks noGrp="1"/>
          </p:cNvSpPr>
          <p:nvPr>
            <p:ph type="title" idx="3" hasCustomPrompt="1"/>
          </p:nvPr>
        </p:nvSpPr>
        <p:spPr>
          <a:xfrm>
            <a:off x="2860688"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8" name="Google Shape;578;p13"/>
          <p:cNvSpPr txBox="1">
            <a:spLocks noGrp="1"/>
          </p:cNvSpPr>
          <p:nvPr>
            <p:ph type="title" idx="4" hasCustomPrompt="1"/>
          </p:nvPr>
        </p:nvSpPr>
        <p:spPr>
          <a:xfrm>
            <a:off x="5567400"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9" name="Google Shape;579;p13"/>
          <p:cNvSpPr txBox="1">
            <a:spLocks noGrp="1"/>
          </p:cNvSpPr>
          <p:nvPr>
            <p:ph type="title" idx="5" hasCustomPrompt="1"/>
          </p:nvPr>
        </p:nvSpPr>
        <p:spPr>
          <a:xfrm>
            <a:off x="5567400"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0" name="Google Shape;580;p13"/>
          <p:cNvSpPr txBox="1">
            <a:spLocks noGrp="1"/>
          </p:cNvSpPr>
          <p:nvPr>
            <p:ph type="title" idx="6" hasCustomPrompt="1"/>
          </p:nvPr>
        </p:nvSpPr>
        <p:spPr>
          <a:xfrm>
            <a:off x="8274112" y="1856667"/>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1" name="Google Shape;581;p13"/>
          <p:cNvSpPr txBox="1">
            <a:spLocks noGrp="1"/>
          </p:cNvSpPr>
          <p:nvPr>
            <p:ph type="title" idx="7" hasCustomPrompt="1"/>
          </p:nvPr>
        </p:nvSpPr>
        <p:spPr>
          <a:xfrm>
            <a:off x="8274112" y="4189775"/>
            <a:ext cx="1057200" cy="66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9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82" name="Google Shape;582;p13"/>
          <p:cNvSpPr txBox="1">
            <a:spLocks noGrp="1"/>
          </p:cNvSpPr>
          <p:nvPr>
            <p:ph type="subTitle" idx="1"/>
          </p:nvPr>
        </p:nvSpPr>
        <p:spPr>
          <a:xfrm>
            <a:off x="2431288" y="2521867"/>
            <a:ext cx="1916000" cy="9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3" name="Google Shape;583;p13"/>
          <p:cNvSpPr txBox="1">
            <a:spLocks noGrp="1"/>
          </p:cNvSpPr>
          <p:nvPr>
            <p:ph type="subTitle" idx="8"/>
          </p:nvPr>
        </p:nvSpPr>
        <p:spPr>
          <a:xfrm>
            <a:off x="5138000" y="25218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4" name="Google Shape;584;p13"/>
          <p:cNvSpPr txBox="1">
            <a:spLocks noGrp="1"/>
          </p:cNvSpPr>
          <p:nvPr>
            <p:ph type="subTitle" idx="9"/>
          </p:nvPr>
        </p:nvSpPr>
        <p:spPr>
          <a:xfrm>
            <a:off x="7844712" y="25218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5" name="Google Shape;585;p13"/>
          <p:cNvSpPr txBox="1">
            <a:spLocks noGrp="1"/>
          </p:cNvSpPr>
          <p:nvPr>
            <p:ph type="subTitle" idx="13"/>
          </p:nvPr>
        </p:nvSpPr>
        <p:spPr>
          <a:xfrm>
            <a:off x="2431288"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6" name="Google Shape;586;p13"/>
          <p:cNvSpPr txBox="1">
            <a:spLocks noGrp="1"/>
          </p:cNvSpPr>
          <p:nvPr>
            <p:ph type="subTitle" idx="14"/>
          </p:nvPr>
        </p:nvSpPr>
        <p:spPr>
          <a:xfrm>
            <a:off x="5138000"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587" name="Google Shape;587;p13"/>
          <p:cNvSpPr txBox="1">
            <a:spLocks noGrp="1"/>
          </p:cNvSpPr>
          <p:nvPr>
            <p:ph type="subTitle" idx="15"/>
          </p:nvPr>
        </p:nvSpPr>
        <p:spPr>
          <a:xfrm>
            <a:off x="7844712" y="4854967"/>
            <a:ext cx="1916000" cy="90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Raleway"/>
              <a:buNone/>
              <a:defRPr sz="2400">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grpSp>
        <p:nvGrpSpPr>
          <p:cNvPr id="588" name="Google Shape;588;p13"/>
          <p:cNvGrpSpPr/>
          <p:nvPr/>
        </p:nvGrpSpPr>
        <p:grpSpPr>
          <a:xfrm>
            <a:off x="-172" y="-399"/>
            <a:ext cx="12192307" cy="4987672"/>
            <a:chOff x="-129" y="-299"/>
            <a:chExt cx="9144230" cy="3740754"/>
          </a:xfrm>
        </p:grpSpPr>
        <p:grpSp>
          <p:nvGrpSpPr>
            <p:cNvPr id="589" name="Google Shape;589;p13"/>
            <p:cNvGrpSpPr/>
            <p:nvPr/>
          </p:nvGrpSpPr>
          <p:grpSpPr>
            <a:xfrm>
              <a:off x="-129" y="-299"/>
              <a:ext cx="467710" cy="467897"/>
              <a:chOff x="1521575" y="1976275"/>
              <a:chExt cx="249925" cy="250025"/>
            </a:xfrm>
          </p:grpSpPr>
          <p:sp>
            <p:nvSpPr>
              <p:cNvPr id="590" name="Google Shape;590;p13"/>
              <p:cNvSpPr/>
              <p:nvPr/>
            </p:nvSpPr>
            <p:spPr>
              <a:xfrm>
                <a:off x="1521575" y="1976275"/>
                <a:ext cx="249925" cy="250025"/>
              </a:xfrm>
              <a:custGeom>
                <a:avLst/>
                <a:gdLst/>
                <a:ahLst/>
                <a:cxnLst/>
                <a:rect l="l" t="t" r="r" b="b"/>
                <a:pathLst>
                  <a:path w="9997" h="10001" extrusionOk="0">
                    <a:moveTo>
                      <a:pt x="9577" y="424"/>
                    </a:moveTo>
                    <a:lnTo>
                      <a:pt x="9577" y="1381"/>
                    </a:lnTo>
                    <a:lnTo>
                      <a:pt x="2737" y="1381"/>
                    </a:lnTo>
                    <a:lnTo>
                      <a:pt x="2737" y="424"/>
                    </a:lnTo>
                    <a:close/>
                    <a:moveTo>
                      <a:pt x="9577" y="1816"/>
                    </a:moveTo>
                    <a:lnTo>
                      <a:pt x="9577" y="5825"/>
                    </a:lnTo>
                    <a:lnTo>
                      <a:pt x="2742" y="5825"/>
                    </a:lnTo>
                    <a:lnTo>
                      <a:pt x="2742" y="1816"/>
                    </a:lnTo>
                    <a:close/>
                    <a:moveTo>
                      <a:pt x="8527" y="7057"/>
                    </a:moveTo>
                    <a:lnTo>
                      <a:pt x="8527" y="7750"/>
                    </a:lnTo>
                    <a:lnTo>
                      <a:pt x="419" y="7750"/>
                    </a:lnTo>
                    <a:lnTo>
                      <a:pt x="419" y="7057"/>
                    </a:lnTo>
                    <a:close/>
                    <a:moveTo>
                      <a:pt x="5044" y="8179"/>
                    </a:moveTo>
                    <a:lnTo>
                      <a:pt x="5044" y="8795"/>
                    </a:lnTo>
                    <a:lnTo>
                      <a:pt x="3907" y="8795"/>
                    </a:lnTo>
                    <a:lnTo>
                      <a:pt x="3907" y="8179"/>
                    </a:lnTo>
                    <a:close/>
                    <a:moveTo>
                      <a:pt x="5992" y="9230"/>
                    </a:moveTo>
                    <a:lnTo>
                      <a:pt x="5992" y="9576"/>
                    </a:lnTo>
                    <a:lnTo>
                      <a:pt x="2960" y="9576"/>
                    </a:lnTo>
                    <a:lnTo>
                      <a:pt x="2960" y="9230"/>
                    </a:lnTo>
                    <a:close/>
                    <a:moveTo>
                      <a:pt x="2536" y="0"/>
                    </a:moveTo>
                    <a:cubicBezTo>
                      <a:pt x="2375" y="0"/>
                      <a:pt x="2319" y="62"/>
                      <a:pt x="2319" y="227"/>
                    </a:cubicBezTo>
                    <a:cubicBezTo>
                      <a:pt x="2319" y="2142"/>
                      <a:pt x="2319" y="4056"/>
                      <a:pt x="2313" y="5970"/>
                    </a:cubicBezTo>
                    <a:cubicBezTo>
                      <a:pt x="2313" y="6166"/>
                      <a:pt x="2401" y="6245"/>
                      <a:pt x="2598" y="6245"/>
                    </a:cubicBezTo>
                    <a:lnTo>
                      <a:pt x="8527" y="6245"/>
                    </a:lnTo>
                    <a:lnTo>
                      <a:pt x="8527" y="6627"/>
                    </a:lnTo>
                    <a:lnTo>
                      <a:pt x="419" y="6627"/>
                    </a:lnTo>
                    <a:lnTo>
                      <a:pt x="419" y="2074"/>
                    </a:lnTo>
                    <a:lnTo>
                      <a:pt x="1221" y="2074"/>
                    </a:lnTo>
                    <a:cubicBezTo>
                      <a:pt x="1367" y="2069"/>
                      <a:pt x="1465" y="1976"/>
                      <a:pt x="1465" y="1847"/>
                    </a:cubicBezTo>
                    <a:cubicBezTo>
                      <a:pt x="1460" y="1722"/>
                      <a:pt x="1376" y="1660"/>
                      <a:pt x="1221" y="1660"/>
                    </a:cubicBezTo>
                    <a:cubicBezTo>
                      <a:pt x="1051" y="1660"/>
                      <a:pt x="880" y="1659"/>
                      <a:pt x="710" y="1659"/>
                    </a:cubicBezTo>
                    <a:cubicBezTo>
                      <a:pt x="540" y="1659"/>
                      <a:pt x="370" y="1660"/>
                      <a:pt x="202" y="1665"/>
                    </a:cubicBezTo>
                    <a:cubicBezTo>
                      <a:pt x="130" y="1665"/>
                      <a:pt x="68" y="1722"/>
                      <a:pt x="1" y="1758"/>
                    </a:cubicBezTo>
                    <a:lnTo>
                      <a:pt x="1" y="8050"/>
                    </a:lnTo>
                    <a:cubicBezTo>
                      <a:pt x="58" y="8138"/>
                      <a:pt x="140" y="8174"/>
                      <a:pt x="249" y="8174"/>
                    </a:cubicBezTo>
                    <a:cubicBezTo>
                      <a:pt x="1278" y="8169"/>
                      <a:pt x="2308" y="8169"/>
                      <a:pt x="3332" y="8169"/>
                    </a:cubicBezTo>
                    <a:lnTo>
                      <a:pt x="3477" y="8169"/>
                    </a:lnTo>
                    <a:lnTo>
                      <a:pt x="3477" y="8805"/>
                    </a:lnTo>
                    <a:lnTo>
                      <a:pt x="2763" y="8805"/>
                    </a:lnTo>
                    <a:cubicBezTo>
                      <a:pt x="2603" y="8805"/>
                      <a:pt x="2536" y="8872"/>
                      <a:pt x="2536" y="9027"/>
                    </a:cubicBezTo>
                    <a:lnTo>
                      <a:pt x="2536" y="9788"/>
                    </a:lnTo>
                    <a:cubicBezTo>
                      <a:pt x="2536" y="9927"/>
                      <a:pt x="2603" y="10001"/>
                      <a:pt x="2747" y="10001"/>
                    </a:cubicBezTo>
                    <a:lnTo>
                      <a:pt x="6199" y="10001"/>
                    </a:lnTo>
                    <a:cubicBezTo>
                      <a:pt x="6343" y="10001"/>
                      <a:pt x="6410" y="9927"/>
                      <a:pt x="6410" y="9783"/>
                    </a:cubicBezTo>
                    <a:cubicBezTo>
                      <a:pt x="6416" y="9540"/>
                      <a:pt x="6410" y="9297"/>
                      <a:pt x="6410" y="9053"/>
                    </a:cubicBezTo>
                    <a:cubicBezTo>
                      <a:pt x="6410" y="8862"/>
                      <a:pt x="6354" y="8805"/>
                      <a:pt x="6157" y="8805"/>
                    </a:cubicBezTo>
                    <a:lnTo>
                      <a:pt x="5469" y="8805"/>
                    </a:lnTo>
                    <a:lnTo>
                      <a:pt x="5469" y="8169"/>
                    </a:lnTo>
                    <a:lnTo>
                      <a:pt x="8714" y="8169"/>
                    </a:lnTo>
                    <a:cubicBezTo>
                      <a:pt x="8889" y="8169"/>
                      <a:pt x="8951" y="8107"/>
                      <a:pt x="8951" y="7931"/>
                    </a:cubicBezTo>
                    <a:lnTo>
                      <a:pt x="8951" y="6379"/>
                    </a:lnTo>
                    <a:lnTo>
                      <a:pt x="8951" y="6245"/>
                    </a:lnTo>
                    <a:lnTo>
                      <a:pt x="9769" y="6245"/>
                    </a:lnTo>
                    <a:cubicBezTo>
                      <a:pt x="9934" y="6245"/>
                      <a:pt x="9996" y="6178"/>
                      <a:pt x="9996" y="6006"/>
                    </a:cubicBezTo>
                    <a:lnTo>
                      <a:pt x="9996" y="218"/>
                    </a:lnTo>
                    <a:cubicBezTo>
                      <a:pt x="9996" y="62"/>
                      <a:pt x="9939" y="0"/>
                      <a:pt x="9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3"/>
              <p:cNvSpPr/>
              <p:nvPr/>
            </p:nvSpPr>
            <p:spPr>
              <a:xfrm>
                <a:off x="1547725" y="2046350"/>
                <a:ext cx="10475" cy="35475"/>
              </a:xfrm>
              <a:custGeom>
                <a:avLst/>
                <a:gdLst/>
                <a:ahLst/>
                <a:cxnLst/>
                <a:rect l="l" t="t" r="r" b="b"/>
                <a:pathLst>
                  <a:path w="419" h="1419" extrusionOk="0">
                    <a:moveTo>
                      <a:pt x="206" y="1"/>
                    </a:moveTo>
                    <a:cubicBezTo>
                      <a:pt x="98" y="6"/>
                      <a:pt x="0" y="109"/>
                      <a:pt x="0" y="228"/>
                    </a:cubicBezTo>
                    <a:lnTo>
                      <a:pt x="0" y="715"/>
                    </a:lnTo>
                    <a:lnTo>
                      <a:pt x="0" y="1190"/>
                    </a:lnTo>
                    <a:cubicBezTo>
                      <a:pt x="5" y="1341"/>
                      <a:pt x="67" y="1413"/>
                      <a:pt x="201" y="1419"/>
                    </a:cubicBezTo>
                    <a:cubicBezTo>
                      <a:pt x="325" y="1419"/>
                      <a:pt x="414" y="1331"/>
                      <a:pt x="414" y="1195"/>
                    </a:cubicBezTo>
                    <a:cubicBezTo>
                      <a:pt x="419" y="870"/>
                      <a:pt x="419" y="550"/>
                      <a:pt x="414" y="223"/>
                    </a:cubicBezTo>
                    <a:cubicBezTo>
                      <a:pt x="414" y="104"/>
                      <a:pt x="311" y="1"/>
                      <a:pt x="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3"/>
              <p:cNvSpPr/>
              <p:nvPr/>
            </p:nvSpPr>
            <p:spPr>
              <a:xfrm>
                <a:off x="1547725" y="2107400"/>
                <a:ext cx="10475" cy="10375"/>
              </a:xfrm>
              <a:custGeom>
                <a:avLst/>
                <a:gdLst/>
                <a:ahLst/>
                <a:cxnLst/>
                <a:rect l="l" t="t" r="r" b="b"/>
                <a:pathLst>
                  <a:path w="419" h="415" extrusionOk="0">
                    <a:moveTo>
                      <a:pt x="202" y="1"/>
                    </a:moveTo>
                    <a:cubicBezTo>
                      <a:pt x="76" y="1"/>
                      <a:pt x="5" y="74"/>
                      <a:pt x="0" y="202"/>
                    </a:cubicBezTo>
                    <a:cubicBezTo>
                      <a:pt x="0" y="327"/>
                      <a:pt x="82" y="415"/>
                      <a:pt x="206" y="415"/>
                    </a:cubicBezTo>
                    <a:cubicBezTo>
                      <a:pt x="311" y="415"/>
                      <a:pt x="414" y="312"/>
                      <a:pt x="419" y="202"/>
                    </a:cubicBezTo>
                    <a:cubicBezTo>
                      <a:pt x="419" y="83"/>
                      <a:pt x="342" y="1"/>
                      <a:pt x="217" y="1"/>
                    </a:cubicBezTo>
                    <a:cubicBezTo>
                      <a:pt x="212" y="1"/>
                      <a:pt x="207"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3"/>
              <p:cNvSpPr/>
              <p:nvPr/>
            </p:nvSpPr>
            <p:spPr>
              <a:xfrm>
                <a:off x="1547725" y="2089050"/>
                <a:ext cx="10475" cy="10350"/>
              </a:xfrm>
              <a:custGeom>
                <a:avLst/>
                <a:gdLst/>
                <a:ahLst/>
                <a:cxnLst/>
                <a:rect l="l" t="t" r="r" b="b"/>
                <a:pathLst>
                  <a:path w="419" h="414" extrusionOk="0">
                    <a:moveTo>
                      <a:pt x="211" y="0"/>
                    </a:moveTo>
                    <a:cubicBezTo>
                      <a:pt x="103" y="0"/>
                      <a:pt x="0" y="98"/>
                      <a:pt x="0" y="213"/>
                    </a:cubicBezTo>
                    <a:cubicBezTo>
                      <a:pt x="5" y="342"/>
                      <a:pt x="77" y="414"/>
                      <a:pt x="196" y="414"/>
                    </a:cubicBezTo>
                    <a:cubicBezTo>
                      <a:pt x="335" y="414"/>
                      <a:pt x="419" y="342"/>
                      <a:pt x="419" y="218"/>
                    </a:cubicBezTo>
                    <a:cubicBezTo>
                      <a:pt x="414" y="108"/>
                      <a:pt x="316" y="5"/>
                      <a:pt x="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3"/>
              <p:cNvSpPr/>
              <p:nvPr/>
            </p:nvSpPr>
            <p:spPr>
              <a:xfrm>
                <a:off x="1612375" y="2030125"/>
                <a:ext cx="127825" cy="82800"/>
              </a:xfrm>
              <a:custGeom>
                <a:avLst/>
                <a:gdLst/>
                <a:ahLst/>
                <a:cxnLst/>
                <a:rect l="l" t="t" r="r" b="b"/>
                <a:pathLst>
                  <a:path w="5113" h="3312" extrusionOk="0">
                    <a:moveTo>
                      <a:pt x="2548" y="420"/>
                    </a:moveTo>
                    <a:cubicBezTo>
                      <a:pt x="2947" y="420"/>
                      <a:pt x="3304" y="577"/>
                      <a:pt x="3637" y="800"/>
                    </a:cubicBezTo>
                    <a:cubicBezTo>
                      <a:pt x="3989" y="1032"/>
                      <a:pt x="4306" y="1317"/>
                      <a:pt x="4554" y="1664"/>
                    </a:cubicBezTo>
                    <a:cubicBezTo>
                      <a:pt x="4279" y="2006"/>
                      <a:pt x="3964" y="2295"/>
                      <a:pt x="3597" y="2527"/>
                    </a:cubicBezTo>
                    <a:cubicBezTo>
                      <a:pt x="3275" y="2738"/>
                      <a:pt x="2924" y="2890"/>
                      <a:pt x="2541" y="2890"/>
                    </a:cubicBezTo>
                    <a:cubicBezTo>
                      <a:pt x="2529" y="2890"/>
                      <a:pt x="2517" y="2890"/>
                      <a:pt x="2505" y="2890"/>
                    </a:cubicBezTo>
                    <a:cubicBezTo>
                      <a:pt x="2116" y="2885"/>
                      <a:pt x="1770" y="2735"/>
                      <a:pt x="1443" y="2522"/>
                    </a:cubicBezTo>
                    <a:cubicBezTo>
                      <a:pt x="1113" y="2305"/>
                      <a:pt x="829" y="2042"/>
                      <a:pt x="569" y="1741"/>
                    </a:cubicBezTo>
                    <a:cubicBezTo>
                      <a:pt x="507" y="1674"/>
                      <a:pt x="507" y="1627"/>
                      <a:pt x="569" y="1550"/>
                    </a:cubicBezTo>
                    <a:cubicBezTo>
                      <a:pt x="808" y="1276"/>
                      <a:pt x="1071" y="1037"/>
                      <a:pt x="1366" y="836"/>
                    </a:cubicBezTo>
                    <a:cubicBezTo>
                      <a:pt x="1661" y="629"/>
                      <a:pt x="1982" y="479"/>
                      <a:pt x="2350" y="433"/>
                    </a:cubicBezTo>
                    <a:cubicBezTo>
                      <a:pt x="2417" y="424"/>
                      <a:pt x="2483" y="420"/>
                      <a:pt x="2548" y="420"/>
                    </a:cubicBezTo>
                    <a:close/>
                    <a:moveTo>
                      <a:pt x="2588" y="1"/>
                    </a:moveTo>
                    <a:cubicBezTo>
                      <a:pt x="2502" y="1"/>
                      <a:pt x="2414" y="7"/>
                      <a:pt x="2324" y="19"/>
                    </a:cubicBezTo>
                    <a:cubicBezTo>
                      <a:pt x="2095" y="55"/>
                      <a:pt x="1863" y="106"/>
                      <a:pt x="1651" y="199"/>
                    </a:cubicBezTo>
                    <a:cubicBezTo>
                      <a:pt x="1009" y="469"/>
                      <a:pt x="518" y="934"/>
                      <a:pt x="94" y="1478"/>
                    </a:cubicBezTo>
                    <a:cubicBezTo>
                      <a:pt x="1" y="1591"/>
                      <a:pt x="1" y="1700"/>
                      <a:pt x="84" y="1820"/>
                    </a:cubicBezTo>
                    <a:cubicBezTo>
                      <a:pt x="146" y="1907"/>
                      <a:pt x="213" y="1995"/>
                      <a:pt x="285" y="2068"/>
                    </a:cubicBezTo>
                    <a:cubicBezTo>
                      <a:pt x="590" y="2383"/>
                      <a:pt x="901" y="2694"/>
                      <a:pt x="1283" y="2926"/>
                    </a:cubicBezTo>
                    <a:cubicBezTo>
                      <a:pt x="1667" y="3154"/>
                      <a:pt x="2075" y="3293"/>
                      <a:pt x="2525" y="3310"/>
                    </a:cubicBezTo>
                    <a:cubicBezTo>
                      <a:pt x="2549" y="3310"/>
                      <a:pt x="2574" y="3312"/>
                      <a:pt x="2598" y="3312"/>
                    </a:cubicBezTo>
                    <a:cubicBezTo>
                      <a:pt x="2610" y="3312"/>
                      <a:pt x="2622" y="3311"/>
                      <a:pt x="2634" y="3310"/>
                    </a:cubicBezTo>
                    <a:cubicBezTo>
                      <a:pt x="2670" y="3303"/>
                      <a:pt x="2711" y="3289"/>
                      <a:pt x="2747" y="3289"/>
                    </a:cubicBezTo>
                    <a:cubicBezTo>
                      <a:pt x="3146" y="3248"/>
                      <a:pt x="3498" y="3092"/>
                      <a:pt x="3834" y="2880"/>
                    </a:cubicBezTo>
                    <a:cubicBezTo>
                      <a:pt x="4248" y="2616"/>
                      <a:pt x="4605" y="2290"/>
                      <a:pt x="4900" y="1902"/>
                    </a:cubicBezTo>
                    <a:cubicBezTo>
                      <a:pt x="5044" y="1715"/>
                      <a:pt x="5113" y="1648"/>
                      <a:pt x="4920" y="1447"/>
                    </a:cubicBezTo>
                    <a:cubicBezTo>
                      <a:pt x="4647" y="1147"/>
                      <a:pt x="4378" y="836"/>
                      <a:pt x="4057" y="588"/>
                    </a:cubicBezTo>
                    <a:cubicBezTo>
                      <a:pt x="3622" y="247"/>
                      <a:pt x="3141" y="1"/>
                      <a:pt x="2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3"/>
              <p:cNvSpPr/>
              <p:nvPr/>
            </p:nvSpPr>
            <p:spPr>
              <a:xfrm>
                <a:off x="1662825" y="1993350"/>
                <a:ext cx="85625" cy="10350"/>
              </a:xfrm>
              <a:custGeom>
                <a:avLst/>
                <a:gdLst/>
                <a:ahLst/>
                <a:cxnLst/>
                <a:rect l="l" t="t" r="r" b="b"/>
                <a:pathLst>
                  <a:path w="3425" h="414" extrusionOk="0">
                    <a:moveTo>
                      <a:pt x="201" y="0"/>
                    </a:moveTo>
                    <a:cubicBezTo>
                      <a:pt x="62" y="15"/>
                      <a:pt x="0" y="98"/>
                      <a:pt x="5" y="248"/>
                    </a:cubicBezTo>
                    <a:cubicBezTo>
                      <a:pt x="10" y="352"/>
                      <a:pt x="93" y="414"/>
                      <a:pt x="218" y="414"/>
                    </a:cubicBezTo>
                    <a:lnTo>
                      <a:pt x="3177" y="414"/>
                    </a:lnTo>
                    <a:cubicBezTo>
                      <a:pt x="3348" y="414"/>
                      <a:pt x="3425" y="299"/>
                      <a:pt x="3374" y="144"/>
                    </a:cubicBezTo>
                    <a:cubicBezTo>
                      <a:pt x="3332" y="15"/>
                      <a:pt x="3229" y="0"/>
                      <a:pt x="3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3"/>
              <p:cNvSpPr/>
              <p:nvPr/>
            </p:nvSpPr>
            <p:spPr>
              <a:xfrm>
                <a:off x="1642775" y="1993325"/>
                <a:ext cx="10500" cy="10500"/>
              </a:xfrm>
              <a:custGeom>
                <a:avLst/>
                <a:gdLst/>
                <a:ahLst/>
                <a:cxnLst/>
                <a:rect l="l" t="t" r="r" b="b"/>
                <a:pathLst>
                  <a:path w="420" h="420" extrusionOk="0">
                    <a:moveTo>
                      <a:pt x="228" y="1"/>
                    </a:moveTo>
                    <a:cubicBezTo>
                      <a:pt x="224" y="1"/>
                      <a:pt x="221" y="1"/>
                      <a:pt x="218" y="1"/>
                    </a:cubicBezTo>
                    <a:cubicBezTo>
                      <a:pt x="109" y="6"/>
                      <a:pt x="0" y="104"/>
                      <a:pt x="5" y="207"/>
                    </a:cubicBezTo>
                    <a:cubicBezTo>
                      <a:pt x="10" y="352"/>
                      <a:pt x="92" y="420"/>
                      <a:pt x="210" y="420"/>
                    </a:cubicBezTo>
                    <a:cubicBezTo>
                      <a:pt x="214" y="420"/>
                      <a:pt x="218" y="420"/>
                      <a:pt x="222" y="420"/>
                    </a:cubicBezTo>
                    <a:cubicBezTo>
                      <a:pt x="347" y="410"/>
                      <a:pt x="420" y="348"/>
                      <a:pt x="420" y="218"/>
                    </a:cubicBezTo>
                    <a:cubicBezTo>
                      <a:pt x="420" y="98"/>
                      <a:pt x="337" y="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3"/>
              <p:cNvSpPr/>
              <p:nvPr/>
            </p:nvSpPr>
            <p:spPr>
              <a:xfrm>
                <a:off x="1606950" y="1993425"/>
                <a:ext cx="10625" cy="10275"/>
              </a:xfrm>
              <a:custGeom>
                <a:avLst/>
                <a:gdLst/>
                <a:ahLst/>
                <a:cxnLst/>
                <a:rect l="l" t="t" r="r" b="b"/>
                <a:pathLst>
                  <a:path w="425" h="411" extrusionOk="0">
                    <a:moveTo>
                      <a:pt x="201" y="1"/>
                    </a:moveTo>
                    <a:cubicBezTo>
                      <a:pt x="95" y="1"/>
                      <a:pt x="0" y="108"/>
                      <a:pt x="0" y="219"/>
                    </a:cubicBezTo>
                    <a:cubicBezTo>
                      <a:pt x="5" y="332"/>
                      <a:pt x="83" y="411"/>
                      <a:pt x="213" y="411"/>
                    </a:cubicBezTo>
                    <a:cubicBezTo>
                      <a:pt x="219" y="411"/>
                      <a:pt x="225" y="411"/>
                      <a:pt x="231" y="411"/>
                    </a:cubicBezTo>
                    <a:cubicBezTo>
                      <a:pt x="361" y="411"/>
                      <a:pt x="414" y="357"/>
                      <a:pt x="414" y="224"/>
                    </a:cubicBezTo>
                    <a:cubicBezTo>
                      <a:pt x="425" y="74"/>
                      <a:pt x="347" y="12"/>
                      <a:pt x="223" y="2"/>
                    </a:cubicBezTo>
                    <a:cubicBezTo>
                      <a:pt x="215" y="1"/>
                      <a:pt x="208"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3"/>
              <p:cNvSpPr/>
              <p:nvPr/>
            </p:nvSpPr>
            <p:spPr>
              <a:xfrm>
                <a:off x="1625175" y="1993350"/>
                <a:ext cx="10500" cy="10350"/>
              </a:xfrm>
              <a:custGeom>
                <a:avLst/>
                <a:gdLst/>
                <a:ahLst/>
                <a:cxnLst/>
                <a:rect l="l" t="t" r="r" b="b"/>
                <a:pathLst>
                  <a:path w="420" h="414" extrusionOk="0">
                    <a:moveTo>
                      <a:pt x="198" y="0"/>
                    </a:moveTo>
                    <a:cubicBezTo>
                      <a:pt x="100" y="0"/>
                      <a:pt x="0" y="103"/>
                      <a:pt x="0" y="201"/>
                    </a:cubicBezTo>
                    <a:cubicBezTo>
                      <a:pt x="0" y="330"/>
                      <a:pt x="73" y="414"/>
                      <a:pt x="193" y="414"/>
                    </a:cubicBezTo>
                    <a:cubicBezTo>
                      <a:pt x="197" y="414"/>
                      <a:pt x="202" y="414"/>
                      <a:pt x="206" y="414"/>
                    </a:cubicBezTo>
                    <a:cubicBezTo>
                      <a:pt x="337" y="414"/>
                      <a:pt x="415" y="343"/>
                      <a:pt x="415" y="222"/>
                    </a:cubicBezTo>
                    <a:cubicBezTo>
                      <a:pt x="420" y="108"/>
                      <a:pt x="311"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3"/>
              <p:cNvSpPr/>
              <p:nvPr/>
            </p:nvSpPr>
            <p:spPr>
              <a:xfrm>
                <a:off x="1650400" y="2046600"/>
                <a:ext cx="50075" cy="49700"/>
              </a:xfrm>
              <a:custGeom>
                <a:avLst/>
                <a:gdLst/>
                <a:ahLst/>
                <a:cxnLst/>
                <a:rect l="l" t="t" r="r" b="b"/>
                <a:pathLst>
                  <a:path w="2003" h="1988" extrusionOk="0">
                    <a:moveTo>
                      <a:pt x="1004" y="416"/>
                    </a:moveTo>
                    <a:cubicBezTo>
                      <a:pt x="1326" y="421"/>
                      <a:pt x="1568" y="653"/>
                      <a:pt x="1579" y="989"/>
                    </a:cubicBezTo>
                    <a:cubicBezTo>
                      <a:pt x="1579" y="1313"/>
                      <a:pt x="1319" y="1569"/>
                      <a:pt x="1013" y="1569"/>
                    </a:cubicBezTo>
                    <a:cubicBezTo>
                      <a:pt x="1010" y="1569"/>
                      <a:pt x="1007" y="1569"/>
                      <a:pt x="1004" y="1569"/>
                    </a:cubicBezTo>
                    <a:cubicBezTo>
                      <a:pt x="705" y="1564"/>
                      <a:pt x="435" y="1347"/>
                      <a:pt x="435" y="999"/>
                    </a:cubicBezTo>
                    <a:cubicBezTo>
                      <a:pt x="430" y="638"/>
                      <a:pt x="698" y="416"/>
                      <a:pt x="1004" y="416"/>
                    </a:cubicBezTo>
                    <a:close/>
                    <a:moveTo>
                      <a:pt x="999" y="1"/>
                    </a:moveTo>
                    <a:cubicBezTo>
                      <a:pt x="475" y="1"/>
                      <a:pt x="32" y="382"/>
                      <a:pt x="16" y="968"/>
                    </a:cubicBezTo>
                    <a:cubicBezTo>
                      <a:pt x="1" y="1564"/>
                      <a:pt x="461" y="1988"/>
                      <a:pt x="1004" y="1988"/>
                    </a:cubicBezTo>
                    <a:cubicBezTo>
                      <a:pt x="1558" y="1988"/>
                      <a:pt x="2002" y="1558"/>
                      <a:pt x="1992" y="989"/>
                    </a:cubicBezTo>
                    <a:cubicBezTo>
                      <a:pt x="1992" y="421"/>
                      <a:pt x="1574" y="6"/>
                      <a:pt x="1009" y="1"/>
                    </a:cubicBezTo>
                    <a:cubicBezTo>
                      <a:pt x="1006" y="1"/>
                      <a:pt x="1002"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3"/>
              <p:cNvSpPr/>
              <p:nvPr/>
            </p:nvSpPr>
            <p:spPr>
              <a:xfrm>
                <a:off x="1670325" y="2066550"/>
                <a:ext cx="10375" cy="9700"/>
              </a:xfrm>
              <a:custGeom>
                <a:avLst/>
                <a:gdLst/>
                <a:ahLst/>
                <a:cxnLst/>
                <a:rect l="l" t="t" r="r" b="b"/>
                <a:pathLst>
                  <a:path w="415" h="388" extrusionOk="0">
                    <a:moveTo>
                      <a:pt x="212" y="0"/>
                    </a:moveTo>
                    <a:cubicBezTo>
                      <a:pt x="78" y="0"/>
                      <a:pt x="1" y="72"/>
                      <a:pt x="1" y="196"/>
                    </a:cubicBezTo>
                    <a:cubicBezTo>
                      <a:pt x="1" y="315"/>
                      <a:pt x="78" y="387"/>
                      <a:pt x="207" y="387"/>
                    </a:cubicBezTo>
                    <a:cubicBezTo>
                      <a:pt x="331" y="387"/>
                      <a:pt x="414" y="315"/>
                      <a:pt x="414" y="196"/>
                    </a:cubicBezTo>
                    <a:cubicBezTo>
                      <a:pt x="414" y="77"/>
                      <a:pt x="336" y="0"/>
                      <a:pt x="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1" name="Google Shape;601;p13"/>
            <p:cNvGrpSpPr/>
            <p:nvPr/>
          </p:nvGrpSpPr>
          <p:grpSpPr>
            <a:xfrm>
              <a:off x="8676400" y="3273407"/>
              <a:ext cx="467702" cy="467048"/>
              <a:chOff x="1846350" y="4281525"/>
              <a:chExt cx="250550" cy="250200"/>
            </a:xfrm>
          </p:grpSpPr>
          <p:sp>
            <p:nvSpPr>
              <p:cNvPr id="602" name="Google Shape;602;p13"/>
              <p:cNvSpPr/>
              <p:nvPr/>
            </p:nvSpPr>
            <p:spPr>
              <a:xfrm>
                <a:off x="1846350" y="4316050"/>
                <a:ext cx="203100" cy="215600"/>
              </a:xfrm>
              <a:custGeom>
                <a:avLst/>
                <a:gdLst/>
                <a:ahLst/>
                <a:cxnLst/>
                <a:rect l="l" t="t" r="r" b="b"/>
                <a:pathLst>
                  <a:path w="8124" h="8624" extrusionOk="0">
                    <a:moveTo>
                      <a:pt x="5700" y="1681"/>
                    </a:moveTo>
                    <a:cubicBezTo>
                      <a:pt x="5931" y="1681"/>
                      <a:pt x="6127" y="1769"/>
                      <a:pt x="6240" y="1931"/>
                    </a:cubicBezTo>
                    <a:cubicBezTo>
                      <a:pt x="6426" y="2194"/>
                      <a:pt x="6432" y="2504"/>
                      <a:pt x="6318" y="2650"/>
                    </a:cubicBezTo>
                    <a:lnTo>
                      <a:pt x="5397" y="1728"/>
                    </a:lnTo>
                    <a:cubicBezTo>
                      <a:pt x="5502" y="1697"/>
                      <a:pt x="5604" y="1681"/>
                      <a:pt x="5700" y="1681"/>
                    </a:cubicBezTo>
                    <a:close/>
                    <a:moveTo>
                      <a:pt x="3591" y="611"/>
                    </a:moveTo>
                    <a:cubicBezTo>
                      <a:pt x="4885" y="1905"/>
                      <a:pt x="6168" y="3187"/>
                      <a:pt x="7445" y="4465"/>
                    </a:cubicBezTo>
                    <a:cubicBezTo>
                      <a:pt x="7254" y="4548"/>
                      <a:pt x="7042" y="4636"/>
                      <a:pt x="6841" y="4729"/>
                    </a:cubicBezTo>
                    <a:cubicBezTo>
                      <a:pt x="6814" y="4741"/>
                      <a:pt x="6790" y="4747"/>
                      <a:pt x="6769" y="4747"/>
                    </a:cubicBezTo>
                    <a:cubicBezTo>
                      <a:pt x="6732" y="4747"/>
                      <a:pt x="6700" y="4730"/>
                      <a:pt x="6664" y="4693"/>
                    </a:cubicBezTo>
                    <a:cubicBezTo>
                      <a:pt x="5883" y="3906"/>
                      <a:pt x="5091" y="3120"/>
                      <a:pt x="4305" y="2334"/>
                    </a:cubicBezTo>
                    <a:cubicBezTo>
                      <a:pt x="4261" y="2289"/>
                      <a:pt x="4197" y="2241"/>
                      <a:pt x="4143" y="2241"/>
                    </a:cubicBezTo>
                    <a:cubicBezTo>
                      <a:pt x="4140" y="2241"/>
                      <a:pt x="4138" y="2241"/>
                      <a:pt x="4135" y="2241"/>
                    </a:cubicBezTo>
                    <a:cubicBezTo>
                      <a:pt x="4067" y="2246"/>
                      <a:pt x="3964" y="2287"/>
                      <a:pt x="3938" y="2344"/>
                    </a:cubicBezTo>
                    <a:cubicBezTo>
                      <a:pt x="3907" y="2422"/>
                      <a:pt x="3902" y="2520"/>
                      <a:pt x="3985" y="2597"/>
                    </a:cubicBezTo>
                    <a:cubicBezTo>
                      <a:pt x="4730" y="3338"/>
                      <a:pt x="5470" y="4083"/>
                      <a:pt x="6209" y="4823"/>
                    </a:cubicBezTo>
                    <a:cubicBezTo>
                      <a:pt x="6246" y="4859"/>
                      <a:pt x="6297" y="4885"/>
                      <a:pt x="6359" y="4931"/>
                    </a:cubicBezTo>
                    <a:cubicBezTo>
                      <a:pt x="5991" y="5086"/>
                      <a:pt x="5666" y="5231"/>
                      <a:pt x="5339" y="5371"/>
                    </a:cubicBezTo>
                    <a:cubicBezTo>
                      <a:pt x="4967" y="5527"/>
                      <a:pt x="4594" y="5687"/>
                      <a:pt x="4222" y="5842"/>
                    </a:cubicBezTo>
                    <a:cubicBezTo>
                      <a:pt x="3985" y="5945"/>
                      <a:pt x="3746" y="6048"/>
                      <a:pt x="3508" y="6147"/>
                    </a:cubicBezTo>
                    <a:cubicBezTo>
                      <a:pt x="3492" y="6154"/>
                      <a:pt x="3472" y="6158"/>
                      <a:pt x="3452" y="6158"/>
                    </a:cubicBezTo>
                    <a:cubicBezTo>
                      <a:pt x="3425" y="6158"/>
                      <a:pt x="3399" y="6151"/>
                      <a:pt x="3384" y="6136"/>
                    </a:cubicBezTo>
                    <a:cubicBezTo>
                      <a:pt x="2877" y="5640"/>
                      <a:pt x="2376" y="5133"/>
                      <a:pt x="1879" y="4636"/>
                    </a:cubicBezTo>
                    <a:cubicBezTo>
                      <a:pt x="2452" y="3285"/>
                      <a:pt x="3027" y="1941"/>
                      <a:pt x="3591" y="611"/>
                    </a:cubicBezTo>
                    <a:close/>
                    <a:moveTo>
                      <a:pt x="1614" y="4993"/>
                    </a:moveTo>
                    <a:cubicBezTo>
                      <a:pt x="2106" y="5479"/>
                      <a:pt x="2588" y="5961"/>
                      <a:pt x="3080" y="6458"/>
                    </a:cubicBezTo>
                    <a:cubicBezTo>
                      <a:pt x="2717" y="6799"/>
                      <a:pt x="2380" y="7182"/>
                      <a:pt x="1977" y="7471"/>
                    </a:cubicBezTo>
                    <a:cubicBezTo>
                      <a:pt x="1803" y="7596"/>
                      <a:pt x="1617" y="7651"/>
                      <a:pt x="1436" y="7651"/>
                    </a:cubicBezTo>
                    <a:cubicBezTo>
                      <a:pt x="963" y="7651"/>
                      <a:pt x="525" y="7278"/>
                      <a:pt x="435" y="6799"/>
                    </a:cubicBezTo>
                    <a:cubicBezTo>
                      <a:pt x="368" y="6427"/>
                      <a:pt x="497" y="6126"/>
                      <a:pt x="745" y="5868"/>
                    </a:cubicBezTo>
                    <a:cubicBezTo>
                      <a:pt x="1031" y="5568"/>
                      <a:pt x="1325" y="5283"/>
                      <a:pt x="1614" y="4993"/>
                    </a:cubicBezTo>
                    <a:close/>
                    <a:moveTo>
                      <a:pt x="3364" y="6762"/>
                    </a:moveTo>
                    <a:cubicBezTo>
                      <a:pt x="3663" y="7063"/>
                      <a:pt x="3974" y="7373"/>
                      <a:pt x="4274" y="7673"/>
                    </a:cubicBezTo>
                    <a:cubicBezTo>
                      <a:pt x="4140" y="7813"/>
                      <a:pt x="3995" y="7958"/>
                      <a:pt x="3856" y="8092"/>
                    </a:cubicBezTo>
                    <a:cubicBezTo>
                      <a:pt x="3555" y="7793"/>
                      <a:pt x="3245" y="7482"/>
                      <a:pt x="2944" y="7182"/>
                    </a:cubicBezTo>
                    <a:cubicBezTo>
                      <a:pt x="3080" y="7041"/>
                      <a:pt x="3224" y="6897"/>
                      <a:pt x="3364" y="6762"/>
                    </a:cubicBezTo>
                    <a:close/>
                    <a:moveTo>
                      <a:pt x="3532" y="0"/>
                    </a:moveTo>
                    <a:cubicBezTo>
                      <a:pt x="3450" y="0"/>
                      <a:pt x="3377" y="54"/>
                      <a:pt x="3328" y="161"/>
                    </a:cubicBezTo>
                    <a:cubicBezTo>
                      <a:pt x="3166" y="523"/>
                      <a:pt x="3011" y="890"/>
                      <a:pt x="2856" y="1258"/>
                    </a:cubicBezTo>
                    <a:cubicBezTo>
                      <a:pt x="2629" y="1780"/>
                      <a:pt x="2412" y="2308"/>
                      <a:pt x="2189" y="2836"/>
                    </a:cubicBezTo>
                    <a:cubicBezTo>
                      <a:pt x="1987" y="3311"/>
                      <a:pt x="1791" y="3788"/>
                      <a:pt x="1578" y="4259"/>
                    </a:cubicBezTo>
                    <a:cubicBezTo>
                      <a:pt x="1516" y="4403"/>
                      <a:pt x="1480" y="4558"/>
                      <a:pt x="1356" y="4677"/>
                    </a:cubicBezTo>
                    <a:cubicBezTo>
                      <a:pt x="1025" y="4993"/>
                      <a:pt x="704" y="5314"/>
                      <a:pt x="389" y="5640"/>
                    </a:cubicBezTo>
                    <a:cubicBezTo>
                      <a:pt x="301" y="5728"/>
                      <a:pt x="229" y="5831"/>
                      <a:pt x="176" y="5945"/>
                    </a:cubicBezTo>
                    <a:cubicBezTo>
                      <a:pt x="104" y="6100"/>
                      <a:pt x="57" y="6265"/>
                      <a:pt x="0" y="6427"/>
                    </a:cubicBezTo>
                    <a:lnTo>
                      <a:pt x="0" y="6793"/>
                    </a:lnTo>
                    <a:cubicBezTo>
                      <a:pt x="6" y="6804"/>
                      <a:pt x="21" y="6809"/>
                      <a:pt x="21" y="6819"/>
                    </a:cubicBezTo>
                    <a:cubicBezTo>
                      <a:pt x="68" y="7218"/>
                      <a:pt x="260" y="7528"/>
                      <a:pt x="575" y="7777"/>
                    </a:cubicBezTo>
                    <a:cubicBezTo>
                      <a:pt x="825" y="7966"/>
                      <a:pt x="1130" y="8061"/>
                      <a:pt x="1435" y="8061"/>
                    </a:cubicBezTo>
                    <a:cubicBezTo>
                      <a:pt x="1704" y="8061"/>
                      <a:pt x="1974" y="7987"/>
                      <a:pt x="2204" y="7839"/>
                    </a:cubicBezTo>
                    <a:cubicBezTo>
                      <a:pt x="2349" y="7746"/>
                      <a:pt x="2479" y="7621"/>
                      <a:pt x="2629" y="7492"/>
                    </a:cubicBezTo>
                    <a:cubicBezTo>
                      <a:pt x="2660" y="7528"/>
                      <a:pt x="2691" y="7569"/>
                      <a:pt x="2727" y="7606"/>
                    </a:cubicBezTo>
                    <a:cubicBezTo>
                      <a:pt x="3032" y="7911"/>
                      <a:pt x="3338" y="8216"/>
                      <a:pt x="3643" y="8522"/>
                    </a:cubicBezTo>
                    <a:cubicBezTo>
                      <a:pt x="3704" y="8585"/>
                      <a:pt x="3776" y="8624"/>
                      <a:pt x="3850" y="8624"/>
                    </a:cubicBezTo>
                    <a:cubicBezTo>
                      <a:pt x="3915" y="8624"/>
                      <a:pt x="3981" y="8594"/>
                      <a:pt x="4042" y="8527"/>
                    </a:cubicBezTo>
                    <a:cubicBezTo>
                      <a:pt x="4259" y="8283"/>
                      <a:pt x="4501" y="8061"/>
                      <a:pt x="4730" y="7834"/>
                    </a:cubicBezTo>
                    <a:cubicBezTo>
                      <a:pt x="4838" y="7724"/>
                      <a:pt x="4838" y="7600"/>
                      <a:pt x="4730" y="7487"/>
                    </a:cubicBezTo>
                    <a:lnTo>
                      <a:pt x="4212" y="6969"/>
                    </a:lnTo>
                    <a:cubicBezTo>
                      <a:pt x="4057" y="6819"/>
                      <a:pt x="3907" y="6664"/>
                      <a:pt x="3751" y="6509"/>
                    </a:cubicBezTo>
                    <a:cubicBezTo>
                      <a:pt x="3794" y="6489"/>
                      <a:pt x="3818" y="6468"/>
                      <a:pt x="3844" y="6458"/>
                    </a:cubicBezTo>
                    <a:cubicBezTo>
                      <a:pt x="4145" y="6334"/>
                      <a:pt x="4439" y="6210"/>
                      <a:pt x="4735" y="6085"/>
                    </a:cubicBezTo>
                    <a:cubicBezTo>
                      <a:pt x="5164" y="5904"/>
                      <a:pt x="5588" y="5713"/>
                      <a:pt x="6017" y="5532"/>
                    </a:cubicBezTo>
                    <a:cubicBezTo>
                      <a:pt x="6633" y="5267"/>
                      <a:pt x="7254" y="5009"/>
                      <a:pt x="7870" y="4744"/>
                    </a:cubicBezTo>
                    <a:cubicBezTo>
                      <a:pt x="8097" y="4651"/>
                      <a:pt x="8123" y="4491"/>
                      <a:pt x="7947" y="4316"/>
                    </a:cubicBezTo>
                    <a:cubicBezTo>
                      <a:pt x="7538" y="3906"/>
                      <a:pt x="7130" y="3498"/>
                      <a:pt x="6716" y="3084"/>
                    </a:cubicBezTo>
                    <a:cubicBezTo>
                      <a:pt x="6685" y="3053"/>
                      <a:pt x="6659" y="3022"/>
                      <a:pt x="6628" y="2991"/>
                    </a:cubicBezTo>
                    <a:cubicBezTo>
                      <a:pt x="6929" y="2478"/>
                      <a:pt x="6820" y="1962"/>
                      <a:pt x="6566" y="1671"/>
                    </a:cubicBezTo>
                    <a:cubicBezTo>
                      <a:pt x="6318" y="1389"/>
                      <a:pt x="6075" y="1255"/>
                      <a:pt x="5770" y="1255"/>
                    </a:cubicBezTo>
                    <a:cubicBezTo>
                      <a:pt x="5566" y="1255"/>
                      <a:pt x="5335" y="1315"/>
                      <a:pt x="5055" y="1429"/>
                    </a:cubicBezTo>
                    <a:cubicBezTo>
                      <a:pt x="5019" y="1392"/>
                      <a:pt x="4978" y="1346"/>
                      <a:pt x="4942" y="1310"/>
                    </a:cubicBezTo>
                    <a:lnTo>
                      <a:pt x="3731" y="99"/>
                    </a:lnTo>
                    <a:cubicBezTo>
                      <a:pt x="3665" y="33"/>
                      <a:pt x="3596" y="0"/>
                      <a:pt x="3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3"/>
              <p:cNvSpPr/>
              <p:nvPr/>
            </p:nvSpPr>
            <p:spPr>
              <a:xfrm>
                <a:off x="2015275" y="4449900"/>
                <a:ext cx="81625" cy="81825"/>
              </a:xfrm>
              <a:custGeom>
                <a:avLst/>
                <a:gdLst/>
                <a:ahLst/>
                <a:cxnLst/>
                <a:rect l="l" t="t" r="r" b="b"/>
                <a:pathLst>
                  <a:path w="3265" h="3273" extrusionOk="0">
                    <a:moveTo>
                      <a:pt x="1574" y="415"/>
                    </a:moveTo>
                    <a:cubicBezTo>
                      <a:pt x="1796" y="415"/>
                      <a:pt x="1796" y="415"/>
                      <a:pt x="1853" y="627"/>
                    </a:cubicBezTo>
                    <a:cubicBezTo>
                      <a:pt x="1863" y="663"/>
                      <a:pt x="1884" y="710"/>
                      <a:pt x="1915" y="731"/>
                    </a:cubicBezTo>
                    <a:cubicBezTo>
                      <a:pt x="2034" y="808"/>
                      <a:pt x="2158" y="892"/>
                      <a:pt x="2293" y="949"/>
                    </a:cubicBezTo>
                    <a:cubicBezTo>
                      <a:pt x="2311" y="956"/>
                      <a:pt x="2332" y="959"/>
                      <a:pt x="2354" y="959"/>
                    </a:cubicBezTo>
                    <a:cubicBezTo>
                      <a:pt x="2410" y="959"/>
                      <a:pt x="2474" y="941"/>
                      <a:pt x="2525" y="923"/>
                    </a:cubicBezTo>
                    <a:cubicBezTo>
                      <a:pt x="2549" y="915"/>
                      <a:pt x="2571" y="911"/>
                      <a:pt x="2589" y="911"/>
                    </a:cubicBezTo>
                    <a:cubicBezTo>
                      <a:pt x="2634" y="911"/>
                      <a:pt x="2664" y="934"/>
                      <a:pt x="2686" y="990"/>
                    </a:cubicBezTo>
                    <a:cubicBezTo>
                      <a:pt x="2711" y="1042"/>
                      <a:pt x="2742" y="1093"/>
                      <a:pt x="2779" y="1155"/>
                    </a:cubicBezTo>
                    <a:cubicBezTo>
                      <a:pt x="2644" y="1284"/>
                      <a:pt x="2484" y="1414"/>
                      <a:pt x="2582" y="1642"/>
                    </a:cubicBezTo>
                    <a:cubicBezTo>
                      <a:pt x="2494" y="1864"/>
                      <a:pt x="2624" y="1993"/>
                      <a:pt x="2784" y="2107"/>
                    </a:cubicBezTo>
                    <a:cubicBezTo>
                      <a:pt x="2758" y="2148"/>
                      <a:pt x="2737" y="2179"/>
                      <a:pt x="2727" y="2210"/>
                    </a:cubicBezTo>
                    <a:cubicBezTo>
                      <a:pt x="2690" y="2300"/>
                      <a:pt x="2647" y="2357"/>
                      <a:pt x="2570" y="2357"/>
                    </a:cubicBezTo>
                    <a:cubicBezTo>
                      <a:pt x="2540" y="2357"/>
                      <a:pt x="2505" y="2348"/>
                      <a:pt x="2463" y="2329"/>
                    </a:cubicBezTo>
                    <a:cubicBezTo>
                      <a:pt x="2433" y="2316"/>
                      <a:pt x="2399" y="2308"/>
                      <a:pt x="2364" y="2308"/>
                    </a:cubicBezTo>
                    <a:cubicBezTo>
                      <a:pt x="2306" y="2308"/>
                      <a:pt x="2245" y="2328"/>
                      <a:pt x="2194" y="2377"/>
                    </a:cubicBezTo>
                    <a:cubicBezTo>
                      <a:pt x="2163" y="2401"/>
                      <a:pt x="2132" y="2428"/>
                      <a:pt x="2090" y="2439"/>
                    </a:cubicBezTo>
                    <a:cubicBezTo>
                      <a:pt x="1935" y="2501"/>
                      <a:pt x="1832" y="2599"/>
                      <a:pt x="1822" y="2780"/>
                    </a:cubicBezTo>
                    <a:cubicBezTo>
                      <a:pt x="1822" y="2805"/>
                      <a:pt x="1760" y="2847"/>
                      <a:pt x="1724" y="2852"/>
                    </a:cubicBezTo>
                    <a:cubicBezTo>
                      <a:pt x="1701" y="2855"/>
                      <a:pt x="1677" y="2857"/>
                      <a:pt x="1653" y="2857"/>
                    </a:cubicBezTo>
                    <a:cubicBezTo>
                      <a:pt x="1604" y="2857"/>
                      <a:pt x="1551" y="2852"/>
                      <a:pt x="1495" y="2852"/>
                    </a:cubicBezTo>
                    <a:cubicBezTo>
                      <a:pt x="1490" y="2826"/>
                      <a:pt x="1485" y="2800"/>
                      <a:pt x="1485" y="2774"/>
                    </a:cubicBezTo>
                    <a:cubicBezTo>
                      <a:pt x="1469" y="2594"/>
                      <a:pt x="1351" y="2501"/>
                      <a:pt x="1196" y="2423"/>
                    </a:cubicBezTo>
                    <a:cubicBezTo>
                      <a:pt x="1093" y="2367"/>
                      <a:pt x="998" y="2319"/>
                      <a:pt x="898" y="2319"/>
                    </a:cubicBezTo>
                    <a:cubicBezTo>
                      <a:pt x="847" y="2319"/>
                      <a:pt x="796" y="2331"/>
                      <a:pt x="740" y="2360"/>
                    </a:cubicBezTo>
                    <a:cubicBezTo>
                      <a:pt x="738" y="2362"/>
                      <a:pt x="734" y="2362"/>
                      <a:pt x="731" y="2362"/>
                    </a:cubicBezTo>
                    <a:cubicBezTo>
                      <a:pt x="706" y="2362"/>
                      <a:pt x="666" y="2337"/>
                      <a:pt x="647" y="2319"/>
                    </a:cubicBezTo>
                    <a:cubicBezTo>
                      <a:pt x="600" y="2252"/>
                      <a:pt x="564" y="2184"/>
                      <a:pt x="538" y="2138"/>
                    </a:cubicBezTo>
                    <a:cubicBezTo>
                      <a:pt x="606" y="2035"/>
                      <a:pt x="704" y="1942"/>
                      <a:pt x="731" y="1833"/>
                    </a:cubicBezTo>
                    <a:cubicBezTo>
                      <a:pt x="767" y="1709"/>
                      <a:pt x="767" y="1563"/>
                      <a:pt x="735" y="1439"/>
                    </a:cubicBezTo>
                    <a:cubicBezTo>
                      <a:pt x="704" y="1336"/>
                      <a:pt x="611" y="1248"/>
                      <a:pt x="549" y="1150"/>
                    </a:cubicBezTo>
                    <a:cubicBezTo>
                      <a:pt x="538" y="1155"/>
                      <a:pt x="528" y="1160"/>
                      <a:pt x="518" y="1166"/>
                    </a:cubicBezTo>
                    <a:cubicBezTo>
                      <a:pt x="523" y="1155"/>
                      <a:pt x="528" y="1150"/>
                      <a:pt x="533" y="1140"/>
                    </a:cubicBezTo>
                    <a:cubicBezTo>
                      <a:pt x="580" y="999"/>
                      <a:pt x="652" y="913"/>
                      <a:pt x="762" y="913"/>
                    </a:cubicBezTo>
                    <a:cubicBezTo>
                      <a:pt x="809" y="913"/>
                      <a:pt x="864" y="929"/>
                      <a:pt x="927" y="964"/>
                    </a:cubicBezTo>
                    <a:cubicBezTo>
                      <a:pt x="933" y="968"/>
                      <a:pt x="940" y="969"/>
                      <a:pt x="946" y="969"/>
                    </a:cubicBezTo>
                    <a:cubicBezTo>
                      <a:pt x="955" y="969"/>
                      <a:pt x="964" y="966"/>
                      <a:pt x="973" y="964"/>
                    </a:cubicBezTo>
                    <a:cubicBezTo>
                      <a:pt x="1092" y="901"/>
                      <a:pt x="1206" y="834"/>
                      <a:pt x="1330" y="777"/>
                    </a:cubicBezTo>
                    <a:cubicBezTo>
                      <a:pt x="1481" y="705"/>
                      <a:pt x="1449" y="550"/>
                      <a:pt x="1500" y="421"/>
                    </a:cubicBezTo>
                    <a:cubicBezTo>
                      <a:pt x="1521" y="421"/>
                      <a:pt x="1548" y="415"/>
                      <a:pt x="1574" y="415"/>
                    </a:cubicBezTo>
                    <a:close/>
                    <a:moveTo>
                      <a:pt x="1985" y="1"/>
                    </a:moveTo>
                    <a:cubicBezTo>
                      <a:pt x="1981" y="1"/>
                      <a:pt x="1977" y="1"/>
                      <a:pt x="1972" y="1"/>
                    </a:cubicBezTo>
                    <a:cubicBezTo>
                      <a:pt x="1910" y="3"/>
                      <a:pt x="1849" y="3"/>
                      <a:pt x="1787" y="3"/>
                    </a:cubicBezTo>
                    <a:cubicBezTo>
                      <a:pt x="1665" y="3"/>
                      <a:pt x="1544" y="1"/>
                      <a:pt x="1423" y="1"/>
                    </a:cubicBezTo>
                    <a:cubicBezTo>
                      <a:pt x="1175" y="1"/>
                      <a:pt x="1123" y="37"/>
                      <a:pt x="1097" y="281"/>
                    </a:cubicBezTo>
                    <a:cubicBezTo>
                      <a:pt x="1087" y="415"/>
                      <a:pt x="1015" y="488"/>
                      <a:pt x="901" y="508"/>
                    </a:cubicBezTo>
                    <a:cubicBezTo>
                      <a:pt x="894" y="509"/>
                      <a:pt x="887" y="510"/>
                      <a:pt x="879" y="510"/>
                    </a:cubicBezTo>
                    <a:cubicBezTo>
                      <a:pt x="817" y="510"/>
                      <a:pt x="748" y="470"/>
                      <a:pt x="683" y="452"/>
                    </a:cubicBezTo>
                    <a:cubicBezTo>
                      <a:pt x="647" y="441"/>
                      <a:pt x="611" y="436"/>
                      <a:pt x="576" y="436"/>
                    </a:cubicBezTo>
                    <a:cubicBezTo>
                      <a:pt x="495" y="436"/>
                      <a:pt x="425" y="467"/>
                      <a:pt x="389" y="529"/>
                    </a:cubicBezTo>
                    <a:cubicBezTo>
                      <a:pt x="290" y="700"/>
                      <a:pt x="192" y="875"/>
                      <a:pt x="99" y="1052"/>
                    </a:cubicBezTo>
                    <a:cubicBezTo>
                      <a:pt x="0" y="1228"/>
                      <a:pt x="26" y="1300"/>
                      <a:pt x="187" y="1424"/>
                    </a:cubicBezTo>
                    <a:cubicBezTo>
                      <a:pt x="275" y="1491"/>
                      <a:pt x="358" y="1574"/>
                      <a:pt x="311" y="1687"/>
                    </a:cubicBezTo>
                    <a:cubicBezTo>
                      <a:pt x="280" y="1761"/>
                      <a:pt x="203" y="1823"/>
                      <a:pt x="141" y="1880"/>
                    </a:cubicBezTo>
                    <a:cubicBezTo>
                      <a:pt x="58" y="1947"/>
                      <a:pt x="10" y="2081"/>
                      <a:pt x="58" y="2169"/>
                    </a:cubicBezTo>
                    <a:cubicBezTo>
                      <a:pt x="172" y="2360"/>
                      <a:pt x="280" y="2557"/>
                      <a:pt x="399" y="2743"/>
                    </a:cubicBezTo>
                    <a:cubicBezTo>
                      <a:pt x="425" y="2790"/>
                      <a:pt x="497" y="2826"/>
                      <a:pt x="549" y="2826"/>
                    </a:cubicBezTo>
                    <a:cubicBezTo>
                      <a:pt x="637" y="2826"/>
                      <a:pt x="724" y="2790"/>
                      <a:pt x="812" y="2780"/>
                    </a:cubicBezTo>
                    <a:cubicBezTo>
                      <a:pt x="831" y="2775"/>
                      <a:pt x="849" y="2774"/>
                      <a:pt x="867" y="2774"/>
                    </a:cubicBezTo>
                    <a:cubicBezTo>
                      <a:pt x="890" y="2774"/>
                      <a:pt x="913" y="2777"/>
                      <a:pt x="937" y="2780"/>
                    </a:cubicBezTo>
                    <a:cubicBezTo>
                      <a:pt x="1051" y="2800"/>
                      <a:pt x="1082" y="2883"/>
                      <a:pt x="1097" y="2981"/>
                    </a:cubicBezTo>
                    <a:cubicBezTo>
                      <a:pt x="1131" y="3178"/>
                      <a:pt x="1138" y="3272"/>
                      <a:pt x="1369" y="3272"/>
                    </a:cubicBezTo>
                    <a:cubicBezTo>
                      <a:pt x="1387" y="3272"/>
                      <a:pt x="1407" y="3272"/>
                      <a:pt x="1428" y="3271"/>
                    </a:cubicBezTo>
                    <a:cubicBezTo>
                      <a:pt x="1506" y="3266"/>
                      <a:pt x="1584" y="3263"/>
                      <a:pt x="1661" y="3263"/>
                    </a:cubicBezTo>
                    <a:cubicBezTo>
                      <a:pt x="1739" y="3263"/>
                      <a:pt x="1816" y="3266"/>
                      <a:pt x="1894" y="3271"/>
                    </a:cubicBezTo>
                    <a:cubicBezTo>
                      <a:pt x="1909" y="3271"/>
                      <a:pt x="1923" y="3272"/>
                      <a:pt x="1936" y="3272"/>
                    </a:cubicBezTo>
                    <a:cubicBezTo>
                      <a:pt x="2126" y="3272"/>
                      <a:pt x="2161" y="3197"/>
                      <a:pt x="2199" y="3028"/>
                    </a:cubicBezTo>
                    <a:cubicBezTo>
                      <a:pt x="2214" y="2950"/>
                      <a:pt x="2209" y="2862"/>
                      <a:pt x="2303" y="2800"/>
                    </a:cubicBezTo>
                    <a:cubicBezTo>
                      <a:pt x="2343" y="2774"/>
                      <a:pt x="2381" y="2765"/>
                      <a:pt x="2417" y="2765"/>
                    </a:cubicBezTo>
                    <a:cubicBezTo>
                      <a:pt x="2481" y="2765"/>
                      <a:pt x="2538" y="2794"/>
                      <a:pt x="2598" y="2811"/>
                    </a:cubicBezTo>
                    <a:cubicBezTo>
                      <a:pt x="2655" y="2828"/>
                      <a:pt x="2700" y="2837"/>
                      <a:pt x="2738" y="2837"/>
                    </a:cubicBezTo>
                    <a:cubicBezTo>
                      <a:pt x="2817" y="2837"/>
                      <a:pt x="2866" y="2797"/>
                      <a:pt x="2928" y="2692"/>
                    </a:cubicBezTo>
                    <a:cubicBezTo>
                      <a:pt x="3048" y="2506"/>
                      <a:pt x="3157" y="2315"/>
                      <a:pt x="3265" y="2122"/>
                    </a:cubicBezTo>
                    <a:lnTo>
                      <a:pt x="3265" y="2024"/>
                    </a:lnTo>
                    <a:cubicBezTo>
                      <a:pt x="3203" y="1947"/>
                      <a:pt x="3141" y="1864"/>
                      <a:pt x="3069" y="1792"/>
                    </a:cubicBezTo>
                    <a:cubicBezTo>
                      <a:pt x="2975" y="1699"/>
                      <a:pt x="2971" y="1579"/>
                      <a:pt x="3059" y="1486"/>
                    </a:cubicBezTo>
                    <a:cubicBezTo>
                      <a:pt x="3131" y="1408"/>
                      <a:pt x="3198" y="1326"/>
                      <a:pt x="3265" y="1243"/>
                    </a:cubicBezTo>
                    <a:lnTo>
                      <a:pt x="3265" y="1150"/>
                    </a:lnTo>
                    <a:cubicBezTo>
                      <a:pt x="3183" y="1005"/>
                      <a:pt x="3100" y="870"/>
                      <a:pt x="3021" y="725"/>
                    </a:cubicBezTo>
                    <a:cubicBezTo>
                      <a:pt x="2900" y="513"/>
                      <a:pt x="2858" y="439"/>
                      <a:pt x="2745" y="439"/>
                    </a:cubicBezTo>
                    <a:cubicBezTo>
                      <a:pt x="2684" y="439"/>
                      <a:pt x="2603" y="461"/>
                      <a:pt x="2479" y="493"/>
                    </a:cubicBezTo>
                    <a:cubicBezTo>
                      <a:pt x="2454" y="499"/>
                      <a:pt x="2430" y="503"/>
                      <a:pt x="2408" y="503"/>
                    </a:cubicBezTo>
                    <a:cubicBezTo>
                      <a:pt x="2306" y="503"/>
                      <a:pt x="2236" y="437"/>
                      <a:pt x="2214" y="322"/>
                    </a:cubicBezTo>
                    <a:cubicBezTo>
                      <a:pt x="2204" y="266"/>
                      <a:pt x="2190" y="209"/>
                      <a:pt x="2168" y="152"/>
                    </a:cubicBezTo>
                    <a:cubicBezTo>
                      <a:pt x="2143" y="57"/>
                      <a:pt x="2085" y="1"/>
                      <a:pt x="1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3"/>
              <p:cNvSpPr/>
              <p:nvPr/>
            </p:nvSpPr>
            <p:spPr>
              <a:xfrm>
                <a:off x="1846350" y="4281525"/>
                <a:ext cx="65475" cy="60025"/>
              </a:xfrm>
              <a:custGeom>
                <a:avLst/>
                <a:gdLst/>
                <a:ahLst/>
                <a:cxnLst/>
                <a:rect l="l" t="t" r="r" b="b"/>
                <a:pathLst>
                  <a:path w="2619" h="2401" extrusionOk="0">
                    <a:moveTo>
                      <a:pt x="514" y="419"/>
                    </a:moveTo>
                    <a:cubicBezTo>
                      <a:pt x="520" y="419"/>
                      <a:pt x="527" y="419"/>
                      <a:pt x="534" y="420"/>
                    </a:cubicBezTo>
                    <a:cubicBezTo>
                      <a:pt x="620" y="421"/>
                      <a:pt x="706" y="422"/>
                      <a:pt x="792" y="422"/>
                    </a:cubicBezTo>
                    <a:cubicBezTo>
                      <a:pt x="965" y="422"/>
                      <a:pt x="1137" y="420"/>
                      <a:pt x="1310" y="420"/>
                    </a:cubicBezTo>
                    <a:cubicBezTo>
                      <a:pt x="1482" y="420"/>
                      <a:pt x="1652" y="422"/>
                      <a:pt x="1823" y="422"/>
                    </a:cubicBezTo>
                    <a:cubicBezTo>
                      <a:pt x="1908" y="422"/>
                      <a:pt x="1994" y="421"/>
                      <a:pt x="2080" y="420"/>
                    </a:cubicBezTo>
                    <a:cubicBezTo>
                      <a:pt x="2086" y="419"/>
                      <a:pt x="2092" y="419"/>
                      <a:pt x="2097" y="419"/>
                    </a:cubicBezTo>
                    <a:cubicBezTo>
                      <a:pt x="2167" y="419"/>
                      <a:pt x="2194" y="456"/>
                      <a:pt x="2194" y="528"/>
                    </a:cubicBezTo>
                    <a:lnTo>
                      <a:pt x="2194" y="1842"/>
                    </a:lnTo>
                    <a:cubicBezTo>
                      <a:pt x="2194" y="1930"/>
                      <a:pt x="2158" y="1982"/>
                      <a:pt x="2055" y="1982"/>
                    </a:cubicBezTo>
                    <a:cubicBezTo>
                      <a:pt x="1807" y="1979"/>
                      <a:pt x="1557" y="1978"/>
                      <a:pt x="1307" y="1978"/>
                    </a:cubicBezTo>
                    <a:cubicBezTo>
                      <a:pt x="1057" y="1978"/>
                      <a:pt x="807" y="1979"/>
                      <a:pt x="559" y="1982"/>
                    </a:cubicBezTo>
                    <a:cubicBezTo>
                      <a:pt x="456" y="1982"/>
                      <a:pt x="415" y="1941"/>
                      <a:pt x="415" y="1837"/>
                    </a:cubicBezTo>
                    <a:lnTo>
                      <a:pt x="415" y="533"/>
                    </a:lnTo>
                    <a:cubicBezTo>
                      <a:pt x="415" y="452"/>
                      <a:pt x="441" y="419"/>
                      <a:pt x="514" y="419"/>
                    </a:cubicBezTo>
                    <a:close/>
                    <a:moveTo>
                      <a:pt x="2136" y="0"/>
                    </a:moveTo>
                    <a:cubicBezTo>
                      <a:pt x="2133" y="0"/>
                      <a:pt x="2130" y="0"/>
                      <a:pt x="2127" y="0"/>
                    </a:cubicBezTo>
                    <a:cubicBezTo>
                      <a:pt x="1886" y="7"/>
                      <a:pt x="1646" y="10"/>
                      <a:pt x="1405" y="10"/>
                    </a:cubicBezTo>
                    <a:cubicBezTo>
                      <a:pt x="1103" y="10"/>
                      <a:pt x="800" y="6"/>
                      <a:pt x="497" y="0"/>
                    </a:cubicBezTo>
                    <a:cubicBezTo>
                      <a:pt x="327" y="0"/>
                      <a:pt x="208" y="52"/>
                      <a:pt x="109" y="176"/>
                    </a:cubicBezTo>
                    <a:cubicBezTo>
                      <a:pt x="62" y="239"/>
                      <a:pt x="37" y="306"/>
                      <a:pt x="0" y="373"/>
                    </a:cubicBezTo>
                    <a:lnTo>
                      <a:pt x="0" y="2028"/>
                    </a:lnTo>
                    <a:cubicBezTo>
                      <a:pt x="6" y="2039"/>
                      <a:pt x="21" y="2054"/>
                      <a:pt x="21" y="2065"/>
                    </a:cubicBezTo>
                    <a:cubicBezTo>
                      <a:pt x="68" y="2245"/>
                      <a:pt x="301" y="2400"/>
                      <a:pt x="487" y="2400"/>
                    </a:cubicBezTo>
                    <a:cubicBezTo>
                      <a:pt x="722" y="2394"/>
                      <a:pt x="957" y="2392"/>
                      <a:pt x="1192" y="2392"/>
                    </a:cubicBezTo>
                    <a:cubicBezTo>
                      <a:pt x="1505" y="2392"/>
                      <a:pt x="1819" y="2395"/>
                      <a:pt x="2132" y="2395"/>
                    </a:cubicBezTo>
                    <a:cubicBezTo>
                      <a:pt x="2428" y="2390"/>
                      <a:pt x="2598" y="2183"/>
                      <a:pt x="2603" y="1925"/>
                    </a:cubicBezTo>
                    <a:cubicBezTo>
                      <a:pt x="2619" y="1444"/>
                      <a:pt x="2614" y="962"/>
                      <a:pt x="2608" y="476"/>
                    </a:cubicBezTo>
                    <a:cubicBezTo>
                      <a:pt x="2608" y="220"/>
                      <a:pt x="2395" y="0"/>
                      <a:pt x="2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3"/>
              <p:cNvSpPr/>
              <p:nvPr/>
            </p:nvSpPr>
            <p:spPr>
              <a:xfrm>
                <a:off x="2057050" y="4281525"/>
                <a:ext cx="39850" cy="43500"/>
              </a:xfrm>
              <a:custGeom>
                <a:avLst/>
                <a:gdLst/>
                <a:ahLst/>
                <a:cxnLst/>
                <a:rect l="l" t="t" r="r" b="b"/>
                <a:pathLst>
                  <a:path w="1594" h="1740" extrusionOk="0">
                    <a:moveTo>
                      <a:pt x="813" y="740"/>
                    </a:moveTo>
                    <a:cubicBezTo>
                      <a:pt x="860" y="854"/>
                      <a:pt x="896" y="941"/>
                      <a:pt x="937" y="1046"/>
                    </a:cubicBezTo>
                    <a:lnTo>
                      <a:pt x="694" y="1046"/>
                    </a:lnTo>
                    <a:cubicBezTo>
                      <a:pt x="730" y="948"/>
                      <a:pt x="767" y="854"/>
                      <a:pt x="813" y="740"/>
                    </a:cubicBezTo>
                    <a:close/>
                    <a:moveTo>
                      <a:pt x="818" y="0"/>
                    </a:moveTo>
                    <a:cubicBezTo>
                      <a:pt x="725" y="0"/>
                      <a:pt x="658" y="31"/>
                      <a:pt x="622" y="119"/>
                    </a:cubicBezTo>
                    <a:cubicBezTo>
                      <a:pt x="555" y="284"/>
                      <a:pt x="481" y="451"/>
                      <a:pt x="414" y="616"/>
                    </a:cubicBezTo>
                    <a:cubicBezTo>
                      <a:pt x="290" y="905"/>
                      <a:pt x="171" y="1190"/>
                      <a:pt x="53" y="1485"/>
                    </a:cubicBezTo>
                    <a:cubicBezTo>
                      <a:pt x="1" y="1619"/>
                      <a:pt x="89" y="1729"/>
                      <a:pt x="228" y="1738"/>
                    </a:cubicBezTo>
                    <a:cubicBezTo>
                      <a:pt x="237" y="1739"/>
                      <a:pt x="246" y="1739"/>
                      <a:pt x="255" y="1739"/>
                    </a:cubicBezTo>
                    <a:cubicBezTo>
                      <a:pt x="377" y="1739"/>
                      <a:pt x="442" y="1674"/>
                      <a:pt x="471" y="1562"/>
                    </a:cubicBezTo>
                    <a:cubicBezTo>
                      <a:pt x="487" y="1480"/>
                      <a:pt x="528" y="1464"/>
                      <a:pt x="605" y="1464"/>
                    </a:cubicBezTo>
                    <a:cubicBezTo>
                      <a:pt x="676" y="1467"/>
                      <a:pt x="747" y="1468"/>
                      <a:pt x="818" y="1468"/>
                    </a:cubicBezTo>
                    <a:cubicBezTo>
                      <a:pt x="889" y="1468"/>
                      <a:pt x="961" y="1467"/>
                      <a:pt x="1030" y="1464"/>
                    </a:cubicBezTo>
                    <a:cubicBezTo>
                      <a:pt x="1097" y="1464"/>
                      <a:pt x="1139" y="1480"/>
                      <a:pt x="1159" y="1552"/>
                    </a:cubicBezTo>
                    <a:cubicBezTo>
                      <a:pt x="1185" y="1645"/>
                      <a:pt x="1221" y="1729"/>
                      <a:pt x="1345" y="1738"/>
                    </a:cubicBezTo>
                    <a:cubicBezTo>
                      <a:pt x="1357" y="1739"/>
                      <a:pt x="1368" y="1740"/>
                      <a:pt x="1378" y="1740"/>
                    </a:cubicBezTo>
                    <a:cubicBezTo>
                      <a:pt x="1487" y="1740"/>
                      <a:pt x="1552" y="1692"/>
                      <a:pt x="1594" y="1588"/>
                    </a:cubicBezTo>
                    <a:lnTo>
                      <a:pt x="1594" y="1490"/>
                    </a:lnTo>
                    <a:cubicBezTo>
                      <a:pt x="1548" y="1382"/>
                      <a:pt x="1496" y="1273"/>
                      <a:pt x="1450" y="1159"/>
                    </a:cubicBezTo>
                    <a:cubicBezTo>
                      <a:pt x="1300" y="812"/>
                      <a:pt x="1154" y="466"/>
                      <a:pt x="1009" y="119"/>
                    </a:cubicBezTo>
                    <a:cubicBezTo>
                      <a:pt x="973" y="31"/>
                      <a:pt x="911" y="5"/>
                      <a:pt x="8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3"/>
              <p:cNvSpPr/>
              <p:nvPr/>
            </p:nvSpPr>
            <p:spPr>
              <a:xfrm>
                <a:off x="1846350" y="4387500"/>
                <a:ext cx="13725" cy="10675"/>
              </a:xfrm>
              <a:custGeom>
                <a:avLst/>
                <a:gdLst/>
                <a:ahLst/>
                <a:cxnLst/>
                <a:rect l="l" t="t" r="r" b="b"/>
                <a:pathLst>
                  <a:path w="549" h="427" extrusionOk="0">
                    <a:moveTo>
                      <a:pt x="289" y="0"/>
                    </a:moveTo>
                    <a:cubicBezTo>
                      <a:pt x="179" y="0"/>
                      <a:pt x="63" y="48"/>
                      <a:pt x="0" y="133"/>
                    </a:cubicBezTo>
                    <a:lnTo>
                      <a:pt x="0" y="278"/>
                    </a:lnTo>
                    <a:cubicBezTo>
                      <a:pt x="58" y="401"/>
                      <a:pt x="157" y="427"/>
                      <a:pt x="267" y="427"/>
                    </a:cubicBezTo>
                    <a:cubicBezTo>
                      <a:pt x="297" y="427"/>
                      <a:pt x="327" y="425"/>
                      <a:pt x="358" y="422"/>
                    </a:cubicBezTo>
                    <a:cubicBezTo>
                      <a:pt x="456" y="417"/>
                      <a:pt x="518" y="360"/>
                      <a:pt x="534" y="262"/>
                    </a:cubicBezTo>
                    <a:cubicBezTo>
                      <a:pt x="549" y="159"/>
                      <a:pt x="528" y="71"/>
                      <a:pt x="415" y="24"/>
                    </a:cubicBezTo>
                    <a:cubicBezTo>
                      <a:pt x="376" y="8"/>
                      <a:pt x="333" y="0"/>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3"/>
              <p:cNvSpPr/>
              <p:nvPr/>
            </p:nvSpPr>
            <p:spPr>
              <a:xfrm>
                <a:off x="2026550" y="4313550"/>
                <a:ext cx="24975" cy="23025"/>
              </a:xfrm>
              <a:custGeom>
                <a:avLst/>
                <a:gdLst/>
                <a:ahLst/>
                <a:cxnLst/>
                <a:rect l="l" t="t" r="r" b="b"/>
                <a:pathLst>
                  <a:path w="999" h="921" extrusionOk="0">
                    <a:moveTo>
                      <a:pt x="776" y="0"/>
                    </a:moveTo>
                    <a:cubicBezTo>
                      <a:pt x="726" y="0"/>
                      <a:pt x="675" y="11"/>
                      <a:pt x="646" y="33"/>
                    </a:cubicBezTo>
                    <a:cubicBezTo>
                      <a:pt x="455" y="199"/>
                      <a:pt x="268" y="374"/>
                      <a:pt x="98" y="561"/>
                    </a:cubicBezTo>
                    <a:cubicBezTo>
                      <a:pt x="0" y="665"/>
                      <a:pt x="15" y="799"/>
                      <a:pt x="98" y="871"/>
                    </a:cubicBezTo>
                    <a:cubicBezTo>
                      <a:pt x="138" y="904"/>
                      <a:pt x="184" y="921"/>
                      <a:pt x="232" y="921"/>
                    </a:cubicBezTo>
                    <a:cubicBezTo>
                      <a:pt x="297" y="921"/>
                      <a:pt x="364" y="891"/>
                      <a:pt x="424" y="835"/>
                    </a:cubicBezTo>
                    <a:cubicBezTo>
                      <a:pt x="579" y="680"/>
                      <a:pt x="739" y="525"/>
                      <a:pt x="894" y="364"/>
                    </a:cubicBezTo>
                    <a:cubicBezTo>
                      <a:pt x="931" y="318"/>
                      <a:pt x="951" y="261"/>
                      <a:pt x="998" y="183"/>
                    </a:cubicBezTo>
                    <a:cubicBezTo>
                      <a:pt x="946" y="121"/>
                      <a:pt x="920" y="33"/>
                      <a:pt x="863" y="13"/>
                    </a:cubicBezTo>
                    <a:cubicBezTo>
                      <a:pt x="839" y="5"/>
                      <a:pt x="808" y="0"/>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3"/>
              <p:cNvSpPr/>
              <p:nvPr/>
            </p:nvSpPr>
            <p:spPr>
              <a:xfrm>
                <a:off x="2039575" y="4364550"/>
                <a:ext cx="29400" cy="10475"/>
              </a:xfrm>
              <a:custGeom>
                <a:avLst/>
                <a:gdLst/>
                <a:ahLst/>
                <a:cxnLst/>
                <a:rect l="l" t="t" r="r" b="b"/>
                <a:pathLst>
                  <a:path w="1176" h="419" extrusionOk="0">
                    <a:moveTo>
                      <a:pt x="218" y="1"/>
                    </a:moveTo>
                    <a:cubicBezTo>
                      <a:pt x="105" y="1"/>
                      <a:pt x="1" y="94"/>
                      <a:pt x="1" y="192"/>
                    </a:cubicBezTo>
                    <a:cubicBezTo>
                      <a:pt x="1" y="301"/>
                      <a:pt x="94" y="409"/>
                      <a:pt x="198" y="414"/>
                    </a:cubicBezTo>
                    <a:cubicBezTo>
                      <a:pt x="330" y="417"/>
                      <a:pt x="460" y="419"/>
                      <a:pt x="590" y="419"/>
                    </a:cubicBezTo>
                    <a:cubicBezTo>
                      <a:pt x="721" y="419"/>
                      <a:pt x="850" y="417"/>
                      <a:pt x="979" y="414"/>
                    </a:cubicBezTo>
                    <a:cubicBezTo>
                      <a:pt x="1077" y="409"/>
                      <a:pt x="1175" y="301"/>
                      <a:pt x="1170" y="203"/>
                    </a:cubicBezTo>
                    <a:cubicBezTo>
                      <a:pt x="1170" y="79"/>
                      <a:pt x="1093" y="1"/>
                      <a:pt x="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3"/>
              <p:cNvSpPr/>
              <p:nvPr/>
            </p:nvSpPr>
            <p:spPr>
              <a:xfrm>
                <a:off x="1988225" y="4295100"/>
                <a:ext cx="10650" cy="28625"/>
              </a:xfrm>
              <a:custGeom>
                <a:avLst/>
                <a:gdLst/>
                <a:ahLst/>
                <a:cxnLst/>
                <a:rect l="l" t="t" r="r" b="b"/>
                <a:pathLst>
                  <a:path w="426" h="1145" extrusionOk="0">
                    <a:moveTo>
                      <a:pt x="218" y="0"/>
                    </a:moveTo>
                    <a:cubicBezTo>
                      <a:pt x="118" y="0"/>
                      <a:pt x="12" y="93"/>
                      <a:pt x="12" y="192"/>
                    </a:cubicBezTo>
                    <a:cubicBezTo>
                      <a:pt x="6" y="446"/>
                      <a:pt x="1" y="699"/>
                      <a:pt x="12" y="957"/>
                    </a:cubicBezTo>
                    <a:cubicBezTo>
                      <a:pt x="12" y="1051"/>
                      <a:pt x="118" y="1144"/>
                      <a:pt x="208" y="1144"/>
                    </a:cubicBezTo>
                    <a:cubicBezTo>
                      <a:pt x="213" y="1144"/>
                      <a:pt x="218" y="1144"/>
                      <a:pt x="223" y="1143"/>
                    </a:cubicBezTo>
                    <a:cubicBezTo>
                      <a:pt x="368" y="1128"/>
                      <a:pt x="426" y="1056"/>
                      <a:pt x="421" y="937"/>
                    </a:cubicBezTo>
                    <a:lnTo>
                      <a:pt x="421" y="585"/>
                    </a:lnTo>
                    <a:cubicBezTo>
                      <a:pt x="421" y="455"/>
                      <a:pt x="426" y="331"/>
                      <a:pt x="421" y="207"/>
                    </a:cubicBezTo>
                    <a:cubicBezTo>
                      <a:pt x="421" y="99"/>
                      <a:pt x="332" y="6"/>
                      <a:pt x="234" y="1"/>
                    </a:cubicBezTo>
                    <a:cubicBezTo>
                      <a:pt x="229" y="0"/>
                      <a:pt x="223" y="0"/>
                      <a:pt x="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3"/>
              <p:cNvSpPr/>
              <p:nvPr/>
            </p:nvSpPr>
            <p:spPr>
              <a:xfrm>
                <a:off x="1869900" y="4387700"/>
                <a:ext cx="14500" cy="10600"/>
              </a:xfrm>
              <a:custGeom>
                <a:avLst/>
                <a:gdLst/>
                <a:ahLst/>
                <a:cxnLst/>
                <a:rect l="l" t="t" r="r" b="b"/>
                <a:pathLst>
                  <a:path w="580" h="424" extrusionOk="0">
                    <a:moveTo>
                      <a:pt x="210" y="0"/>
                    </a:moveTo>
                    <a:cubicBezTo>
                      <a:pt x="139" y="0"/>
                      <a:pt x="84" y="24"/>
                      <a:pt x="42" y="99"/>
                    </a:cubicBezTo>
                    <a:cubicBezTo>
                      <a:pt x="1" y="182"/>
                      <a:pt x="1" y="254"/>
                      <a:pt x="58" y="332"/>
                    </a:cubicBezTo>
                    <a:cubicBezTo>
                      <a:pt x="99" y="392"/>
                      <a:pt x="194" y="423"/>
                      <a:pt x="290" y="423"/>
                    </a:cubicBezTo>
                    <a:cubicBezTo>
                      <a:pt x="383" y="423"/>
                      <a:pt x="477" y="394"/>
                      <a:pt x="523" y="332"/>
                    </a:cubicBezTo>
                    <a:cubicBezTo>
                      <a:pt x="543" y="301"/>
                      <a:pt x="564" y="264"/>
                      <a:pt x="569" y="228"/>
                    </a:cubicBezTo>
                    <a:cubicBezTo>
                      <a:pt x="579" y="63"/>
                      <a:pt x="502" y="1"/>
                      <a:pt x="295" y="1"/>
                    </a:cubicBezTo>
                    <a:lnTo>
                      <a:pt x="233" y="1"/>
                    </a:lnTo>
                    <a:cubicBezTo>
                      <a:pt x="225" y="0"/>
                      <a:pt x="218"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3"/>
              <p:cNvSpPr/>
              <p:nvPr/>
            </p:nvSpPr>
            <p:spPr>
              <a:xfrm>
                <a:off x="1860175" y="4398050"/>
                <a:ext cx="10125" cy="14000"/>
              </a:xfrm>
              <a:custGeom>
                <a:avLst/>
                <a:gdLst/>
                <a:ahLst/>
                <a:cxnLst/>
                <a:rect l="l" t="t" r="r" b="b"/>
                <a:pathLst>
                  <a:path w="405" h="560" extrusionOk="0">
                    <a:moveTo>
                      <a:pt x="206" y="0"/>
                    </a:moveTo>
                    <a:cubicBezTo>
                      <a:pt x="44" y="0"/>
                      <a:pt x="6" y="53"/>
                      <a:pt x="6" y="270"/>
                    </a:cubicBezTo>
                    <a:cubicBezTo>
                      <a:pt x="6" y="296"/>
                      <a:pt x="12" y="327"/>
                      <a:pt x="6" y="353"/>
                    </a:cubicBezTo>
                    <a:cubicBezTo>
                      <a:pt x="1" y="471"/>
                      <a:pt x="63" y="539"/>
                      <a:pt x="167" y="554"/>
                    </a:cubicBezTo>
                    <a:cubicBezTo>
                      <a:pt x="184" y="557"/>
                      <a:pt x="202" y="559"/>
                      <a:pt x="219" y="559"/>
                    </a:cubicBezTo>
                    <a:cubicBezTo>
                      <a:pt x="292" y="559"/>
                      <a:pt x="362" y="529"/>
                      <a:pt x="378" y="446"/>
                    </a:cubicBezTo>
                    <a:cubicBezTo>
                      <a:pt x="400" y="342"/>
                      <a:pt x="405" y="229"/>
                      <a:pt x="395" y="125"/>
                    </a:cubicBezTo>
                    <a:cubicBezTo>
                      <a:pt x="385" y="43"/>
                      <a:pt x="316" y="5"/>
                      <a:pt x="229" y="0"/>
                    </a:cubicBezTo>
                    <a:cubicBezTo>
                      <a:pt x="221" y="0"/>
                      <a:pt x="213"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3"/>
              <p:cNvSpPr/>
              <p:nvPr/>
            </p:nvSpPr>
            <p:spPr>
              <a:xfrm>
                <a:off x="1860300" y="4374250"/>
                <a:ext cx="10525" cy="13500"/>
              </a:xfrm>
              <a:custGeom>
                <a:avLst/>
                <a:gdLst/>
                <a:ahLst/>
                <a:cxnLst/>
                <a:rect l="l" t="t" r="r" b="b"/>
                <a:pathLst>
                  <a:path w="421" h="540" extrusionOk="0">
                    <a:moveTo>
                      <a:pt x="218" y="1"/>
                    </a:moveTo>
                    <a:cubicBezTo>
                      <a:pt x="213" y="1"/>
                      <a:pt x="208" y="1"/>
                      <a:pt x="203" y="1"/>
                    </a:cubicBezTo>
                    <a:cubicBezTo>
                      <a:pt x="43" y="6"/>
                      <a:pt x="1" y="52"/>
                      <a:pt x="1" y="265"/>
                    </a:cubicBezTo>
                    <a:cubicBezTo>
                      <a:pt x="1" y="456"/>
                      <a:pt x="58" y="534"/>
                      <a:pt x="193" y="539"/>
                    </a:cubicBezTo>
                    <a:cubicBezTo>
                      <a:pt x="196" y="539"/>
                      <a:pt x="199" y="539"/>
                      <a:pt x="202" y="539"/>
                    </a:cubicBezTo>
                    <a:cubicBezTo>
                      <a:pt x="332" y="539"/>
                      <a:pt x="421" y="432"/>
                      <a:pt x="416" y="269"/>
                    </a:cubicBezTo>
                    <a:cubicBezTo>
                      <a:pt x="411" y="76"/>
                      <a:pt x="334"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3"/>
              <p:cNvSpPr/>
              <p:nvPr/>
            </p:nvSpPr>
            <p:spPr>
              <a:xfrm>
                <a:off x="2015275" y="4338300"/>
                <a:ext cx="10350" cy="10400"/>
              </a:xfrm>
              <a:custGeom>
                <a:avLst/>
                <a:gdLst/>
                <a:ahLst/>
                <a:cxnLst/>
                <a:rect l="l" t="t" r="r" b="b"/>
                <a:pathLst>
                  <a:path w="414" h="416" extrusionOk="0">
                    <a:moveTo>
                      <a:pt x="208" y="0"/>
                    </a:moveTo>
                    <a:cubicBezTo>
                      <a:pt x="103" y="0"/>
                      <a:pt x="0" y="109"/>
                      <a:pt x="0" y="208"/>
                    </a:cubicBezTo>
                    <a:cubicBezTo>
                      <a:pt x="0" y="313"/>
                      <a:pt x="105" y="415"/>
                      <a:pt x="215" y="415"/>
                    </a:cubicBezTo>
                    <a:cubicBezTo>
                      <a:pt x="217" y="415"/>
                      <a:pt x="220" y="415"/>
                      <a:pt x="223" y="415"/>
                    </a:cubicBezTo>
                    <a:cubicBezTo>
                      <a:pt x="342" y="415"/>
                      <a:pt x="414" y="337"/>
                      <a:pt x="414" y="208"/>
                    </a:cubicBezTo>
                    <a:cubicBezTo>
                      <a:pt x="414" y="73"/>
                      <a:pt x="337"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3"/>
              <p:cNvSpPr/>
              <p:nvPr/>
            </p:nvSpPr>
            <p:spPr>
              <a:xfrm>
                <a:off x="1931200" y="4359125"/>
                <a:ext cx="10250" cy="10350"/>
              </a:xfrm>
              <a:custGeom>
                <a:avLst/>
                <a:gdLst/>
                <a:ahLst/>
                <a:cxnLst/>
                <a:rect l="l" t="t" r="r" b="b"/>
                <a:pathLst>
                  <a:path w="410" h="414" extrusionOk="0">
                    <a:moveTo>
                      <a:pt x="214" y="0"/>
                    </a:moveTo>
                    <a:cubicBezTo>
                      <a:pt x="94" y="0"/>
                      <a:pt x="6" y="91"/>
                      <a:pt x="1" y="203"/>
                    </a:cubicBezTo>
                    <a:cubicBezTo>
                      <a:pt x="1" y="316"/>
                      <a:pt x="104" y="414"/>
                      <a:pt x="218" y="414"/>
                    </a:cubicBezTo>
                    <a:cubicBezTo>
                      <a:pt x="337" y="409"/>
                      <a:pt x="409" y="332"/>
                      <a:pt x="409" y="208"/>
                    </a:cubicBezTo>
                    <a:cubicBezTo>
                      <a:pt x="409" y="72"/>
                      <a:pt x="347" y="0"/>
                      <a:pt x="223" y="0"/>
                    </a:cubicBezTo>
                    <a:cubicBezTo>
                      <a:pt x="220" y="0"/>
                      <a:pt x="217"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3"/>
              <p:cNvSpPr/>
              <p:nvPr/>
            </p:nvSpPr>
            <p:spPr>
              <a:xfrm>
                <a:off x="2041300" y="4476025"/>
                <a:ext cx="30650" cy="29800"/>
              </a:xfrm>
              <a:custGeom>
                <a:avLst/>
                <a:gdLst/>
                <a:ahLst/>
                <a:cxnLst/>
                <a:rect l="l" t="t" r="r" b="b"/>
                <a:pathLst>
                  <a:path w="1226" h="1192" extrusionOk="0">
                    <a:moveTo>
                      <a:pt x="605" y="420"/>
                    </a:moveTo>
                    <a:cubicBezTo>
                      <a:pt x="708" y="420"/>
                      <a:pt x="791" y="498"/>
                      <a:pt x="786" y="597"/>
                    </a:cubicBezTo>
                    <a:cubicBezTo>
                      <a:pt x="786" y="711"/>
                      <a:pt x="724" y="762"/>
                      <a:pt x="600" y="762"/>
                    </a:cubicBezTo>
                    <a:cubicBezTo>
                      <a:pt x="512" y="762"/>
                      <a:pt x="418" y="674"/>
                      <a:pt x="423" y="601"/>
                    </a:cubicBezTo>
                    <a:cubicBezTo>
                      <a:pt x="423" y="503"/>
                      <a:pt x="507" y="420"/>
                      <a:pt x="605" y="420"/>
                    </a:cubicBezTo>
                    <a:close/>
                    <a:moveTo>
                      <a:pt x="607" y="1"/>
                    </a:moveTo>
                    <a:cubicBezTo>
                      <a:pt x="232" y="1"/>
                      <a:pt x="0" y="296"/>
                      <a:pt x="10" y="592"/>
                    </a:cubicBezTo>
                    <a:cubicBezTo>
                      <a:pt x="20" y="984"/>
                      <a:pt x="284" y="1186"/>
                      <a:pt x="605" y="1191"/>
                    </a:cubicBezTo>
                    <a:cubicBezTo>
                      <a:pt x="608" y="1191"/>
                      <a:pt x="611" y="1191"/>
                      <a:pt x="614" y="1191"/>
                    </a:cubicBezTo>
                    <a:cubicBezTo>
                      <a:pt x="981" y="1191"/>
                      <a:pt x="1225" y="895"/>
                      <a:pt x="1199" y="606"/>
                    </a:cubicBezTo>
                    <a:cubicBezTo>
                      <a:pt x="1199" y="250"/>
                      <a:pt x="972" y="17"/>
                      <a:pt x="646" y="2"/>
                    </a:cubicBezTo>
                    <a:cubicBezTo>
                      <a:pt x="633" y="1"/>
                      <a:pt x="620" y="1"/>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3"/>
              <p:cNvSpPr/>
              <p:nvPr/>
            </p:nvSpPr>
            <p:spPr>
              <a:xfrm>
                <a:off x="1863950" y="4296300"/>
                <a:ext cx="30800" cy="29875"/>
              </a:xfrm>
              <a:custGeom>
                <a:avLst/>
                <a:gdLst/>
                <a:ahLst/>
                <a:cxnLst/>
                <a:rect l="l" t="t" r="r" b="b"/>
                <a:pathLst>
                  <a:path w="1232" h="1195" extrusionOk="0">
                    <a:moveTo>
                      <a:pt x="425" y="424"/>
                    </a:moveTo>
                    <a:cubicBezTo>
                      <a:pt x="533" y="486"/>
                      <a:pt x="637" y="537"/>
                      <a:pt x="755" y="605"/>
                    </a:cubicBezTo>
                    <a:cubicBezTo>
                      <a:pt x="637" y="672"/>
                      <a:pt x="538" y="729"/>
                      <a:pt x="425" y="791"/>
                    </a:cubicBezTo>
                    <a:lnTo>
                      <a:pt x="425" y="424"/>
                    </a:lnTo>
                    <a:close/>
                    <a:moveTo>
                      <a:pt x="435" y="1"/>
                    </a:moveTo>
                    <a:cubicBezTo>
                      <a:pt x="241" y="1"/>
                      <a:pt x="60" y="127"/>
                      <a:pt x="31" y="304"/>
                    </a:cubicBezTo>
                    <a:cubicBezTo>
                      <a:pt x="5" y="491"/>
                      <a:pt x="0" y="682"/>
                      <a:pt x="31" y="863"/>
                    </a:cubicBezTo>
                    <a:cubicBezTo>
                      <a:pt x="67" y="1107"/>
                      <a:pt x="196" y="1195"/>
                      <a:pt x="435" y="1195"/>
                    </a:cubicBezTo>
                    <a:cubicBezTo>
                      <a:pt x="590" y="1195"/>
                      <a:pt x="864" y="1059"/>
                      <a:pt x="1015" y="930"/>
                    </a:cubicBezTo>
                    <a:cubicBezTo>
                      <a:pt x="1232" y="739"/>
                      <a:pt x="1216" y="366"/>
                      <a:pt x="931" y="216"/>
                    </a:cubicBezTo>
                    <a:cubicBezTo>
                      <a:pt x="848" y="175"/>
                      <a:pt x="761" y="133"/>
                      <a:pt x="683" y="77"/>
                    </a:cubicBezTo>
                    <a:cubicBezTo>
                      <a:pt x="605" y="24"/>
                      <a:pt x="519" y="1"/>
                      <a:pt x="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17" name="Google Shape;617;p13"/>
          <p:cNvGrpSpPr/>
          <p:nvPr/>
        </p:nvGrpSpPr>
        <p:grpSpPr>
          <a:xfrm>
            <a:off x="-142" y="-143"/>
            <a:ext cx="12192276" cy="6858432"/>
            <a:chOff x="-106" y="-107"/>
            <a:chExt cx="9144207" cy="5143824"/>
          </a:xfrm>
        </p:grpSpPr>
        <p:sp>
          <p:nvSpPr>
            <p:cNvPr id="618" name="Google Shape;618;p13"/>
            <p:cNvSpPr/>
            <p:nvPr/>
          </p:nvSpPr>
          <p:spPr>
            <a:xfrm>
              <a:off x="-107" y="327307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3"/>
            <p:cNvSpPr/>
            <p:nvPr/>
          </p:nvSpPr>
          <p:spPr>
            <a:xfrm>
              <a:off x="1401425" y="46760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3"/>
            <p:cNvSpPr/>
            <p:nvPr/>
          </p:nvSpPr>
          <p:spPr>
            <a:xfrm>
              <a:off x="8208825" y="-10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3"/>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3"/>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3"/>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4" name="Google Shape;624;p13"/>
          <p:cNvGrpSpPr/>
          <p:nvPr/>
        </p:nvGrpSpPr>
        <p:grpSpPr>
          <a:xfrm>
            <a:off x="0" y="-167"/>
            <a:ext cx="12191989" cy="6858181"/>
            <a:chOff x="0" y="-125"/>
            <a:chExt cx="9143992" cy="5143636"/>
          </a:xfrm>
        </p:grpSpPr>
        <p:cxnSp>
          <p:nvCxnSpPr>
            <p:cNvPr id="625" name="Google Shape;625;p13"/>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626" name="Google Shape;626;p13"/>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27" name="Google Shape;627;p13"/>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28" name="Google Shape;628;p13"/>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29" name="Google Shape;629;p13"/>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30" name="Google Shape;630;p13"/>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631" name="Google Shape;631;p13"/>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632" name="Google Shape;632;p13"/>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633" name="Google Shape;633;p13"/>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34" name="Google Shape;634;p13"/>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635" name="Google Shape;635;p13"/>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636" name="Google Shape;636;p13"/>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37" name="Google Shape;637;p13"/>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638" name="Google Shape;638;p13"/>
            <p:cNvCxnSpPr/>
            <p:nvPr/>
          </p:nvCxnSpPr>
          <p:spPr>
            <a:xfrm rot="10800000">
              <a:off x="8177989" y="1402773"/>
              <a:ext cx="966000" cy="0"/>
            </a:xfrm>
            <a:prstGeom prst="straightConnector1">
              <a:avLst/>
            </a:prstGeom>
            <a:noFill/>
            <a:ln w="9525" cap="flat" cmpd="sng">
              <a:solidFill>
                <a:schemeClr val="accent2"/>
              </a:solidFill>
              <a:prstDash val="solid"/>
              <a:round/>
              <a:headEnd type="none" w="med" len="med"/>
              <a:tailEnd type="none" w="med" len="med"/>
            </a:ln>
          </p:spPr>
        </p:cxnSp>
        <p:cxnSp>
          <p:nvCxnSpPr>
            <p:cNvPr id="639" name="Google Shape;639;p13"/>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0" name="Google Shape;640;p13"/>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1" name="Google Shape;641;p13"/>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42" name="Google Shape;642;p13"/>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643" name="Google Shape;643;p13"/>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644" name="Google Shape;644;p13"/>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645" name="Google Shape;645;p13"/>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646" name="Google Shape;646;p13"/>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647" name="Google Shape;647;p13"/>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648" name="Google Shape;648;p13"/>
            <p:cNvCxnSpPr/>
            <p:nvPr/>
          </p:nvCxnSpPr>
          <p:spPr>
            <a:xfrm rot="10800000">
              <a:off x="8676400" y="21088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649" name="Google Shape;649;p13"/>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650" name="Google Shape;650;p13"/>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651" name="Google Shape;651;p13"/>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652" name="Google Shape;652;p13"/>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653" name="Google Shape;653;p13"/>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654" name="Google Shape;654;p13"/>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39691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655"/>
        <p:cNvGrpSpPr/>
        <p:nvPr/>
      </p:nvGrpSpPr>
      <p:grpSpPr>
        <a:xfrm>
          <a:off x="0" y="0"/>
          <a:ext cx="0" cy="0"/>
          <a:chOff x="0" y="0"/>
          <a:chExt cx="0" cy="0"/>
        </a:xfrm>
      </p:grpSpPr>
      <p:sp>
        <p:nvSpPr>
          <p:cNvPr id="656" name="Google Shape;656;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57" name="Google Shape;657;p14"/>
          <p:cNvGrpSpPr/>
          <p:nvPr/>
        </p:nvGrpSpPr>
        <p:grpSpPr>
          <a:xfrm>
            <a:off x="-966" y="-178"/>
            <a:ext cx="12193100" cy="6858479"/>
            <a:chOff x="-725" y="-134"/>
            <a:chExt cx="9144825" cy="5143859"/>
          </a:xfrm>
        </p:grpSpPr>
        <p:sp>
          <p:nvSpPr>
            <p:cNvPr id="658" name="Google Shape;658;p14"/>
            <p:cNvSpPr/>
            <p:nvPr/>
          </p:nvSpPr>
          <p:spPr>
            <a:xfrm>
              <a:off x="-107"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4"/>
            <p:cNvSpPr/>
            <p:nvPr/>
          </p:nvSpPr>
          <p:spPr>
            <a:xfrm>
              <a:off x="2236525"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676400" y="4675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7273800"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725" y="93395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676400" y="32730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14"/>
          <p:cNvGrpSpPr/>
          <p:nvPr/>
        </p:nvGrpSpPr>
        <p:grpSpPr>
          <a:xfrm>
            <a:off x="-1798" y="63357"/>
            <a:ext cx="12194804" cy="6796641"/>
            <a:chOff x="-1349" y="47517"/>
            <a:chExt cx="9146103" cy="5097481"/>
          </a:xfrm>
        </p:grpSpPr>
        <p:grpSp>
          <p:nvGrpSpPr>
            <p:cNvPr id="665" name="Google Shape;665;p14"/>
            <p:cNvGrpSpPr/>
            <p:nvPr/>
          </p:nvGrpSpPr>
          <p:grpSpPr>
            <a:xfrm>
              <a:off x="-1349" y="47517"/>
              <a:ext cx="468958" cy="420079"/>
              <a:chOff x="4043500" y="1989050"/>
              <a:chExt cx="250525" cy="224425"/>
            </a:xfrm>
          </p:grpSpPr>
          <p:sp>
            <p:nvSpPr>
              <p:cNvPr id="666" name="Google Shape;666;p14"/>
              <p:cNvSpPr/>
              <p:nvPr/>
            </p:nvSpPr>
            <p:spPr>
              <a:xfrm>
                <a:off x="4043500" y="1989050"/>
                <a:ext cx="231000" cy="224425"/>
              </a:xfrm>
              <a:custGeom>
                <a:avLst/>
                <a:gdLst/>
                <a:ahLst/>
                <a:cxnLst/>
                <a:rect l="l" t="t" r="r" b="b"/>
                <a:pathLst>
                  <a:path w="9240" h="8977" extrusionOk="0">
                    <a:moveTo>
                      <a:pt x="8822" y="425"/>
                    </a:moveTo>
                    <a:lnTo>
                      <a:pt x="8822" y="1408"/>
                    </a:lnTo>
                    <a:lnTo>
                      <a:pt x="424" y="1408"/>
                    </a:lnTo>
                    <a:lnTo>
                      <a:pt x="424" y="425"/>
                    </a:lnTo>
                    <a:close/>
                    <a:moveTo>
                      <a:pt x="254" y="1"/>
                    </a:moveTo>
                    <a:cubicBezTo>
                      <a:pt x="145" y="1"/>
                      <a:pt x="63" y="42"/>
                      <a:pt x="1" y="125"/>
                    </a:cubicBezTo>
                    <a:lnTo>
                      <a:pt x="1" y="8977"/>
                    </a:lnTo>
                    <a:lnTo>
                      <a:pt x="7435" y="8977"/>
                    </a:lnTo>
                    <a:cubicBezTo>
                      <a:pt x="7590" y="8900"/>
                      <a:pt x="7642" y="8822"/>
                      <a:pt x="7606" y="8693"/>
                    </a:cubicBezTo>
                    <a:cubicBezTo>
                      <a:pt x="7569" y="8568"/>
                      <a:pt x="7461" y="8558"/>
                      <a:pt x="7341" y="8558"/>
                    </a:cubicBezTo>
                    <a:cubicBezTo>
                      <a:pt x="6588" y="8560"/>
                      <a:pt x="5835" y="8561"/>
                      <a:pt x="5082" y="8561"/>
                    </a:cubicBezTo>
                    <a:cubicBezTo>
                      <a:pt x="3576" y="8561"/>
                      <a:pt x="2072" y="8558"/>
                      <a:pt x="564" y="8558"/>
                    </a:cubicBezTo>
                    <a:lnTo>
                      <a:pt x="424" y="8558"/>
                    </a:lnTo>
                    <a:lnTo>
                      <a:pt x="424" y="1842"/>
                    </a:lnTo>
                    <a:lnTo>
                      <a:pt x="8826" y="1842"/>
                    </a:lnTo>
                    <a:lnTo>
                      <a:pt x="8826" y="1997"/>
                    </a:lnTo>
                    <a:lnTo>
                      <a:pt x="8826" y="5847"/>
                    </a:lnTo>
                    <a:cubicBezTo>
                      <a:pt x="8826" y="5899"/>
                      <a:pt x="8836" y="5951"/>
                      <a:pt x="8862" y="5997"/>
                    </a:cubicBezTo>
                    <a:cubicBezTo>
                      <a:pt x="8898" y="6060"/>
                      <a:pt x="8955" y="6083"/>
                      <a:pt x="9014" y="6083"/>
                    </a:cubicBezTo>
                    <a:cubicBezTo>
                      <a:pt x="9042" y="6083"/>
                      <a:pt x="9069" y="6078"/>
                      <a:pt x="9096" y="6070"/>
                    </a:cubicBezTo>
                    <a:cubicBezTo>
                      <a:pt x="9194" y="6033"/>
                      <a:pt x="9240" y="5951"/>
                      <a:pt x="9240" y="5842"/>
                    </a:cubicBezTo>
                    <a:lnTo>
                      <a:pt x="9240" y="259"/>
                    </a:lnTo>
                    <a:cubicBezTo>
                      <a:pt x="9240" y="84"/>
                      <a:pt x="9158" y="1"/>
                      <a:pt x="8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4"/>
              <p:cNvSpPr/>
              <p:nvPr/>
            </p:nvSpPr>
            <p:spPr>
              <a:xfrm>
                <a:off x="4067400" y="2065650"/>
                <a:ext cx="226625" cy="136325"/>
              </a:xfrm>
              <a:custGeom>
                <a:avLst/>
                <a:gdLst/>
                <a:ahLst/>
                <a:cxnLst/>
                <a:rect l="l" t="t" r="r" b="b"/>
                <a:pathLst>
                  <a:path w="9065" h="5453" extrusionOk="0">
                    <a:moveTo>
                      <a:pt x="3685" y="1304"/>
                    </a:moveTo>
                    <a:cubicBezTo>
                      <a:pt x="3546" y="1738"/>
                      <a:pt x="3539" y="2162"/>
                      <a:pt x="3685" y="2596"/>
                    </a:cubicBezTo>
                    <a:lnTo>
                      <a:pt x="1139" y="2596"/>
                    </a:lnTo>
                    <a:cubicBezTo>
                      <a:pt x="881" y="2591"/>
                      <a:pt x="700" y="2447"/>
                      <a:pt x="586" y="2235"/>
                    </a:cubicBezTo>
                    <a:cubicBezTo>
                      <a:pt x="456" y="2007"/>
                      <a:pt x="492" y="1774"/>
                      <a:pt x="648" y="1562"/>
                    </a:cubicBezTo>
                    <a:cubicBezTo>
                      <a:pt x="783" y="1381"/>
                      <a:pt x="963" y="1304"/>
                      <a:pt x="1191" y="1304"/>
                    </a:cubicBezTo>
                    <a:close/>
                    <a:moveTo>
                      <a:pt x="5530" y="421"/>
                    </a:moveTo>
                    <a:cubicBezTo>
                      <a:pt x="5556" y="421"/>
                      <a:pt x="5583" y="422"/>
                      <a:pt x="5609" y="423"/>
                    </a:cubicBezTo>
                    <a:cubicBezTo>
                      <a:pt x="6339" y="454"/>
                      <a:pt x="7073" y="1122"/>
                      <a:pt x="7042" y="1951"/>
                    </a:cubicBezTo>
                    <a:cubicBezTo>
                      <a:pt x="7073" y="2751"/>
                      <a:pt x="6363" y="3478"/>
                      <a:pt x="5512" y="3478"/>
                    </a:cubicBezTo>
                    <a:cubicBezTo>
                      <a:pt x="5495" y="3478"/>
                      <a:pt x="5477" y="3477"/>
                      <a:pt x="5459" y="3477"/>
                    </a:cubicBezTo>
                    <a:cubicBezTo>
                      <a:pt x="4688" y="3446"/>
                      <a:pt x="3974" y="2783"/>
                      <a:pt x="3995" y="1904"/>
                    </a:cubicBezTo>
                    <a:cubicBezTo>
                      <a:pt x="4011" y="1155"/>
                      <a:pt x="4649" y="421"/>
                      <a:pt x="5530" y="421"/>
                    </a:cubicBezTo>
                    <a:close/>
                    <a:moveTo>
                      <a:pt x="7586" y="3652"/>
                    </a:moveTo>
                    <a:cubicBezTo>
                      <a:pt x="7596" y="3663"/>
                      <a:pt x="7617" y="3694"/>
                      <a:pt x="7637" y="3714"/>
                    </a:cubicBezTo>
                    <a:cubicBezTo>
                      <a:pt x="7942" y="4009"/>
                      <a:pt x="8248" y="4304"/>
                      <a:pt x="8548" y="4604"/>
                    </a:cubicBezTo>
                    <a:cubicBezTo>
                      <a:pt x="8637" y="4687"/>
                      <a:pt x="8673" y="4780"/>
                      <a:pt x="8606" y="4900"/>
                    </a:cubicBezTo>
                    <a:cubicBezTo>
                      <a:pt x="8558" y="4993"/>
                      <a:pt x="8483" y="5034"/>
                      <a:pt x="8394" y="5034"/>
                    </a:cubicBezTo>
                    <a:cubicBezTo>
                      <a:pt x="8375" y="5034"/>
                      <a:pt x="8356" y="5032"/>
                      <a:pt x="8336" y="5029"/>
                    </a:cubicBezTo>
                    <a:cubicBezTo>
                      <a:pt x="8295" y="5024"/>
                      <a:pt x="8243" y="4998"/>
                      <a:pt x="8212" y="4967"/>
                    </a:cubicBezTo>
                    <a:cubicBezTo>
                      <a:pt x="7885" y="4645"/>
                      <a:pt x="7560" y="4320"/>
                      <a:pt x="7240" y="3993"/>
                    </a:cubicBezTo>
                    <a:cubicBezTo>
                      <a:pt x="7353" y="3880"/>
                      <a:pt x="7467" y="3771"/>
                      <a:pt x="7586" y="3652"/>
                    </a:cubicBezTo>
                    <a:close/>
                    <a:moveTo>
                      <a:pt x="5519" y="0"/>
                    </a:moveTo>
                    <a:cubicBezTo>
                      <a:pt x="5437" y="0"/>
                      <a:pt x="5353" y="5"/>
                      <a:pt x="5268" y="15"/>
                    </a:cubicBezTo>
                    <a:cubicBezTo>
                      <a:pt x="4719" y="82"/>
                      <a:pt x="4275" y="356"/>
                      <a:pt x="3949" y="807"/>
                    </a:cubicBezTo>
                    <a:cubicBezTo>
                      <a:pt x="3897" y="879"/>
                      <a:pt x="3845" y="889"/>
                      <a:pt x="3768" y="889"/>
                    </a:cubicBezTo>
                    <a:lnTo>
                      <a:pt x="1072" y="889"/>
                    </a:lnTo>
                    <a:cubicBezTo>
                      <a:pt x="1036" y="889"/>
                      <a:pt x="994" y="889"/>
                      <a:pt x="953" y="895"/>
                    </a:cubicBezTo>
                    <a:cubicBezTo>
                      <a:pt x="389" y="1019"/>
                      <a:pt x="1" y="1547"/>
                      <a:pt x="115" y="2152"/>
                    </a:cubicBezTo>
                    <a:cubicBezTo>
                      <a:pt x="198" y="2622"/>
                      <a:pt x="628" y="3006"/>
                      <a:pt x="1124" y="3011"/>
                    </a:cubicBezTo>
                    <a:lnTo>
                      <a:pt x="3778" y="3011"/>
                    </a:lnTo>
                    <a:cubicBezTo>
                      <a:pt x="3845" y="3011"/>
                      <a:pt x="3892" y="3016"/>
                      <a:pt x="3938" y="3083"/>
                    </a:cubicBezTo>
                    <a:cubicBezTo>
                      <a:pt x="4275" y="3544"/>
                      <a:pt x="4735" y="3818"/>
                      <a:pt x="5304" y="3885"/>
                    </a:cubicBezTo>
                    <a:cubicBezTo>
                      <a:pt x="5377" y="3893"/>
                      <a:pt x="5449" y="3897"/>
                      <a:pt x="5521" y="3897"/>
                    </a:cubicBezTo>
                    <a:cubicBezTo>
                      <a:pt x="5881" y="3897"/>
                      <a:pt x="6227" y="3800"/>
                      <a:pt x="6546" y="3611"/>
                    </a:cubicBezTo>
                    <a:cubicBezTo>
                      <a:pt x="6636" y="3557"/>
                      <a:pt x="6683" y="3527"/>
                      <a:pt x="6724" y="3527"/>
                    </a:cubicBezTo>
                    <a:cubicBezTo>
                      <a:pt x="6770" y="3527"/>
                      <a:pt x="6808" y="3565"/>
                      <a:pt x="6887" y="3647"/>
                    </a:cubicBezTo>
                    <a:cubicBezTo>
                      <a:pt x="6898" y="3658"/>
                      <a:pt x="6908" y="3668"/>
                      <a:pt x="6923" y="3689"/>
                    </a:cubicBezTo>
                    <a:cubicBezTo>
                      <a:pt x="6887" y="3720"/>
                      <a:pt x="6851" y="3751"/>
                      <a:pt x="6820" y="3782"/>
                    </a:cubicBezTo>
                    <a:cubicBezTo>
                      <a:pt x="6681" y="3911"/>
                      <a:pt x="6660" y="4040"/>
                      <a:pt x="6815" y="4191"/>
                    </a:cubicBezTo>
                    <a:cubicBezTo>
                      <a:pt x="7193" y="4547"/>
                      <a:pt x="7565" y="4910"/>
                      <a:pt x="7928" y="5277"/>
                    </a:cubicBezTo>
                    <a:cubicBezTo>
                      <a:pt x="8040" y="5392"/>
                      <a:pt x="8218" y="5452"/>
                      <a:pt x="8396" y="5452"/>
                    </a:cubicBezTo>
                    <a:cubicBezTo>
                      <a:pt x="8613" y="5452"/>
                      <a:pt x="8831" y="5363"/>
                      <a:pt x="8936" y="5173"/>
                    </a:cubicBezTo>
                    <a:cubicBezTo>
                      <a:pt x="8988" y="5075"/>
                      <a:pt x="9024" y="4967"/>
                      <a:pt x="9065" y="4862"/>
                    </a:cubicBezTo>
                    <a:lnTo>
                      <a:pt x="9065" y="4718"/>
                    </a:lnTo>
                    <a:cubicBezTo>
                      <a:pt x="9050" y="4671"/>
                      <a:pt x="9034" y="4630"/>
                      <a:pt x="9024" y="4589"/>
                    </a:cubicBezTo>
                    <a:cubicBezTo>
                      <a:pt x="8983" y="4423"/>
                      <a:pt x="8864" y="4320"/>
                      <a:pt x="8745" y="4211"/>
                    </a:cubicBezTo>
                    <a:cubicBezTo>
                      <a:pt x="8419" y="3895"/>
                      <a:pt x="8098" y="3570"/>
                      <a:pt x="7777" y="3243"/>
                    </a:cubicBezTo>
                    <a:cubicBezTo>
                      <a:pt x="7711" y="3177"/>
                      <a:pt x="7636" y="3134"/>
                      <a:pt x="7558" y="3134"/>
                    </a:cubicBezTo>
                    <a:cubicBezTo>
                      <a:pt x="7491" y="3134"/>
                      <a:pt x="7423" y="3166"/>
                      <a:pt x="7358" y="3243"/>
                    </a:cubicBezTo>
                    <a:cubicBezTo>
                      <a:pt x="7317" y="3290"/>
                      <a:pt x="7276" y="3331"/>
                      <a:pt x="7240" y="3367"/>
                    </a:cubicBezTo>
                    <a:cubicBezTo>
                      <a:pt x="7171" y="3300"/>
                      <a:pt x="7109" y="3238"/>
                      <a:pt x="7047" y="3176"/>
                    </a:cubicBezTo>
                    <a:cubicBezTo>
                      <a:pt x="7047" y="3171"/>
                      <a:pt x="7047" y="3166"/>
                      <a:pt x="7053" y="3155"/>
                    </a:cubicBezTo>
                    <a:cubicBezTo>
                      <a:pt x="7389" y="2721"/>
                      <a:pt x="7519" y="2224"/>
                      <a:pt x="7451" y="1686"/>
                    </a:cubicBezTo>
                    <a:cubicBezTo>
                      <a:pt x="7389" y="1185"/>
                      <a:pt x="7156" y="765"/>
                      <a:pt x="6753" y="440"/>
                    </a:cubicBezTo>
                    <a:cubicBezTo>
                      <a:pt x="6382" y="143"/>
                      <a:pt x="5967" y="0"/>
                      <a:pt x="5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14"/>
              <p:cNvSpPr/>
              <p:nvPr/>
            </p:nvSpPr>
            <p:spPr>
              <a:xfrm>
                <a:off x="4242675" y="2202925"/>
                <a:ext cx="11275" cy="10550"/>
              </a:xfrm>
              <a:custGeom>
                <a:avLst/>
                <a:gdLst/>
                <a:ahLst/>
                <a:cxnLst/>
                <a:rect l="l" t="t" r="r" b="b"/>
                <a:pathLst>
                  <a:path w="451" h="422" extrusionOk="0">
                    <a:moveTo>
                      <a:pt x="202" y="1"/>
                    </a:moveTo>
                    <a:cubicBezTo>
                      <a:pt x="187" y="1"/>
                      <a:pt x="172" y="2"/>
                      <a:pt x="155" y="3"/>
                    </a:cubicBezTo>
                    <a:cubicBezTo>
                      <a:pt x="62" y="18"/>
                      <a:pt x="5" y="102"/>
                      <a:pt x="5" y="216"/>
                    </a:cubicBezTo>
                    <a:cubicBezTo>
                      <a:pt x="0" y="340"/>
                      <a:pt x="105" y="365"/>
                      <a:pt x="177" y="422"/>
                    </a:cubicBezTo>
                    <a:lnTo>
                      <a:pt x="249" y="422"/>
                    </a:lnTo>
                    <a:cubicBezTo>
                      <a:pt x="260" y="412"/>
                      <a:pt x="265" y="402"/>
                      <a:pt x="275" y="396"/>
                    </a:cubicBezTo>
                    <a:cubicBezTo>
                      <a:pt x="394" y="350"/>
                      <a:pt x="451" y="247"/>
                      <a:pt x="415" y="143"/>
                    </a:cubicBezTo>
                    <a:cubicBezTo>
                      <a:pt x="388" y="52"/>
                      <a:pt x="312"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14"/>
              <p:cNvSpPr/>
              <p:nvPr/>
            </p:nvSpPr>
            <p:spPr>
              <a:xfrm>
                <a:off x="4098200" y="2156150"/>
                <a:ext cx="48375" cy="10400"/>
              </a:xfrm>
              <a:custGeom>
                <a:avLst/>
                <a:gdLst/>
                <a:ahLst/>
                <a:cxnLst/>
                <a:rect l="l" t="t" r="r" b="b"/>
                <a:pathLst>
                  <a:path w="1935" h="416" extrusionOk="0">
                    <a:moveTo>
                      <a:pt x="244" y="1"/>
                    </a:moveTo>
                    <a:cubicBezTo>
                      <a:pt x="94" y="1"/>
                      <a:pt x="10" y="69"/>
                      <a:pt x="5" y="193"/>
                    </a:cubicBezTo>
                    <a:cubicBezTo>
                      <a:pt x="0" y="317"/>
                      <a:pt x="110" y="415"/>
                      <a:pt x="249" y="415"/>
                    </a:cubicBezTo>
                    <a:lnTo>
                      <a:pt x="1149" y="415"/>
                    </a:lnTo>
                    <a:cubicBezTo>
                      <a:pt x="1340" y="415"/>
                      <a:pt x="1531" y="415"/>
                      <a:pt x="1724" y="411"/>
                    </a:cubicBezTo>
                    <a:cubicBezTo>
                      <a:pt x="1873" y="411"/>
                      <a:pt x="1935" y="337"/>
                      <a:pt x="1930" y="182"/>
                    </a:cubicBezTo>
                    <a:cubicBezTo>
                      <a:pt x="1930" y="63"/>
                      <a:pt x="1858" y="1"/>
                      <a:pt x="1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14"/>
              <p:cNvSpPr/>
              <p:nvPr/>
            </p:nvSpPr>
            <p:spPr>
              <a:xfrm>
                <a:off x="4156800" y="2156150"/>
                <a:ext cx="10500" cy="10400"/>
              </a:xfrm>
              <a:custGeom>
                <a:avLst/>
                <a:gdLst/>
                <a:ahLst/>
                <a:cxnLst/>
                <a:rect l="l" t="t" r="r" b="b"/>
                <a:pathLst>
                  <a:path w="420" h="416" extrusionOk="0">
                    <a:moveTo>
                      <a:pt x="218" y="1"/>
                    </a:moveTo>
                    <a:cubicBezTo>
                      <a:pt x="215" y="1"/>
                      <a:pt x="211" y="1"/>
                      <a:pt x="207" y="1"/>
                    </a:cubicBezTo>
                    <a:cubicBezTo>
                      <a:pt x="78" y="1"/>
                      <a:pt x="1" y="79"/>
                      <a:pt x="1" y="198"/>
                    </a:cubicBezTo>
                    <a:cubicBezTo>
                      <a:pt x="6" y="317"/>
                      <a:pt x="104" y="415"/>
                      <a:pt x="212" y="415"/>
                    </a:cubicBezTo>
                    <a:cubicBezTo>
                      <a:pt x="321" y="415"/>
                      <a:pt x="419" y="317"/>
                      <a:pt x="419" y="203"/>
                    </a:cubicBezTo>
                    <a:cubicBezTo>
                      <a:pt x="414" y="78"/>
                      <a:pt x="341"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4"/>
              <p:cNvSpPr/>
              <p:nvPr/>
            </p:nvSpPr>
            <p:spPr>
              <a:xfrm>
                <a:off x="4142175" y="2006775"/>
                <a:ext cx="108025" cy="10375"/>
              </a:xfrm>
              <a:custGeom>
                <a:avLst/>
                <a:gdLst/>
                <a:ahLst/>
                <a:cxnLst/>
                <a:rect l="l" t="t" r="r" b="b"/>
                <a:pathLst>
                  <a:path w="4321" h="415" extrusionOk="0">
                    <a:moveTo>
                      <a:pt x="233" y="1"/>
                    </a:moveTo>
                    <a:cubicBezTo>
                      <a:pt x="78" y="1"/>
                      <a:pt x="1" y="68"/>
                      <a:pt x="1" y="213"/>
                    </a:cubicBezTo>
                    <a:cubicBezTo>
                      <a:pt x="1" y="347"/>
                      <a:pt x="78" y="414"/>
                      <a:pt x="228" y="414"/>
                    </a:cubicBezTo>
                    <a:lnTo>
                      <a:pt x="4077" y="414"/>
                    </a:lnTo>
                    <a:cubicBezTo>
                      <a:pt x="4228" y="414"/>
                      <a:pt x="4321" y="326"/>
                      <a:pt x="4321" y="197"/>
                    </a:cubicBezTo>
                    <a:cubicBezTo>
                      <a:pt x="4321" y="68"/>
                      <a:pt x="4238" y="1"/>
                      <a:pt x="40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4"/>
              <p:cNvSpPr/>
              <p:nvPr/>
            </p:nvSpPr>
            <p:spPr>
              <a:xfrm>
                <a:off x="4089125" y="2006775"/>
                <a:ext cx="10525" cy="10375"/>
              </a:xfrm>
              <a:custGeom>
                <a:avLst/>
                <a:gdLst/>
                <a:ahLst/>
                <a:cxnLst/>
                <a:rect l="l" t="t" r="r" b="b"/>
                <a:pathLst>
                  <a:path w="421" h="415" extrusionOk="0">
                    <a:moveTo>
                      <a:pt x="208" y="1"/>
                    </a:moveTo>
                    <a:cubicBezTo>
                      <a:pt x="79" y="1"/>
                      <a:pt x="1" y="78"/>
                      <a:pt x="1" y="213"/>
                    </a:cubicBezTo>
                    <a:cubicBezTo>
                      <a:pt x="1" y="342"/>
                      <a:pt x="79" y="414"/>
                      <a:pt x="213" y="414"/>
                    </a:cubicBezTo>
                    <a:cubicBezTo>
                      <a:pt x="342" y="414"/>
                      <a:pt x="421" y="337"/>
                      <a:pt x="416" y="208"/>
                    </a:cubicBezTo>
                    <a:cubicBezTo>
                      <a:pt x="416" y="73"/>
                      <a:pt x="337"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4"/>
              <p:cNvSpPr/>
              <p:nvPr/>
            </p:nvSpPr>
            <p:spPr>
              <a:xfrm>
                <a:off x="4071450" y="2006775"/>
                <a:ext cx="10475" cy="10375"/>
              </a:xfrm>
              <a:custGeom>
                <a:avLst/>
                <a:gdLst/>
                <a:ahLst/>
                <a:cxnLst/>
                <a:rect l="l" t="t" r="r" b="b"/>
                <a:pathLst>
                  <a:path w="419" h="415" extrusionOk="0">
                    <a:moveTo>
                      <a:pt x="196" y="1"/>
                    </a:moveTo>
                    <a:cubicBezTo>
                      <a:pt x="72" y="1"/>
                      <a:pt x="0" y="84"/>
                      <a:pt x="5" y="223"/>
                    </a:cubicBezTo>
                    <a:cubicBezTo>
                      <a:pt x="5" y="339"/>
                      <a:pt x="82" y="414"/>
                      <a:pt x="195" y="414"/>
                    </a:cubicBezTo>
                    <a:cubicBezTo>
                      <a:pt x="199" y="414"/>
                      <a:pt x="203" y="414"/>
                      <a:pt x="206" y="414"/>
                    </a:cubicBezTo>
                    <a:cubicBezTo>
                      <a:pt x="311" y="409"/>
                      <a:pt x="419" y="306"/>
                      <a:pt x="419" y="208"/>
                    </a:cubicBezTo>
                    <a:cubicBezTo>
                      <a:pt x="414" y="104"/>
                      <a:pt x="304"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4"/>
              <p:cNvSpPr/>
              <p:nvPr/>
            </p:nvSpPr>
            <p:spPr>
              <a:xfrm>
                <a:off x="4106725" y="2006775"/>
                <a:ext cx="10525" cy="10375"/>
              </a:xfrm>
              <a:custGeom>
                <a:avLst/>
                <a:gdLst/>
                <a:ahLst/>
                <a:cxnLst/>
                <a:rect l="l" t="t" r="r" b="b"/>
                <a:pathLst>
                  <a:path w="421" h="415" extrusionOk="0">
                    <a:moveTo>
                      <a:pt x="223" y="1"/>
                    </a:moveTo>
                    <a:cubicBezTo>
                      <a:pt x="115" y="1"/>
                      <a:pt x="11" y="99"/>
                      <a:pt x="6" y="202"/>
                    </a:cubicBezTo>
                    <a:cubicBezTo>
                      <a:pt x="1" y="306"/>
                      <a:pt x="110" y="414"/>
                      <a:pt x="223" y="414"/>
                    </a:cubicBezTo>
                    <a:cubicBezTo>
                      <a:pt x="342" y="414"/>
                      <a:pt x="421" y="337"/>
                      <a:pt x="421" y="213"/>
                    </a:cubicBezTo>
                    <a:cubicBezTo>
                      <a:pt x="421" y="78"/>
                      <a:pt x="34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4"/>
              <p:cNvSpPr/>
              <p:nvPr/>
            </p:nvSpPr>
            <p:spPr>
              <a:xfrm>
                <a:off x="4199975" y="2089025"/>
                <a:ext cx="30700" cy="30575"/>
              </a:xfrm>
              <a:custGeom>
                <a:avLst/>
                <a:gdLst/>
                <a:ahLst/>
                <a:cxnLst/>
                <a:rect l="l" t="t" r="r" b="b"/>
                <a:pathLst>
                  <a:path w="1228" h="1223" extrusionOk="0">
                    <a:moveTo>
                      <a:pt x="255" y="0"/>
                    </a:moveTo>
                    <a:cubicBezTo>
                      <a:pt x="241" y="0"/>
                      <a:pt x="227" y="1"/>
                      <a:pt x="213" y="1"/>
                    </a:cubicBezTo>
                    <a:cubicBezTo>
                      <a:pt x="110" y="6"/>
                      <a:pt x="12" y="104"/>
                      <a:pt x="6" y="202"/>
                    </a:cubicBezTo>
                    <a:cubicBezTo>
                      <a:pt x="1" y="317"/>
                      <a:pt x="84" y="410"/>
                      <a:pt x="192" y="415"/>
                    </a:cubicBezTo>
                    <a:cubicBezTo>
                      <a:pt x="560" y="436"/>
                      <a:pt x="808" y="674"/>
                      <a:pt x="813" y="1036"/>
                    </a:cubicBezTo>
                    <a:cubicBezTo>
                      <a:pt x="813" y="1145"/>
                      <a:pt x="891" y="1217"/>
                      <a:pt x="994" y="1222"/>
                    </a:cubicBezTo>
                    <a:cubicBezTo>
                      <a:pt x="1004" y="1223"/>
                      <a:pt x="1014" y="1223"/>
                      <a:pt x="1023" y="1223"/>
                    </a:cubicBezTo>
                    <a:cubicBezTo>
                      <a:pt x="1163" y="1223"/>
                      <a:pt x="1228" y="1141"/>
                      <a:pt x="1228" y="928"/>
                    </a:cubicBezTo>
                    <a:cubicBezTo>
                      <a:pt x="1217" y="627"/>
                      <a:pt x="1056" y="369"/>
                      <a:pt x="798" y="183"/>
                    </a:cubicBezTo>
                    <a:cubicBezTo>
                      <a:pt x="638" y="66"/>
                      <a:pt x="45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4"/>
              <p:cNvSpPr/>
              <p:nvPr/>
            </p:nvSpPr>
            <p:spPr>
              <a:xfrm>
                <a:off x="4098325" y="2109225"/>
                <a:ext cx="10400" cy="10350"/>
              </a:xfrm>
              <a:custGeom>
                <a:avLst/>
                <a:gdLst/>
                <a:ahLst/>
                <a:cxnLst/>
                <a:rect l="l" t="t" r="r" b="b"/>
                <a:pathLst>
                  <a:path w="416" h="414" extrusionOk="0">
                    <a:moveTo>
                      <a:pt x="223" y="0"/>
                    </a:moveTo>
                    <a:cubicBezTo>
                      <a:pt x="220" y="0"/>
                      <a:pt x="216" y="0"/>
                      <a:pt x="213" y="0"/>
                    </a:cubicBezTo>
                    <a:cubicBezTo>
                      <a:pt x="105" y="0"/>
                      <a:pt x="0" y="103"/>
                      <a:pt x="0" y="208"/>
                    </a:cubicBezTo>
                    <a:cubicBezTo>
                      <a:pt x="0" y="326"/>
                      <a:pt x="105" y="414"/>
                      <a:pt x="229" y="414"/>
                    </a:cubicBezTo>
                    <a:cubicBezTo>
                      <a:pt x="347" y="414"/>
                      <a:pt x="415" y="337"/>
                      <a:pt x="415" y="213"/>
                    </a:cubicBezTo>
                    <a:cubicBezTo>
                      <a:pt x="415" y="81"/>
                      <a:pt x="341"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4"/>
              <p:cNvSpPr/>
              <p:nvPr/>
            </p:nvSpPr>
            <p:spPr>
              <a:xfrm>
                <a:off x="4139200" y="2109200"/>
                <a:ext cx="10650" cy="10375"/>
              </a:xfrm>
              <a:custGeom>
                <a:avLst/>
                <a:gdLst/>
                <a:ahLst/>
                <a:cxnLst/>
                <a:rect l="l" t="t" r="r" b="b"/>
                <a:pathLst>
                  <a:path w="426" h="415" extrusionOk="0">
                    <a:moveTo>
                      <a:pt x="224" y="1"/>
                    </a:moveTo>
                    <a:cubicBezTo>
                      <a:pt x="217" y="1"/>
                      <a:pt x="210" y="1"/>
                      <a:pt x="202" y="1"/>
                    </a:cubicBezTo>
                    <a:cubicBezTo>
                      <a:pt x="198" y="1"/>
                      <a:pt x="194" y="1"/>
                      <a:pt x="189" y="1"/>
                    </a:cubicBezTo>
                    <a:cubicBezTo>
                      <a:pt x="68" y="1"/>
                      <a:pt x="1" y="72"/>
                      <a:pt x="1" y="193"/>
                    </a:cubicBezTo>
                    <a:cubicBezTo>
                      <a:pt x="1" y="327"/>
                      <a:pt x="78" y="415"/>
                      <a:pt x="197" y="415"/>
                    </a:cubicBezTo>
                    <a:cubicBezTo>
                      <a:pt x="311" y="415"/>
                      <a:pt x="425" y="307"/>
                      <a:pt x="409" y="193"/>
                    </a:cubicBezTo>
                    <a:cubicBezTo>
                      <a:pt x="400" y="80"/>
                      <a:pt x="348"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4"/>
              <p:cNvSpPr/>
              <p:nvPr/>
            </p:nvSpPr>
            <p:spPr>
              <a:xfrm>
                <a:off x="4119025" y="2109225"/>
                <a:ext cx="10500" cy="10350"/>
              </a:xfrm>
              <a:custGeom>
                <a:avLst/>
                <a:gdLst/>
                <a:ahLst/>
                <a:cxnLst/>
                <a:rect l="l" t="t" r="r" b="b"/>
                <a:pathLst>
                  <a:path w="420" h="414" extrusionOk="0">
                    <a:moveTo>
                      <a:pt x="202" y="0"/>
                    </a:moveTo>
                    <a:cubicBezTo>
                      <a:pt x="73" y="0"/>
                      <a:pt x="1" y="72"/>
                      <a:pt x="1" y="208"/>
                    </a:cubicBezTo>
                    <a:cubicBezTo>
                      <a:pt x="1" y="337"/>
                      <a:pt x="78" y="414"/>
                      <a:pt x="197" y="414"/>
                    </a:cubicBezTo>
                    <a:cubicBezTo>
                      <a:pt x="311" y="414"/>
                      <a:pt x="419" y="306"/>
                      <a:pt x="414" y="201"/>
                    </a:cubicBezTo>
                    <a:cubicBezTo>
                      <a:pt x="409" y="98"/>
                      <a:pt x="3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9" name="Google Shape;679;p14"/>
            <p:cNvGrpSpPr/>
            <p:nvPr/>
          </p:nvGrpSpPr>
          <p:grpSpPr>
            <a:xfrm>
              <a:off x="8675749" y="4674756"/>
              <a:ext cx="469005" cy="470243"/>
              <a:chOff x="260625" y="2928725"/>
              <a:chExt cx="250550" cy="251225"/>
            </a:xfrm>
          </p:grpSpPr>
          <p:sp>
            <p:nvSpPr>
              <p:cNvPr id="680" name="Google Shape;680;p14"/>
              <p:cNvSpPr/>
              <p:nvPr/>
            </p:nvSpPr>
            <p:spPr>
              <a:xfrm>
                <a:off x="260625" y="2964700"/>
                <a:ext cx="250550" cy="215250"/>
              </a:xfrm>
              <a:custGeom>
                <a:avLst/>
                <a:gdLst/>
                <a:ahLst/>
                <a:cxnLst/>
                <a:rect l="l" t="t" r="r" b="b"/>
                <a:pathLst>
                  <a:path w="10022" h="8610" extrusionOk="0">
                    <a:moveTo>
                      <a:pt x="1655" y="2685"/>
                    </a:moveTo>
                    <a:lnTo>
                      <a:pt x="1655" y="4455"/>
                    </a:lnTo>
                    <a:cubicBezTo>
                      <a:pt x="1278" y="4159"/>
                      <a:pt x="910" y="3870"/>
                      <a:pt x="538" y="3574"/>
                    </a:cubicBezTo>
                    <a:cubicBezTo>
                      <a:pt x="905" y="3285"/>
                      <a:pt x="1273" y="2991"/>
                      <a:pt x="1655" y="2685"/>
                    </a:cubicBezTo>
                    <a:close/>
                    <a:moveTo>
                      <a:pt x="8346" y="2680"/>
                    </a:moveTo>
                    <a:cubicBezTo>
                      <a:pt x="8723" y="2980"/>
                      <a:pt x="9091" y="3275"/>
                      <a:pt x="9473" y="3574"/>
                    </a:cubicBezTo>
                    <a:cubicBezTo>
                      <a:pt x="9096" y="3875"/>
                      <a:pt x="8728" y="4164"/>
                      <a:pt x="8346" y="4460"/>
                    </a:cubicBezTo>
                    <a:lnTo>
                      <a:pt x="8346" y="2680"/>
                    </a:lnTo>
                    <a:close/>
                    <a:moveTo>
                      <a:pt x="420" y="4025"/>
                    </a:moveTo>
                    <a:cubicBezTo>
                      <a:pt x="1278" y="4703"/>
                      <a:pt x="2121" y="5365"/>
                      <a:pt x="2980" y="6038"/>
                    </a:cubicBezTo>
                    <a:cubicBezTo>
                      <a:pt x="2214" y="6736"/>
                      <a:pt x="1464" y="7414"/>
                      <a:pt x="714" y="8102"/>
                    </a:cubicBezTo>
                    <a:cubicBezTo>
                      <a:pt x="533" y="8004"/>
                      <a:pt x="420" y="7853"/>
                      <a:pt x="420" y="7662"/>
                    </a:cubicBezTo>
                    <a:cubicBezTo>
                      <a:pt x="409" y="6473"/>
                      <a:pt x="414" y="5288"/>
                      <a:pt x="414" y="4102"/>
                    </a:cubicBezTo>
                    <a:cubicBezTo>
                      <a:pt x="414" y="4087"/>
                      <a:pt x="420" y="4071"/>
                      <a:pt x="420" y="4025"/>
                    </a:cubicBezTo>
                    <a:close/>
                    <a:moveTo>
                      <a:pt x="9608" y="4015"/>
                    </a:moveTo>
                    <a:lnTo>
                      <a:pt x="9608" y="4326"/>
                    </a:lnTo>
                    <a:cubicBezTo>
                      <a:pt x="9608" y="5375"/>
                      <a:pt x="9602" y="6425"/>
                      <a:pt x="9608" y="7476"/>
                    </a:cubicBezTo>
                    <a:cubicBezTo>
                      <a:pt x="9613" y="7734"/>
                      <a:pt x="9546" y="7946"/>
                      <a:pt x="9303" y="8102"/>
                    </a:cubicBezTo>
                    <a:cubicBezTo>
                      <a:pt x="8553" y="7419"/>
                      <a:pt x="7797" y="6731"/>
                      <a:pt x="7032" y="6038"/>
                    </a:cubicBezTo>
                    <a:cubicBezTo>
                      <a:pt x="7890" y="5365"/>
                      <a:pt x="8739" y="4698"/>
                      <a:pt x="9608" y="4015"/>
                    </a:cubicBezTo>
                    <a:close/>
                    <a:moveTo>
                      <a:pt x="5016" y="5316"/>
                    </a:moveTo>
                    <a:cubicBezTo>
                      <a:pt x="5364" y="5316"/>
                      <a:pt x="5678" y="5434"/>
                      <a:pt x="5965" y="5649"/>
                    </a:cubicBezTo>
                    <a:cubicBezTo>
                      <a:pt x="6053" y="5716"/>
                      <a:pt x="6137" y="5790"/>
                      <a:pt x="6214" y="5867"/>
                    </a:cubicBezTo>
                    <a:cubicBezTo>
                      <a:pt x="6540" y="6162"/>
                      <a:pt x="6861" y="6461"/>
                      <a:pt x="7187" y="6762"/>
                    </a:cubicBezTo>
                    <a:cubicBezTo>
                      <a:pt x="7455" y="7005"/>
                      <a:pt x="7725" y="7254"/>
                      <a:pt x="7994" y="7497"/>
                    </a:cubicBezTo>
                    <a:cubicBezTo>
                      <a:pt x="8216" y="7693"/>
                      <a:pt x="8439" y="7889"/>
                      <a:pt x="8661" y="8092"/>
                    </a:cubicBezTo>
                    <a:cubicBezTo>
                      <a:pt x="8687" y="8118"/>
                      <a:pt x="8713" y="8149"/>
                      <a:pt x="8754" y="8185"/>
                    </a:cubicBezTo>
                    <a:lnTo>
                      <a:pt x="1252" y="8185"/>
                    </a:lnTo>
                    <a:cubicBezTo>
                      <a:pt x="1428" y="8020"/>
                      <a:pt x="1593" y="7858"/>
                      <a:pt x="1770" y="7709"/>
                    </a:cubicBezTo>
                    <a:cubicBezTo>
                      <a:pt x="1827" y="7662"/>
                      <a:pt x="1910" y="7636"/>
                      <a:pt x="1977" y="7631"/>
                    </a:cubicBezTo>
                    <a:cubicBezTo>
                      <a:pt x="2155" y="7629"/>
                      <a:pt x="2332" y="7629"/>
                      <a:pt x="2510" y="7629"/>
                    </a:cubicBezTo>
                    <a:cubicBezTo>
                      <a:pt x="2865" y="7629"/>
                      <a:pt x="3220" y="7631"/>
                      <a:pt x="3575" y="7631"/>
                    </a:cubicBezTo>
                    <a:cubicBezTo>
                      <a:pt x="3632" y="7631"/>
                      <a:pt x="3689" y="7621"/>
                      <a:pt x="3741" y="7605"/>
                    </a:cubicBezTo>
                    <a:cubicBezTo>
                      <a:pt x="3890" y="7574"/>
                      <a:pt x="3933" y="7512"/>
                      <a:pt x="3912" y="7357"/>
                    </a:cubicBezTo>
                    <a:cubicBezTo>
                      <a:pt x="3890" y="7232"/>
                      <a:pt x="3808" y="7213"/>
                      <a:pt x="3699" y="7213"/>
                    </a:cubicBezTo>
                    <a:cubicBezTo>
                      <a:pt x="3281" y="7218"/>
                      <a:pt x="2861" y="7218"/>
                      <a:pt x="2438" y="7218"/>
                    </a:cubicBezTo>
                    <a:lnTo>
                      <a:pt x="2323" y="7218"/>
                    </a:lnTo>
                    <a:cubicBezTo>
                      <a:pt x="2686" y="6881"/>
                      <a:pt x="3032" y="6561"/>
                      <a:pt x="3379" y="6244"/>
                    </a:cubicBezTo>
                    <a:cubicBezTo>
                      <a:pt x="3627" y="6022"/>
                      <a:pt x="3871" y="5800"/>
                      <a:pt x="4129" y="5598"/>
                    </a:cubicBezTo>
                    <a:cubicBezTo>
                      <a:pt x="4315" y="5448"/>
                      <a:pt x="4537" y="5370"/>
                      <a:pt x="4776" y="5334"/>
                    </a:cubicBezTo>
                    <a:cubicBezTo>
                      <a:pt x="4857" y="5322"/>
                      <a:pt x="4937" y="5316"/>
                      <a:pt x="5016" y="5316"/>
                    </a:cubicBezTo>
                    <a:close/>
                    <a:moveTo>
                      <a:pt x="7882" y="1"/>
                    </a:moveTo>
                    <a:cubicBezTo>
                      <a:pt x="7787" y="1"/>
                      <a:pt x="7691" y="2"/>
                      <a:pt x="7596" y="5"/>
                    </a:cubicBezTo>
                    <a:cubicBezTo>
                      <a:pt x="7491" y="11"/>
                      <a:pt x="7398" y="129"/>
                      <a:pt x="7409" y="222"/>
                    </a:cubicBezTo>
                    <a:cubicBezTo>
                      <a:pt x="7414" y="331"/>
                      <a:pt x="7507" y="419"/>
                      <a:pt x="7622" y="419"/>
                    </a:cubicBezTo>
                    <a:lnTo>
                      <a:pt x="7911" y="419"/>
                    </a:lnTo>
                    <a:cubicBezTo>
                      <a:pt x="7916" y="445"/>
                      <a:pt x="7921" y="455"/>
                      <a:pt x="7921" y="465"/>
                    </a:cubicBezTo>
                    <a:cubicBezTo>
                      <a:pt x="7921" y="1893"/>
                      <a:pt x="7921" y="3316"/>
                      <a:pt x="7916" y="4744"/>
                    </a:cubicBezTo>
                    <a:cubicBezTo>
                      <a:pt x="7916" y="4770"/>
                      <a:pt x="7895" y="4806"/>
                      <a:pt x="7875" y="4827"/>
                    </a:cubicBezTo>
                    <a:cubicBezTo>
                      <a:pt x="7622" y="5033"/>
                      <a:pt x="7362" y="5241"/>
                      <a:pt x="7104" y="5448"/>
                    </a:cubicBezTo>
                    <a:cubicBezTo>
                      <a:pt x="6975" y="5551"/>
                      <a:pt x="6839" y="5644"/>
                      <a:pt x="6710" y="5747"/>
                    </a:cubicBezTo>
                    <a:cubicBezTo>
                      <a:pt x="6586" y="5634"/>
                      <a:pt x="6483" y="5520"/>
                      <a:pt x="6359" y="5427"/>
                    </a:cubicBezTo>
                    <a:cubicBezTo>
                      <a:pt x="6183" y="5298"/>
                      <a:pt x="5996" y="5164"/>
                      <a:pt x="5800" y="5071"/>
                    </a:cubicBezTo>
                    <a:cubicBezTo>
                      <a:pt x="5560" y="4956"/>
                      <a:pt x="5307" y="4899"/>
                      <a:pt x="5045" y="4899"/>
                    </a:cubicBezTo>
                    <a:cubicBezTo>
                      <a:pt x="4963" y="4899"/>
                      <a:pt x="4880" y="4904"/>
                      <a:pt x="4797" y="4915"/>
                    </a:cubicBezTo>
                    <a:cubicBezTo>
                      <a:pt x="4434" y="4956"/>
                      <a:pt x="4103" y="5071"/>
                      <a:pt x="3818" y="5293"/>
                    </a:cubicBezTo>
                    <a:cubicBezTo>
                      <a:pt x="3637" y="5437"/>
                      <a:pt x="3472" y="5592"/>
                      <a:pt x="3296" y="5742"/>
                    </a:cubicBezTo>
                    <a:cubicBezTo>
                      <a:pt x="2949" y="5474"/>
                      <a:pt x="2598" y="5200"/>
                      <a:pt x="2245" y="4930"/>
                    </a:cubicBezTo>
                    <a:cubicBezTo>
                      <a:pt x="2127" y="4837"/>
                      <a:pt x="2070" y="4739"/>
                      <a:pt x="2070" y="4579"/>
                    </a:cubicBezTo>
                    <a:cubicBezTo>
                      <a:pt x="2080" y="3244"/>
                      <a:pt x="2075" y="1904"/>
                      <a:pt x="2075" y="570"/>
                    </a:cubicBezTo>
                    <a:lnTo>
                      <a:pt x="2075" y="419"/>
                    </a:lnTo>
                    <a:lnTo>
                      <a:pt x="6094" y="419"/>
                    </a:lnTo>
                    <a:cubicBezTo>
                      <a:pt x="6256" y="419"/>
                      <a:pt x="6333" y="352"/>
                      <a:pt x="6333" y="207"/>
                    </a:cubicBezTo>
                    <a:cubicBezTo>
                      <a:pt x="6328" y="67"/>
                      <a:pt x="6256" y="5"/>
                      <a:pt x="6094" y="5"/>
                    </a:cubicBezTo>
                    <a:lnTo>
                      <a:pt x="1925" y="5"/>
                    </a:lnTo>
                    <a:cubicBezTo>
                      <a:pt x="1744" y="5"/>
                      <a:pt x="1662" y="83"/>
                      <a:pt x="1662" y="269"/>
                    </a:cubicBezTo>
                    <a:cubicBezTo>
                      <a:pt x="1662" y="864"/>
                      <a:pt x="1662" y="1459"/>
                      <a:pt x="1655" y="2053"/>
                    </a:cubicBezTo>
                    <a:cubicBezTo>
                      <a:pt x="1655" y="2096"/>
                      <a:pt x="1624" y="2153"/>
                      <a:pt x="1593" y="2184"/>
                    </a:cubicBezTo>
                    <a:cubicBezTo>
                      <a:pt x="1500" y="2271"/>
                      <a:pt x="1402" y="2349"/>
                      <a:pt x="1304" y="2426"/>
                    </a:cubicBezTo>
                    <a:cubicBezTo>
                      <a:pt x="1010" y="2659"/>
                      <a:pt x="709" y="2898"/>
                      <a:pt x="409" y="3135"/>
                    </a:cubicBezTo>
                    <a:cubicBezTo>
                      <a:pt x="275" y="3244"/>
                      <a:pt x="134" y="3363"/>
                      <a:pt x="0" y="3476"/>
                    </a:cubicBezTo>
                    <a:lnTo>
                      <a:pt x="0" y="7827"/>
                    </a:lnTo>
                    <a:cubicBezTo>
                      <a:pt x="78" y="7968"/>
                      <a:pt x="145" y="8118"/>
                      <a:pt x="239" y="8242"/>
                    </a:cubicBezTo>
                    <a:cubicBezTo>
                      <a:pt x="394" y="8459"/>
                      <a:pt x="616" y="8557"/>
                      <a:pt x="879" y="8583"/>
                    </a:cubicBezTo>
                    <a:cubicBezTo>
                      <a:pt x="910" y="8588"/>
                      <a:pt x="941" y="8598"/>
                      <a:pt x="979" y="8609"/>
                    </a:cubicBezTo>
                    <a:lnTo>
                      <a:pt x="9019" y="8609"/>
                    </a:lnTo>
                    <a:cubicBezTo>
                      <a:pt x="9101" y="8593"/>
                      <a:pt x="9179" y="8578"/>
                      <a:pt x="9256" y="8562"/>
                    </a:cubicBezTo>
                    <a:cubicBezTo>
                      <a:pt x="9670" y="8469"/>
                      <a:pt x="9898" y="8195"/>
                      <a:pt x="10001" y="7802"/>
                    </a:cubicBezTo>
                    <a:cubicBezTo>
                      <a:pt x="10001" y="7791"/>
                      <a:pt x="10017" y="7786"/>
                      <a:pt x="10022" y="7776"/>
                    </a:cubicBezTo>
                    <a:lnTo>
                      <a:pt x="10022" y="3497"/>
                    </a:lnTo>
                    <a:cubicBezTo>
                      <a:pt x="9975" y="3450"/>
                      <a:pt x="9934" y="3399"/>
                      <a:pt x="9882" y="3352"/>
                    </a:cubicBezTo>
                    <a:cubicBezTo>
                      <a:pt x="9783" y="3275"/>
                      <a:pt x="9680" y="3197"/>
                      <a:pt x="9582" y="3120"/>
                    </a:cubicBezTo>
                    <a:cubicBezTo>
                      <a:pt x="9277" y="2877"/>
                      <a:pt x="8976" y="2628"/>
                      <a:pt x="8666" y="2395"/>
                    </a:cubicBezTo>
                    <a:cubicBezTo>
                      <a:pt x="8341" y="2153"/>
                      <a:pt x="8336" y="2163"/>
                      <a:pt x="8336" y="1749"/>
                    </a:cubicBezTo>
                    <a:lnTo>
                      <a:pt x="8336" y="217"/>
                    </a:lnTo>
                    <a:cubicBezTo>
                      <a:pt x="8336" y="93"/>
                      <a:pt x="8274" y="11"/>
                      <a:pt x="8169" y="5"/>
                    </a:cubicBezTo>
                    <a:cubicBezTo>
                      <a:pt x="8074" y="2"/>
                      <a:pt x="7978" y="1"/>
                      <a:pt x="7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4"/>
              <p:cNvSpPr/>
              <p:nvPr/>
            </p:nvSpPr>
            <p:spPr>
              <a:xfrm>
                <a:off x="380125" y="2928725"/>
                <a:ext cx="10900" cy="27750"/>
              </a:xfrm>
              <a:custGeom>
                <a:avLst/>
                <a:gdLst/>
                <a:ahLst/>
                <a:cxnLst/>
                <a:rect l="l" t="t" r="r" b="b"/>
                <a:pathLst>
                  <a:path w="436" h="1110" extrusionOk="0">
                    <a:moveTo>
                      <a:pt x="135" y="1"/>
                    </a:moveTo>
                    <a:cubicBezTo>
                      <a:pt x="94" y="63"/>
                      <a:pt x="22" y="125"/>
                      <a:pt x="17" y="192"/>
                    </a:cubicBezTo>
                    <a:cubicBezTo>
                      <a:pt x="1" y="430"/>
                      <a:pt x="6" y="674"/>
                      <a:pt x="11" y="911"/>
                    </a:cubicBezTo>
                    <a:cubicBezTo>
                      <a:pt x="16" y="1038"/>
                      <a:pt x="103" y="1109"/>
                      <a:pt x="213" y="1109"/>
                    </a:cubicBezTo>
                    <a:cubicBezTo>
                      <a:pt x="220" y="1109"/>
                      <a:pt x="227" y="1109"/>
                      <a:pt x="234" y="1108"/>
                    </a:cubicBezTo>
                    <a:cubicBezTo>
                      <a:pt x="378" y="1097"/>
                      <a:pt x="425" y="1046"/>
                      <a:pt x="425" y="896"/>
                    </a:cubicBezTo>
                    <a:cubicBezTo>
                      <a:pt x="425" y="684"/>
                      <a:pt x="420" y="471"/>
                      <a:pt x="430" y="259"/>
                    </a:cubicBezTo>
                    <a:cubicBezTo>
                      <a:pt x="435" y="140"/>
                      <a:pt x="399" y="63"/>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4"/>
              <p:cNvSpPr/>
              <p:nvPr/>
            </p:nvSpPr>
            <p:spPr>
              <a:xfrm>
                <a:off x="338225" y="2984325"/>
                <a:ext cx="95225" cy="93800"/>
              </a:xfrm>
              <a:custGeom>
                <a:avLst/>
                <a:gdLst/>
                <a:ahLst/>
                <a:cxnLst/>
                <a:rect l="l" t="t" r="r" b="b"/>
                <a:pathLst>
                  <a:path w="3809" h="3752" extrusionOk="0">
                    <a:moveTo>
                      <a:pt x="1897" y="420"/>
                    </a:moveTo>
                    <a:cubicBezTo>
                      <a:pt x="1909" y="420"/>
                      <a:pt x="1922" y="420"/>
                      <a:pt x="1935" y="420"/>
                    </a:cubicBezTo>
                    <a:cubicBezTo>
                      <a:pt x="2691" y="436"/>
                      <a:pt x="3363" y="1062"/>
                      <a:pt x="3348" y="1869"/>
                    </a:cubicBezTo>
                    <a:cubicBezTo>
                      <a:pt x="3392" y="2588"/>
                      <a:pt x="2735" y="3331"/>
                      <a:pt x="1908" y="3331"/>
                    </a:cubicBezTo>
                    <a:cubicBezTo>
                      <a:pt x="1878" y="3331"/>
                      <a:pt x="1848" y="3330"/>
                      <a:pt x="1817" y="3328"/>
                    </a:cubicBezTo>
                    <a:cubicBezTo>
                      <a:pt x="1103" y="3286"/>
                      <a:pt x="440" y="2665"/>
                      <a:pt x="440" y="1879"/>
                    </a:cubicBezTo>
                    <a:cubicBezTo>
                      <a:pt x="440" y="1085"/>
                      <a:pt x="1077" y="420"/>
                      <a:pt x="1897" y="420"/>
                    </a:cubicBezTo>
                    <a:close/>
                    <a:moveTo>
                      <a:pt x="1913" y="1"/>
                    </a:moveTo>
                    <a:cubicBezTo>
                      <a:pt x="811" y="1"/>
                      <a:pt x="47" y="870"/>
                      <a:pt x="27" y="1827"/>
                    </a:cubicBezTo>
                    <a:cubicBezTo>
                      <a:pt x="0" y="2935"/>
                      <a:pt x="880" y="3685"/>
                      <a:pt x="1760" y="3747"/>
                    </a:cubicBezTo>
                    <a:cubicBezTo>
                      <a:pt x="1805" y="3750"/>
                      <a:pt x="1849" y="3751"/>
                      <a:pt x="1894" y="3751"/>
                    </a:cubicBezTo>
                    <a:cubicBezTo>
                      <a:pt x="2990" y="3751"/>
                      <a:pt x="3807" y="2834"/>
                      <a:pt x="3766" y="1879"/>
                    </a:cubicBezTo>
                    <a:cubicBezTo>
                      <a:pt x="3809" y="834"/>
                      <a:pt x="2913" y="27"/>
                      <a:pt x="1982" y="2"/>
                    </a:cubicBezTo>
                    <a:cubicBezTo>
                      <a:pt x="1959" y="1"/>
                      <a:pt x="1936" y="1"/>
                      <a:pt x="1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4"/>
              <p:cNvSpPr/>
              <p:nvPr/>
            </p:nvSpPr>
            <p:spPr>
              <a:xfrm>
                <a:off x="347000" y="2935950"/>
                <a:ext cx="17625" cy="20875"/>
              </a:xfrm>
              <a:custGeom>
                <a:avLst/>
                <a:gdLst/>
                <a:ahLst/>
                <a:cxnLst/>
                <a:rect l="l" t="t" r="r" b="b"/>
                <a:pathLst>
                  <a:path w="705" h="835" extrusionOk="0">
                    <a:moveTo>
                      <a:pt x="285" y="1"/>
                    </a:moveTo>
                    <a:cubicBezTo>
                      <a:pt x="280" y="1"/>
                      <a:pt x="275" y="1"/>
                      <a:pt x="270" y="1"/>
                    </a:cubicBezTo>
                    <a:cubicBezTo>
                      <a:pt x="89" y="1"/>
                      <a:pt x="1" y="120"/>
                      <a:pt x="69" y="280"/>
                    </a:cubicBezTo>
                    <a:cubicBezTo>
                      <a:pt x="131" y="436"/>
                      <a:pt x="208" y="581"/>
                      <a:pt x="291" y="726"/>
                    </a:cubicBezTo>
                    <a:cubicBezTo>
                      <a:pt x="333" y="799"/>
                      <a:pt x="395" y="834"/>
                      <a:pt x="460" y="834"/>
                    </a:cubicBezTo>
                    <a:cubicBezTo>
                      <a:pt x="491" y="834"/>
                      <a:pt x="524" y="825"/>
                      <a:pt x="555" y="808"/>
                    </a:cubicBezTo>
                    <a:cubicBezTo>
                      <a:pt x="669" y="746"/>
                      <a:pt x="705" y="633"/>
                      <a:pt x="648" y="514"/>
                    </a:cubicBezTo>
                    <a:cubicBezTo>
                      <a:pt x="586" y="379"/>
                      <a:pt x="519" y="249"/>
                      <a:pt x="457" y="115"/>
                    </a:cubicBezTo>
                    <a:cubicBezTo>
                      <a:pt x="418" y="37"/>
                      <a:pt x="361" y="1"/>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4"/>
              <p:cNvSpPr/>
              <p:nvPr/>
            </p:nvSpPr>
            <p:spPr>
              <a:xfrm>
                <a:off x="407050" y="2935900"/>
                <a:ext cx="16575" cy="20900"/>
              </a:xfrm>
              <a:custGeom>
                <a:avLst/>
                <a:gdLst/>
                <a:ahLst/>
                <a:cxnLst/>
                <a:rect l="l" t="t" r="r" b="b"/>
                <a:pathLst>
                  <a:path w="663" h="836" extrusionOk="0">
                    <a:moveTo>
                      <a:pt x="425" y="1"/>
                    </a:moveTo>
                    <a:cubicBezTo>
                      <a:pt x="360" y="1"/>
                      <a:pt x="297" y="24"/>
                      <a:pt x="259" y="91"/>
                    </a:cubicBezTo>
                    <a:cubicBezTo>
                      <a:pt x="182" y="232"/>
                      <a:pt x="113" y="376"/>
                      <a:pt x="46" y="521"/>
                    </a:cubicBezTo>
                    <a:cubicBezTo>
                      <a:pt x="0" y="624"/>
                      <a:pt x="46" y="769"/>
                      <a:pt x="124" y="810"/>
                    </a:cubicBezTo>
                    <a:cubicBezTo>
                      <a:pt x="161" y="827"/>
                      <a:pt x="197" y="835"/>
                      <a:pt x="231" y="835"/>
                    </a:cubicBezTo>
                    <a:cubicBezTo>
                      <a:pt x="312" y="835"/>
                      <a:pt x="383" y="788"/>
                      <a:pt x="435" y="697"/>
                    </a:cubicBezTo>
                    <a:cubicBezTo>
                      <a:pt x="497" y="573"/>
                      <a:pt x="559" y="454"/>
                      <a:pt x="616" y="330"/>
                    </a:cubicBezTo>
                    <a:cubicBezTo>
                      <a:pt x="636" y="294"/>
                      <a:pt x="641" y="246"/>
                      <a:pt x="657" y="205"/>
                    </a:cubicBezTo>
                    <a:cubicBezTo>
                      <a:pt x="662" y="101"/>
                      <a:pt x="595" y="34"/>
                      <a:pt x="517" y="14"/>
                    </a:cubicBezTo>
                    <a:cubicBezTo>
                      <a:pt x="487" y="6"/>
                      <a:pt x="456"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4"/>
              <p:cNvSpPr/>
              <p:nvPr/>
            </p:nvSpPr>
            <p:spPr>
              <a:xfrm>
                <a:off x="428000" y="2964800"/>
                <a:ext cx="10475" cy="10400"/>
              </a:xfrm>
              <a:custGeom>
                <a:avLst/>
                <a:gdLst/>
                <a:ahLst/>
                <a:cxnLst/>
                <a:rect l="l" t="t" r="r" b="b"/>
                <a:pathLst>
                  <a:path w="419" h="416" extrusionOk="0">
                    <a:moveTo>
                      <a:pt x="195" y="0"/>
                    </a:moveTo>
                    <a:cubicBezTo>
                      <a:pt x="78" y="0"/>
                      <a:pt x="5" y="78"/>
                      <a:pt x="0" y="213"/>
                    </a:cubicBezTo>
                    <a:cubicBezTo>
                      <a:pt x="0" y="337"/>
                      <a:pt x="77" y="410"/>
                      <a:pt x="202" y="415"/>
                    </a:cubicBezTo>
                    <a:cubicBezTo>
                      <a:pt x="316" y="415"/>
                      <a:pt x="419" y="317"/>
                      <a:pt x="419" y="208"/>
                    </a:cubicBezTo>
                    <a:cubicBezTo>
                      <a:pt x="419" y="105"/>
                      <a:pt x="316" y="1"/>
                      <a:pt x="207" y="1"/>
                    </a:cubicBezTo>
                    <a:cubicBezTo>
                      <a:pt x="203" y="0"/>
                      <a:pt x="19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4"/>
              <p:cNvSpPr/>
              <p:nvPr/>
            </p:nvSpPr>
            <p:spPr>
              <a:xfrm>
                <a:off x="373550" y="3145100"/>
                <a:ext cx="10475" cy="10150"/>
              </a:xfrm>
              <a:custGeom>
                <a:avLst/>
                <a:gdLst/>
                <a:ahLst/>
                <a:cxnLst/>
                <a:rect l="l" t="t" r="r" b="b"/>
                <a:pathLst>
                  <a:path w="419" h="406" extrusionOk="0">
                    <a:moveTo>
                      <a:pt x="199" y="1"/>
                    </a:moveTo>
                    <a:cubicBezTo>
                      <a:pt x="70" y="1"/>
                      <a:pt x="15" y="85"/>
                      <a:pt x="5" y="198"/>
                    </a:cubicBezTo>
                    <a:cubicBezTo>
                      <a:pt x="0" y="301"/>
                      <a:pt x="108" y="405"/>
                      <a:pt x="212" y="405"/>
                    </a:cubicBezTo>
                    <a:cubicBezTo>
                      <a:pt x="216" y="405"/>
                      <a:pt x="220" y="405"/>
                      <a:pt x="224" y="405"/>
                    </a:cubicBezTo>
                    <a:cubicBezTo>
                      <a:pt x="351" y="405"/>
                      <a:pt x="419" y="328"/>
                      <a:pt x="419" y="188"/>
                    </a:cubicBezTo>
                    <a:cubicBezTo>
                      <a:pt x="419" y="54"/>
                      <a:pt x="371" y="1"/>
                      <a:pt x="241" y="1"/>
                    </a:cubicBezTo>
                    <a:cubicBezTo>
                      <a:pt x="235" y="1"/>
                      <a:pt x="229" y="1"/>
                      <a:pt x="223" y="2"/>
                    </a:cubicBezTo>
                    <a:cubicBezTo>
                      <a:pt x="214" y="1"/>
                      <a:pt x="206" y="1"/>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4"/>
              <p:cNvSpPr/>
              <p:nvPr/>
            </p:nvSpPr>
            <p:spPr>
              <a:xfrm>
                <a:off x="366700" y="3007300"/>
                <a:ext cx="47600" cy="47825"/>
              </a:xfrm>
              <a:custGeom>
                <a:avLst/>
                <a:gdLst/>
                <a:ahLst/>
                <a:cxnLst/>
                <a:rect l="l" t="t" r="r" b="b"/>
                <a:pathLst>
                  <a:path w="1904" h="1913" extrusionOk="0">
                    <a:moveTo>
                      <a:pt x="479" y="430"/>
                    </a:moveTo>
                    <a:cubicBezTo>
                      <a:pt x="504" y="430"/>
                      <a:pt x="540" y="445"/>
                      <a:pt x="590" y="474"/>
                    </a:cubicBezTo>
                    <a:cubicBezTo>
                      <a:pt x="817" y="604"/>
                      <a:pt x="1051" y="733"/>
                      <a:pt x="1283" y="867"/>
                    </a:cubicBezTo>
                    <a:cubicBezTo>
                      <a:pt x="1412" y="939"/>
                      <a:pt x="1412" y="965"/>
                      <a:pt x="1288" y="1039"/>
                    </a:cubicBezTo>
                    <a:cubicBezTo>
                      <a:pt x="1024" y="1199"/>
                      <a:pt x="755" y="1349"/>
                      <a:pt x="466" y="1514"/>
                    </a:cubicBezTo>
                    <a:cubicBezTo>
                      <a:pt x="450" y="1442"/>
                      <a:pt x="430" y="1390"/>
                      <a:pt x="430" y="1338"/>
                    </a:cubicBezTo>
                    <a:cubicBezTo>
                      <a:pt x="423" y="1084"/>
                      <a:pt x="423" y="826"/>
                      <a:pt x="423" y="573"/>
                    </a:cubicBezTo>
                    <a:cubicBezTo>
                      <a:pt x="423" y="475"/>
                      <a:pt x="436" y="430"/>
                      <a:pt x="479" y="430"/>
                    </a:cubicBezTo>
                    <a:close/>
                    <a:moveTo>
                      <a:pt x="488" y="0"/>
                    </a:moveTo>
                    <a:cubicBezTo>
                      <a:pt x="273" y="0"/>
                      <a:pt x="64" y="150"/>
                      <a:pt x="36" y="375"/>
                    </a:cubicBezTo>
                    <a:cubicBezTo>
                      <a:pt x="10" y="567"/>
                      <a:pt x="10" y="759"/>
                      <a:pt x="0" y="945"/>
                    </a:cubicBezTo>
                    <a:lnTo>
                      <a:pt x="10" y="945"/>
                    </a:lnTo>
                    <a:lnTo>
                      <a:pt x="10" y="1385"/>
                    </a:lnTo>
                    <a:cubicBezTo>
                      <a:pt x="14" y="1709"/>
                      <a:pt x="231" y="1913"/>
                      <a:pt x="488" y="1913"/>
                    </a:cubicBezTo>
                    <a:cubicBezTo>
                      <a:pt x="575" y="1913"/>
                      <a:pt x="666" y="1889"/>
                      <a:pt x="755" y="1839"/>
                    </a:cubicBezTo>
                    <a:cubicBezTo>
                      <a:pt x="1034" y="1679"/>
                      <a:pt x="1314" y="1509"/>
                      <a:pt x="1593" y="1349"/>
                    </a:cubicBezTo>
                    <a:cubicBezTo>
                      <a:pt x="1837" y="1209"/>
                      <a:pt x="1904" y="753"/>
                      <a:pt x="1588" y="557"/>
                    </a:cubicBezTo>
                    <a:cubicBezTo>
                      <a:pt x="1293" y="375"/>
                      <a:pt x="993" y="194"/>
                      <a:pt x="683" y="45"/>
                    </a:cubicBezTo>
                    <a:cubicBezTo>
                      <a:pt x="621" y="14"/>
                      <a:pt x="554" y="0"/>
                      <a:pt x="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8" name="Google Shape;688;p14"/>
          <p:cNvGrpSpPr/>
          <p:nvPr/>
        </p:nvGrpSpPr>
        <p:grpSpPr>
          <a:xfrm>
            <a:off x="1" y="-167"/>
            <a:ext cx="12192033" cy="6858181"/>
            <a:chOff x="0" y="-125"/>
            <a:chExt cx="9144025" cy="5143636"/>
          </a:xfrm>
        </p:grpSpPr>
        <p:grpSp>
          <p:nvGrpSpPr>
            <p:cNvPr id="689" name="Google Shape;689;p14"/>
            <p:cNvGrpSpPr/>
            <p:nvPr/>
          </p:nvGrpSpPr>
          <p:grpSpPr>
            <a:xfrm flipH="1">
              <a:off x="0" y="-125"/>
              <a:ext cx="9143992" cy="5143636"/>
              <a:chOff x="0" y="-125"/>
              <a:chExt cx="9143992" cy="5143636"/>
            </a:xfrm>
          </p:grpSpPr>
          <p:cxnSp>
            <p:nvCxnSpPr>
              <p:cNvPr id="690" name="Google Shape;690;p14"/>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691" name="Google Shape;691;p14"/>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692" name="Google Shape;692;p14"/>
              <p:cNvCxnSpPr/>
              <p:nvPr/>
            </p:nvCxnSpPr>
            <p:spPr>
              <a:xfrm>
                <a:off x="188700" y="1870375"/>
                <a:ext cx="337800" cy="0"/>
              </a:xfrm>
              <a:prstGeom prst="straightConnector1">
                <a:avLst/>
              </a:prstGeom>
              <a:noFill/>
              <a:ln w="9525" cap="flat" cmpd="sng">
                <a:solidFill>
                  <a:schemeClr val="accent2"/>
                </a:solidFill>
                <a:prstDash val="solid"/>
                <a:round/>
                <a:headEnd type="none" w="med" len="med"/>
                <a:tailEnd type="none" w="med" len="med"/>
              </a:ln>
            </p:spPr>
          </p:cxnSp>
          <p:cxnSp>
            <p:nvCxnSpPr>
              <p:cNvPr id="693" name="Google Shape;693;p14"/>
              <p:cNvCxnSpPr/>
              <p:nvPr/>
            </p:nvCxnSpPr>
            <p:spPr>
              <a:xfrm>
                <a:off x="0" y="2337963"/>
                <a:ext cx="298200" cy="0"/>
              </a:xfrm>
              <a:prstGeom prst="straightConnector1">
                <a:avLst/>
              </a:prstGeom>
              <a:noFill/>
              <a:ln w="9525" cap="flat" cmpd="sng">
                <a:solidFill>
                  <a:schemeClr val="accent2"/>
                </a:solidFill>
                <a:prstDash val="solid"/>
                <a:round/>
                <a:headEnd type="none" w="med" len="med"/>
                <a:tailEnd type="none" w="med" len="med"/>
              </a:ln>
            </p:spPr>
          </p:cxnSp>
          <p:cxnSp>
            <p:nvCxnSpPr>
              <p:cNvPr id="694" name="Google Shape;694;p14"/>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695" name="Google Shape;695;p14"/>
              <p:cNvCxnSpPr/>
              <p:nvPr/>
            </p:nvCxnSpPr>
            <p:spPr>
              <a:xfrm>
                <a:off x="2643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696" name="Google Shape;696;p14"/>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697" name="Google Shape;697;p14"/>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698" name="Google Shape;698;p14"/>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699" name="Google Shape;699;p14"/>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700" name="Google Shape;700;p14"/>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01" name="Google Shape;701;p14"/>
              <p:cNvCxnSpPr/>
              <p:nvPr/>
            </p:nvCxnSpPr>
            <p:spPr>
              <a:xfrm rot="10800000">
                <a:off x="467575" y="1694238"/>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02" name="Google Shape;702;p14"/>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703" name="Google Shape;703;p14"/>
              <p:cNvCxnSpPr/>
              <p:nvPr/>
            </p:nvCxnSpPr>
            <p:spPr>
              <a:xfrm rot="10800000">
                <a:off x="8529289" y="1402773"/>
                <a:ext cx="614700" cy="0"/>
              </a:xfrm>
              <a:prstGeom prst="straightConnector1">
                <a:avLst/>
              </a:prstGeom>
              <a:noFill/>
              <a:ln w="9525" cap="flat" cmpd="sng">
                <a:solidFill>
                  <a:schemeClr val="accent2"/>
                </a:solidFill>
                <a:prstDash val="solid"/>
                <a:round/>
                <a:headEnd type="none" w="med" len="med"/>
                <a:tailEnd type="none" w="med" len="med"/>
              </a:ln>
            </p:spPr>
          </p:cxnSp>
          <p:cxnSp>
            <p:nvCxnSpPr>
              <p:cNvPr id="704" name="Google Shape;704;p14"/>
              <p:cNvCxnSpPr/>
              <p:nvPr/>
            </p:nvCxnSpPr>
            <p:spPr>
              <a:xfrm rot="10800000">
                <a:off x="8919292" y="1870375"/>
                <a:ext cx="224700" cy="0"/>
              </a:xfrm>
              <a:prstGeom prst="straightConnector1">
                <a:avLst/>
              </a:prstGeom>
              <a:noFill/>
              <a:ln w="9525" cap="flat" cmpd="sng">
                <a:solidFill>
                  <a:schemeClr val="accent2"/>
                </a:solidFill>
                <a:prstDash val="solid"/>
                <a:round/>
                <a:headEnd type="none" w="med" len="med"/>
                <a:tailEnd type="none" w="med" len="med"/>
              </a:ln>
            </p:spPr>
          </p:cxnSp>
          <p:cxnSp>
            <p:nvCxnSpPr>
              <p:cNvPr id="705" name="Google Shape;705;p14"/>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06" name="Google Shape;706;p14"/>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07" name="Google Shape;707;p14"/>
              <p:cNvCxnSpPr/>
              <p:nvPr/>
            </p:nvCxnSpPr>
            <p:spPr>
              <a:xfrm rot="10800000">
                <a:off x="8562291" y="3740725"/>
                <a:ext cx="581700" cy="0"/>
              </a:xfrm>
              <a:prstGeom prst="straightConnector1">
                <a:avLst/>
              </a:prstGeom>
              <a:noFill/>
              <a:ln w="9525" cap="flat" cmpd="sng">
                <a:solidFill>
                  <a:schemeClr val="accent2"/>
                </a:solidFill>
                <a:prstDash val="solid"/>
                <a:round/>
                <a:headEnd type="none" w="med" len="med"/>
                <a:tailEnd type="none" w="med" len="med"/>
              </a:ln>
            </p:spPr>
          </p:cxnSp>
          <p:cxnSp>
            <p:nvCxnSpPr>
              <p:cNvPr id="708" name="Google Shape;708;p14"/>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709" name="Google Shape;709;p14"/>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710" name="Google Shape;710;p14"/>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711" name="Google Shape;711;p14"/>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712" name="Google Shape;712;p14"/>
              <p:cNvCxnSpPr/>
              <p:nvPr/>
            </p:nvCxnSpPr>
            <p:spPr>
              <a:xfrm rot="10800000">
                <a:off x="8676400" y="31586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713" name="Google Shape;713;p14"/>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714" name="Google Shape;714;p14"/>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715" name="Google Shape;715;p14"/>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16" name="Google Shape;716;p14"/>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717" name="Google Shape;717;p14"/>
              <p:cNvCxnSpPr/>
              <p:nvPr/>
            </p:nvCxnSpPr>
            <p:spPr>
              <a:xfrm>
                <a:off x="715025" y="467591"/>
                <a:ext cx="859200" cy="0"/>
              </a:xfrm>
              <a:prstGeom prst="straightConnector1">
                <a:avLst/>
              </a:prstGeom>
              <a:noFill/>
              <a:ln w="9525" cap="flat" cmpd="sng">
                <a:solidFill>
                  <a:schemeClr val="accent2"/>
                </a:solidFill>
                <a:prstDash val="solid"/>
                <a:round/>
                <a:headEnd type="none" w="med" len="med"/>
                <a:tailEnd type="none" w="med" len="med"/>
              </a:ln>
            </p:spPr>
          </p:cxnSp>
          <p:cxnSp>
            <p:nvCxnSpPr>
              <p:cNvPr id="718" name="Google Shape;718;p14"/>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719" name="Google Shape;719;p14"/>
            <p:cNvCxnSpPr/>
            <p:nvPr/>
          </p:nvCxnSpPr>
          <p:spPr>
            <a:xfrm>
              <a:off x="8878825" y="1402775"/>
              <a:ext cx="2652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703168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20"/>
        <p:cNvGrpSpPr/>
        <p:nvPr/>
      </p:nvGrpSpPr>
      <p:grpSpPr>
        <a:xfrm>
          <a:off x="0" y="0"/>
          <a:ext cx="0" cy="0"/>
          <a:chOff x="0" y="0"/>
          <a:chExt cx="0" cy="0"/>
        </a:xfrm>
      </p:grpSpPr>
      <p:grpSp>
        <p:nvGrpSpPr>
          <p:cNvPr id="721" name="Google Shape;721;p15"/>
          <p:cNvGrpSpPr/>
          <p:nvPr/>
        </p:nvGrpSpPr>
        <p:grpSpPr>
          <a:xfrm>
            <a:off x="-9" y="2483322"/>
            <a:ext cx="12191200" cy="3740804"/>
            <a:chOff x="-7" y="1862491"/>
            <a:chExt cx="9143400" cy="2805603"/>
          </a:xfrm>
        </p:grpSpPr>
        <p:grpSp>
          <p:nvGrpSpPr>
            <p:cNvPr id="722" name="Google Shape;722;p15"/>
            <p:cNvGrpSpPr/>
            <p:nvPr/>
          </p:nvGrpSpPr>
          <p:grpSpPr>
            <a:xfrm>
              <a:off x="-7" y="4199816"/>
              <a:ext cx="468022" cy="468278"/>
              <a:chOff x="2652825" y="1228150"/>
              <a:chExt cx="250025" cy="250175"/>
            </a:xfrm>
          </p:grpSpPr>
          <p:sp>
            <p:nvSpPr>
              <p:cNvPr id="723" name="Google Shape;723;p15"/>
              <p:cNvSpPr/>
              <p:nvPr/>
            </p:nvSpPr>
            <p:spPr>
              <a:xfrm>
                <a:off x="2652825" y="1228150"/>
                <a:ext cx="250025" cy="250175"/>
              </a:xfrm>
              <a:custGeom>
                <a:avLst/>
                <a:gdLst/>
                <a:ahLst/>
                <a:cxnLst/>
                <a:rect l="l" t="t" r="r" b="b"/>
                <a:pathLst>
                  <a:path w="10001" h="10007" extrusionOk="0">
                    <a:moveTo>
                      <a:pt x="5675" y="419"/>
                    </a:moveTo>
                    <a:cubicBezTo>
                      <a:pt x="5712" y="631"/>
                      <a:pt x="5737" y="839"/>
                      <a:pt x="5789" y="1040"/>
                    </a:cubicBezTo>
                    <a:cubicBezTo>
                      <a:pt x="5805" y="1107"/>
                      <a:pt x="5861" y="1195"/>
                      <a:pt x="5918" y="1221"/>
                    </a:cubicBezTo>
                    <a:cubicBezTo>
                      <a:pt x="6281" y="1381"/>
                      <a:pt x="6648" y="1522"/>
                      <a:pt x="7004" y="1677"/>
                    </a:cubicBezTo>
                    <a:cubicBezTo>
                      <a:pt x="7042" y="1693"/>
                      <a:pt x="7076" y="1700"/>
                      <a:pt x="7107" y="1700"/>
                    </a:cubicBezTo>
                    <a:cubicBezTo>
                      <a:pt x="7215" y="1700"/>
                      <a:pt x="7293" y="1619"/>
                      <a:pt x="7377" y="1563"/>
                    </a:cubicBezTo>
                    <a:cubicBezTo>
                      <a:pt x="7512" y="1475"/>
                      <a:pt x="7641" y="1371"/>
                      <a:pt x="7771" y="1273"/>
                    </a:cubicBezTo>
                    <a:cubicBezTo>
                      <a:pt x="8071" y="1573"/>
                      <a:pt x="8365" y="1868"/>
                      <a:pt x="8666" y="2162"/>
                    </a:cubicBezTo>
                    <a:cubicBezTo>
                      <a:pt x="8712" y="2210"/>
                      <a:pt x="8717" y="2241"/>
                      <a:pt x="8676" y="2298"/>
                    </a:cubicBezTo>
                    <a:cubicBezTo>
                      <a:pt x="8562" y="2437"/>
                      <a:pt x="8458" y="2582"/>
                      <a:pt x="8360" y="2732"/>
                    </a:cubicBezTo>
                    <a:cubicBezTo>
                      <a:pt x="8298" y="2814"/>
                      <a:pt x="8282" y="2897"/>
                      <a:pt x="8329" y="3012"/>
                    </a:cubicBezTo>
                    <a:cubicBezTo>
                      <a:pt x="8485" y="3358"/>
                      <a:pt x="8624" y="3715"/>
                      <a:pt x="8764" y="4067"/>
                    </a:cubicBezTo>
                    <a:cubicBezTo>
                      <a:pt x="8831" y="4232"/>
                      <a:pt x="8981" y="4222"/>
                      <a:pt x="9115" y="4247"/>
                    </a:cubicBezTo>
                    <a:cubicBezTo>
                      <a:pt x="9266" y="4273"/>
                      <a:pt x="9421" y="4294"/>
                      <a:pt x="9581" y="4320"/>
                    </a:cubicBezTo>
                    <a:lnTo>
                      <a:pt x="9581" y="5675"/>
                    </a:lnTo>
                    <a:cubicBezTo>
                      <a:pt x="9359" y="5712"/>
                      <a:pt x="9146" y="5737"/>
                      <a:pt x="8934" y="5784"/>
                    </a:cubicBezTo>
                    <a:cubicBezTo>
                      <a:pt x="8878" y="5799"/>
                      <a:pt x="8810" y="5851"/>
                      <a:pt x="8785" y="5904"/>
                    </a:cubicBezTo>
                    <a:cubicBezTo>
                      <a:pt x="8624" y="6271"/>
                      <a:pt x="8475" y="6644"/>
                      <a:pt x="8319" y="7010"/>
                    </a:cubicBezTo>
                    <a:cubicBezTo>
                      <a:pt x="8246" y="7176"/>
                      <a:pt x="8375" y="7269"/>
                      <a:pt x="8449" y="7382"/>
                    </a:cubicBezTo>
                    <a:cubicBezTo>
                      <a:pt x="8530" y="7513"/>
                      <a:pt x="8624" y="7631"/>
                      <a:pt x="8712" y="7750"/>
                    </a:cubicBezTo>
                    <a:cubicBezTo>
                      <a:pt x="8391" y="8077"/>
                      <a:pt x="8076" y="8387"/>
                      <a:pt x="7761" y="8707"/>
                    </a:cubicBezTo>
                    <a:cubicBezTo>
                      <a:pt x="7599" y="8593"/>
                      <a:pt x="7434" y="8480"/>
                      <a:pt x="7274" y="8356"/>
                    </a:cubicBezTo>
                    <a:cubicBezTo>
                      <a:pt x="7223" y="8316"/>
                      <a:pt x="7175" y="8295"/>
                      <a:pt x="7122" y="8295"/>
                    </a:cubicBezTo>
                    <a:cubicBezTo>
                      <a:pt x="7094" y="8295"/>
                      <a:pt x="7063" y="8301"/>
                      <a:pt x="7031" y="8314"/>
                    </a:cubicBezTo>
                    <a:cubicBezTo>
                      <a:pt x="6658" y="8475"/>
                      <a:pt x="6281" y="8624"/>
                      <a:pt x="5908" y="8786"/>
                    </a:cubicBezTo>
                    <a:cubicBezTo>
                      <a:pt x="5851" y="8810"/>
                      <a:pt x="5799" y="8889"/>
                      <a:pt x="5784" y="8956"/>
                    </a:cubicBezTo>
                    <a:cubicBezTo>
                      <a:pt x="5743" y="9158"/>
                      <a:pt x="5717" y="9369"/>
                      <a:pt x="5681" y="9581"/>
                    </a:cubicBezTo>
                    <a:lnTo>
                      <a:pt x="4330" y="9581"/>
                    </a:lnTo>
                    <a:cubicBezTo>
                      <a:pt x="4294" y="9369"/>
                      <a:pt x="4263" y="9152"/>
                      <a:pt x="4216" y="8941"/>
                    </a:cubicBezTo>
                    <a:cubicBezTo>
                      <a:pt x="4206" y="8884"/>
                      <a:pt x="4160" y="8810"/>
                      <a:pt x="4108" y="8791"/>
                    </a:cubicBezTo>
                    <a:cubicBezTo>
                      <a:pt x="3735" y="8624"/>
                      <a:pt x="3363" y="8475"/>
                      <a:pt x="2990" y="8320"/>
                    </a:cubicBezTo>
                    <a:cubicBezTo>
                      <a:pt x="2955" y="8305"/>
                      <a:pt x="2923" y="8298"/>
                      <a:pt x="2893" y="8298"/>
                    </a:cubicBezTo>
                    <a:cubicBezTo>
                      <a:pt x="2831" y="8298"/>
                      <a:pt x="2777" y="8327"/>
                      <a:pt x="2721" y="8366"/>
                    </a:cubicBezTo>
                    <a:cubicBezTo>
                      <a:pt x="2565" y="8480"/>
                      <a:pt x="2405" y="8593"/>
                      <a:pt x="2260" y="8702"/>
                    </a:cubicBezTo>
                    <a:cubicBezTo>
                      <a:pt x="1940" y="8382"/>
                      <a:pt x="1624" y="8072"/>
                      <a:pt x="1298" y="7745"/>
                    </a:cubicBezTo>
                    <a:cubicBezTo>
                      <a:pt x="1402" y="7600"/>
                      <a:pt x="1515" y="7445"/>
                      <a:pt x="1629" y="7284"/>
                    </a:cubicBezTo>
                    <a:cubicBezTo>
                      <a:pt x="1691" y="7202"/>
                      <a:pt x="1732" y="7119"/>
                      <a:pt x="1686" y="7010"/>
                    </a:cubicBezTo>
                    <a:cubicBezTo>
                      <a:pt x="1526" y="6644"/>
                      <a:pt x="1376" y="6271"/>
                      <a:pt x="1221" y="5904"/>
                    </a:cubicBezTo>
                    <a:cubicBezTo>
                      <a:pt x="1190" y="5825"/>
                      <a:pt x="1142" y="5789"/>
                      <a:pt x="1061" y="5779"/>
                    </a:cubicBezTo>
                    <a:cubicBezTo>
                      <a:pt x="848" y="5753"/>
                      <a:pt x="636" y="5712"/>
                      <a:pt x="424" y="5675"/>
                    </a:cubicBezTo>
                    <a:lnTo>
                      <a:pt x="424" y="4325"/>
                    </a:lnTo>
                    <a:cubicBezTo>
                      <a:pt x="626" y="4289"/>
                      <a:pt x="827" y="4253"/>
                      <a:pt x="1029" y="4222"/>
                    </a:cubicBezTo>
                    <a:cubicBezTo>
                      <a:pt x="1128" y="4211"/>
                      <a:pt x="1195" y="4160"/>
                      <a:pt x="1231" y="4077"/>
                    </a:cubicBezTo>
                    <a:cubicBezTo>
                      <a:pt x="1391" y="3700"/>
                      <a:pt x="1552" y="3322"/>
                      <a:pt x="1696" y="2938"/>
                    </a:cubicBezTo>
                    <a:cubicBezTo>
                      <a:pt x="1717" y="2888"/>
                      <a:pt x="1681" y="2788"/>
                      <a:pt x="1639" y="2732"/>
                    </a:cubicBezTo>
                    <a:cubicBezTo>
                      <a:pt x="1526" y="2561"/>
                      <a:pt x="1402" y="2396"/>
                      <a:pt x="1278" y="2229"/>
                    </a:cubicBezTo>
                    <a:cubicBezTo>
                      <a:pt x="1593" y="1914"/>
                      <a:pt x="1914" y="1599"/>
                      <a:pt x="2235" y="1278"/>
                    </a:cubicBezTo>
                    <a:cubicBezTo>
                      <a:pt x="2379" y="1381"/>
                      <a:pt x="2539" y="1479"/>
                      <a:pt x="2680" y="1599"/>
                    </a:cubicBezTo>
                    <a:cubicBezTo>
                      <a:pt x="2754" y="1664"/>
                      <a:pt x="2826" y="1692"/>
                      <a:pt x="2900" y="1692"/>
                    </a:cubicBezTo>
                    <a:cubicBezTo>
                      <a:pt x="2951" y="1692"/>
                      <a:pt x="3003" y="1679"/>
                      <a:pt x="3057" y="1656"/>
                    </a:cubicBezTo>
                    <a:cubicBezTo>
                      <a:pt x="3399" y="1515"/>
                      <a:pt x="3735" y="1376"/>
                      <a:pt x="4072" y="1236"/>
                    </a:cubicBezTo>
                    <a:cubicBezTo>
                      <a:pt x="4154" y="1200"/>
                      <a:pt x="4211" y="1133"/>
                      <a:pt x="4222" y="1035"/>
                    </a:cubicBezTo>
                    <a:cubicBezTo>
                      <a:pt x="4253" y="833"/>
                      <a:pt x="4289" y="626"/>
                      <a:pt x="4325" y="419"/>
                    </a:cubicBezTo>
                    <a:close/>
                    <a:moveTo>
                      <a:pt x="4160" y="1"/>
                    </a:moveTo>
                    <a:cubicBezTo>
                      <a:pt x="3998" y="1"/>
                      <a:pt x="3952" y="78"/>
                      <a:pt x="3931" y="197"/>
                    </a:cubicBezTo>
                    <a:cubicBezTo>
                      <a:pt x="3890" y="398"/>
                      <a:pt x="3864" y="605"/>
                      <a:pt x="3828" y="808"/>
                    </a:cubicBezTo>
                    <a:cubicBezTo>
                      <a:pt x="3823" y="844"/>
                      <a:pt x="3792" y="890"/>
                      <a:pt x="3761" y="901"/>
                    </a:cubicBezTo>
                    <a:cubicBezTo>
                      <a:pt x="3508" y="1009"/>
                      <a:pt x="3248" y="1118"/>
                      <a:pt x="2990" y="1221"/>
                    </a:cubicBezTo>
                    <a:cubicBezTo>
                      <a:pt x="2979" y="1224"/>
                      <a:pt x="2965" y="1226"/>
                      <a:pt x="2949" y="1226"/>
                    </a:cubicBezTo>
                    <a:cubicBezTo>
                      <a:pt x="2915" y="1226"/>
                      <a:pt x="2875" y="1218"/>
                      <a:pt x="2850" y="1200"/>
                    </a:cubicBezTo>
                    <a:cubicBezTo>
                      <a:pt x="2690" y="1092"/>
                      <a:pt x="2539" y="973"/>
                      <a:pt x="2379" y="859"/>
                    </a:cubicBezTo>
                    <a:cubicBezTo>
                      <a:pt x="2325" y="817"/>
                      <a:pt x="2270" y="791"/>
                      <a:pt x="2213" y="791"/>
                    </a:cubicBezTo>
                    <a:cubicBezTo>
                      <a:pt x="2158" y="791"/>
                      <a:pt x="2102" y="816"/>
                      <a:pt x="2043" y="875"/>
                    </a:cubicBezTo>
                    <a:cubicBezTo>
                      <a:pt x="1660" y="1262"/>
                      <a:pt x="1273" y="1646"/>
                      <a:pt x="889" y="2028"/>
                    </a:cubicBezTo>
                    <a:cubicBezTo>
                      <a:pt x="786" y="2131"/>
                      <a:pt x="770" y="2251"/>
                      <a:pt x="858" y="2375"/>
                    </a:cubicBezTo>
                    <a:cubicBezTo>
                      <a:pt x="972" y="2530"/>
                      <a:pt x="1092" y="2685"/>
                      <a:pt x="1200" y="2850"/>
                    </a:cubicBezTo>
                    <a:cubicBezTo>
                      <a:pt x="1221" y="2888"/>
                      <a:pt x="1236" y="2955"/>
                      <a:pt x="1221" y="2996"/>
                    </a:cubicBezTo>
                    <a:cubicBezTo>
                      <a:pt x="1123" y="3254"/>
                      <a:pt x="1013" y="3508"/>
                      <a:pt x="905" y="3767"/>
                    </a:cubicBezTo>
                    <a:cubicBezTo>
                      <a:pt x="889" y="3793"/>
                      <a:pt x="858" y="3824"/>
                      <a:pt x="832" y="3829"/>
                    </a:cubicBezTo>
                    <a:cubicBezTo>
                      <a:pt x="672" y="3860"/>
                      <a:pt x="512" y="3875"/>
                      <a:pt x="352" y="3906"/>
                    </a:cubicBezTo>
                    <a:cubicBezTo>
                      <a:pt x="227" y="3932"/>
                      <a:pt x="82" y="3922"/>
                      <a:pt x="0" y="4051"/>
                    </a:cubicBezTo>
                    <a:lnTo>
                      <a:pt x="0" y="5955"/>
                    </a:lnTo>
                    <a:cubicBezTo>
                      <a:pt x="82" y="6028"/>
                      <a:pt x="170" y="6074"/>
                      <a:pt x="289" y="6079"/>
                    </a:cubicBezTo>
                    <a:cubicBezTo>
                      <a:pt x="440" y="6090"/>
                      <a:pt x="584" y="6126"/>
                      <a:pt x="734" y="6147"/>
                    </a:cubicBezTo>
                    <a:cubicBezTo>
                      <a:pt x="822" y="6162"/>
                      <a:pt x="894" y="6183"/>
                      <a:pt x="931" y="6286"/>
                    </a:cubicBezTo>
                    <a:cubicBezTo>
                      <a:pt x="1025" y="6534"/>
                      <a:pt x="1133" y="6778"/>
                      <a:pt x="1231" y="7026"/>
                    </a:cubicBezTo>
                    <a:cubicBezTo>
                      <a:pt x="1242" y="7062"/>
                      <a:pt x="1226" y="7119"/>
                      <a:pt x="1205" y="7150"/>
                    </a:cubicBezTo>
                    <a:cubicBezTo>
                      <a:pt x="1092" y="7320"/>
                      <a:pt x="967" y="7482"/>
                      <a:pt x="853" y="7652"/>
                    </a:cubicBezTo>
                    <a:cubicBezTo>
                      <a:pt x="776" y="7761"/>
                      <a:pt x="786" y="7869"/>
                      <a:pt x="879" y="7962"/>
                    </a:cubicBezTo>
                    <a:lnTo>
                      <a:pt x="2043" y="9127"/>
                    </a:lnTo>
                    <a:cubicBezTo>
                      <a:pt x="2093" y="9178"/>
                      <a:pt x="2149" y="9202"/>
                      <a:pt x="2206" y="9202"/>
                    </a:cubicBezTo>
                    <a:cubicBezTo>
                      <a:pt x="2255" y="9202"/>
                      <a:pt x="2304" y="9185"/>
                      <a:pt x="2353" y="9152"/>
                    </a:cubicBezTo>
                    <a:cubicBezTo>
                      <a:pt x="2524" y="9034"/>
                      <a:pt x="2685" y="8915"/>
                      <a:pt x="2856" y="8800"/>
                    </a:cubicBezTo>
                    <a:cubicBezTo>
                      <a:pt x="2877" y="8783"/>
                      <a:pt x="2913" y="8772"/>
                      <a:pt x="2946" y="8772"/>
                    </a:cubicBezTo>
                    <a:cubicBezTo>
                      <a:pt x="2962" y="8772"/>
                      <a:pt x="2977" y="8775"/>
                      <a:pt x="2990" y="8779"/>
                    </a:cubicBezTo>
                    <a:cubicBezTo>
                      <a:pt x="3233" y="8872"/>
                      <a:pt x="3471" y="8982"/>
                      <a:pt x="3719" y="9070"/>
                    </a:cubicBezTo>
                    <a:cubicBezTo>
                      <a:pt x="3812" y="9106"/>
                      <a:pt x="3843" y="9163"/>
                      <a:pt x="3854" y="9245"/>
                    </a:cubicBezTo>
                    <a:cubicBezTo>
                      <a:pt x="3880" y="9431"/>
                      <a:pt x="3900" y="9617"/>
                      <a:pt x="3931" y="9799"/>
                    </a:cubicBezTo>
                    <a:cubicBezTo>
                      <a:pt x="3952" y="9923"/>
                      <a:pt x="4041" y="10006"/>
                      <a:pt x="4170" y="10006"/>
                    </a:cubicBezTo>
                    <a:cubicBezTo>
                      <a:pt x="4449" y="10001"/>
                      <a:pt x="4730" y="9999"/>
                      <a:pt x="5010" y="9999"/>
                    </a:cubicBezTo>
                    <a:cubicBezTo>
                      <a:pt x="5291" y="9999"/>
                      <a:pt x="5572" y="10001"/>
                      <a:pt x="5851" y="10006"/>
                    </a:cubicBezTo>
                    <a:cubicBezTo>
                      <a:pt x="5970" y="10006"/>
                      <a:pt x="6058" y="9908"/>
                      <a:pt x="6073" y="9815"/>
                    </a:cubicBezTo>
                    <a:cubicBezTo>
                      <a:pt x="6109" y="9603"/>
                      <a:pt x="6135" y="9390"/>
                      <a:pt x="6171" y="9178"/>
                    </a:cubicBezTo>
                    <a:cubicBezTo>
                      <a:pt x="6178" y="9147"/>
                      <a:pt x="6202" y="9111"/>
                      <a:pt x="6228" y="9101"/>
                    </a:cubicBezTo>
                    <a:cubicBezTo>
                      <a:pt x="6493" y="8987"/>
                      <a:pt x="6756" y="8879"/>
                      <a:pt x="7026" y="8774"/>
                    </a:cubicBezTo>
                    <a:cubicBezTo>
                      <a:pt x="7036" y="8769"/>
                      <a:pt x="7049" y="8767"/>
                      <a:pt x="7063" y="8767"/>
                    </a:cubicBezTo>
                    <a:cubicBezTo>
                      <a:pt x="7091" y="8767"/>
                      <a:pt x="7122" y="8776"/>
                      <a:pt x="7140" y="8791"/>
                    </a:cubicBezTo>
                    <a:cubicBezTo>
                      <a:pt x="7305" y="8899"/>
                      <a:pt x="7465" y="9018"/>
                      <a:pt x="7630" y="9132"/>
                    </a:cubicBezTo>
                    <a:cubicBezTo>
                      <a:pt x="7699" y="9179"/>
                      <a:pt x="7752" y="9202"/>
                      <a:pt x="7802" y="9202"/>
                    </a:cubicBezTo>
                    <a:cubicBezTo>
                      <a:pt x="7862" y="9202"/>
                      <a:pt x="7917" y="9169"/>
                      <a:pt x="7988" y="9101"/>
                    </a:cubicBezTo>
                    <a:cubicBezTo>
                      <a:pt x="8365" y="8723"/>
                      <a:pt x="8733" y="8345"/>
                      <a:pt x="9110" y="7978"/>
                    </a:cubicBezTo>
                    <a:cubicBezTo>
                      <a:pt x="9230" y="7864"/>
                      <a:pt x="9230" y="7735"/>
                      <a:pt x="9146" y="7621"/>
                    </a:cubicBezTo>
                    <a:cubicBezTo>
                      <a:pt x="9033" y="7471"/>
                      <a:pt x="8919" y="7315"/>
                      <a:pt x="8810" y="7160"/>
                    </a:cubicBezTo>
                    <a:cubicBezTo>
                      <a:pt x="8785" y="7119"/>
                      <a:pt x="8769" y="7052"/>
                      <a:pt x="8785" y="7010"/>
                    </a:cubicBezTo>
                    <a:cubicBezTo>
                      <a:pt x="8878" y="6762"/>
                      <a:pt x="8991" y="6524"/>
                      <a:pt x="9079" y="6271"/>
                    </a:cubicBezTo>
                    <a:cubicBezTo>
                      <a:pt x="9115" y="6178"/>
                      <a:pt x="9177" y="6162"/>
                      <a:pt x="9261" y="6147"/>
                    </a:cubicBezTo>
                    <a:cubicBezTo>
                      <a:pt x="9452" y="6116"/>
                      <a:pt x="9648" y="6085"/>
                      <a:pt x="9845" y="6048"/>
                    </a:cubicBezTo>
                    <a:cubicBezTo>
                      <a:pt x="9948" y="6033"/>
                      <a:pt x="10001" y="5966"/>
                      <a:pt x="10001" y="5856"/>
                    </a:cubicBezTo>
                    <a:lnTo>
                      <a:pt x="10001" y="4149"/>
                    </a:lnTo>
                    <a:cubicBezTo>
                      <a:pt x="10001" y="4015"/>
                      <a:pt x="9953" y="3953"/>
                      <a:pt x="9829" y="3932"/>
                    </a:cubicBezTo>
                    <a:cubicBezTo>
                      <a:pt x="9597" y="3891"/>
                      <a:pt x="9364" y="3860"/>
                      <a:pt x="9127" y="3824"/>
                    </a:cubicBezTo>
                    <a:cubicBezTo>
                      <a:pt x="9007" y="3544"/>
                      <a:pt x="8888" y="3260"/>
                      <a:pt x="8774" y="2974"/>
                    </a:cubicBezTo>
                    <a:cubicBezTo>
                      <a:pt x="8759" y="2943"/>
                      <a:pt x="8774" y="2893"/>
                      <a:pt x="8795" y="2861"/>
                    </a:cubicBezTo>
                    <a:cubicBezTo>
                      <a:pt x="8909" y="2690"/>
                      <a:pt x="9033" y="2525"/>
                      <a:pt x="9151" y="2354"/>
                    </a:cubicBezTo>
                    <a:cubicBezTo>
                      <a:pt x="9230" y="2246"/>
                      <a:pt x="9213" y="2131"/>
                      <a:pt x="9127" y="2043"/>
                    </a:cubicBezTo>
                    <a:lnTo>
                      <a:pt x="7962" y="880"/>
                    </a:lnTo>
                    <a:cubicBezTo>
                      <a:pt x="7901" y="816"/>
                      <a:pt x="7845" y="785"/>
                      <a:pt x="7788" y="785"/>
                    </a:cubicBezTo>
                    <a:cubicBezTo>
                      <a:pt x="7737" y="785"/>
                      <a:pt x="7685" y="808"/>
                      <a:pt x="7625" y="854"/>
                    </a:cubicBezTo>
                    <a:cubicBezTo>
                      <a:pt x="7465" y="973"/>
                      <a:pt x="7310" y="1092"/>
                      <a:pt x="7145" y="1205"/>
                    </a:cubicBezTo>
                    <a:cubicBezTo>
                      <a:pt x="7127" y="1220"/>
                      <a:pt x="7098" y="1226"/>
                      <a:pt x="7068" y="1226"/>
                    </a:cubicBezTo>
                    <a:cubicBezTo>
                      <a:pt x="7045" y="1226"/>
                      <a:pt x="7023" y="1223"/>
                      <a:pt x="7004" y="1216"/>
                    </a:cubicBezTo>
                    <a:cubicBezTo>
                      <a:pt x="6751" y="1118"/>
                      <a:pt x="6498" y="1014"/>
                      <a:pt x="6245" y="901"/>
                    </a:cubicBezTo>
                    <a:cubicBezTo>
                      <a:pt x="6214" y="890"/>
                      <a:pt x="6182" y="849"/>
                      <a:pt x="6171" y="813"/>
                    </a:cubicBezTo>
                    <a:cubicBezTo>
                      <a:pt x="6135" y="621"/>
                      <a:pt x="6109" y="429"/>
                      <a:pt x="6073" y="238"/>
                    </a:cubicBezTo>
                    <a:cubicBezTo>
                      <a:pt x="6037" y="42"/>
                      <a:pt x="6001" y="1"/>
                      <a:pt x="5825" y="1"/>
                    </a:cubicBezTo>
                    <a:cubicBezTo>
                      <a:pt x="5548" y="3"/>
                      <a:pt x="5270" y="4"/>
                      <a:pt x="4992" y="4"/>
                    </a:cubicBezTo>
                    <a:cubicBezTo>
                      <a:pt x="4714" y="4"/>
                      <a:pt x="4436" y="3"/>
                      <a:pt x="4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5"/>
              <p:cNvSpPr/>
              <p:nvPr/>
            </p:nvSpPr>
            <p:spPr>
              <a:xfrm>
                <a:off x="2705000" y="1310750"/>
                <a:ext cx="101500" cy="92325"/>
              </a:xfrm>
              <a:custGeom>
                <a:avLst/>
                <a:gdLst/>
                <a:ahLst/>
                <a:cxnLst/>
                <a:rect l="l" t="t" r="r" b="b"/>
                <a:pathLst>
                  <a:path w="4060" h="3693" extrusionOk="0">
                    <a:moveTo>
                      <a:pt x="1147" y="1304"/>
                    </a:moveTo>
                    <a:cubicBezTo>
                      <a:pt x="1195" y="1304"/>
                      <a:pt x="1246" y="1306"/>
                      <a:pt x="1302" y="1311"/>
                    </a:cubicBezTo>
                    <a:lnTo>
                      <a:pt x="1302" y="2371"/>
                    </a:lnTo>
                    <a:cubicBezTo>
                      <a:pt x="1234" y="2378"/>
                      <a:pt x="1168" y="2383"/>
                      <a:pt x="1103" y="2383"/>
                    </a:cubicBezTo>
                    <a:cubicBezTo>
                      <a:pt x="918" y="2383"/>
                      <a:pt x="747" y="2342"/>
                      <a:pt x="614" y="2185"/>
                    </a:cubicBezTo>
                    <a:cubicBezTo>
                      <a:pt x="469" y="2010"/>
                      <a:pt x="437" y="1802"/>
                      <a:pt x="552" y="1595"/>
                    </a:cubicBezTo>
                    <a:cubicBezTo>
                      <a:pt x="655" y="1414"/>
                      <a:pt x="807" y="1304"/>
                      <a:pt x="1147" y="1304"/>
                    </a:cubicBezTo>
                    <a:close/>
                    <a:moveTo>
                      <a:pt x="3640" y="530"/>
                    </a:moveTo>
                    <a:lnTo>
                      <a:pt x="3640" y="3168"/>
                    </a:lnTo>
                    <a:cubicBezTo>
                      <a:pt x="3516" y="3122"/>
                      <a:pt x="3401" y="3080"/>
                      <a:pt x="3277" y="3034"/>
                    </a:cubicBezTo>
                    <a:cubicBezTo>
                      <a:pt x="3277" y="2641"/>
                      <a:pt x="3283" y="2253"/>
                      <a:pt x="3277" y="1865"/>
                    </a:cubicBezTo>
                    <a:cubicBezTo>
                      <a:pt x="3277" y="1714"/>
                      <a:pt x="3215" y="1647"/>
                      <a:pt x="3071" y="1647"/>
                    </a:cubicBezTo>
                    <a:cubicBezTo>
                      <a:pt x="2936" y="1647"/>
                      <a:pt x="2864" y="1719"/>
                      <a:pt x="2864" y="1869"/>
                    </a:cubicBezTo>
                    <a:lnTo>
                      <a:pt x="2864" y="2874"/>
                    </a:lnTo>
                    <a:cubicBezTo>
                      <a:pt x="2677" y="2801"/>
                      <a:pt x="2496" y="2734"/>
                      <a:pt x="2315" y="2667"/>
                    </a:cubicBezTo>
                    <a:cubicBezTo>
                      <a:pt x="2150" y="2605"/>
                      <a:pt x="1985" y="2538"/>
                      <a:pt x="1813" y="2475"/>
                    </a:cubicBezTo>
                    <a:cubicBezTo>
                      <a:pt x="1746" y="2454"/>
                      <a:pt x="1715" y="2418"/>
                      <a:pt x="1715" y="2335"/>
                    </a:cubicBezTo>
                    <a:cubicBezTo>
                      <a:pt x="1720" y="2010"/>
                      <a:pt x="1720" y="1678"/>
                      <a:pt x="1715" y="1347"/>
                    </a:cubicBezTo>
                    <a:cubicBezTo>
                      <a:pt x="1715" y="1275"/>
                      <a:pt x="1746" y="1239"/>
                      <a:pt x="1808" y="1213"/>
                    </a:cubicBezTo>
                    <a:cubicBezTo>
                      <a:pt x="2398" y="985"/>
                      <a:pt x="2993" y="757"/>
                      <a:pt x="3583" y="535"/>
                    </a:cubicBezTo>
                    <a:cubicBezTo>
                      <a:pt x="3599" y="530"/>
                      <a:pt x="3614" y="530"/>
                      <a:pt x="3640" y="530"/>
                    </a:cubicBezTo>
                    <a:close/>
                    <a:moveTo>
                      <a:pt x="3878" y="0"/>
                    </a:moveTo>
                    <a:cubicBezTo>
                      <a:pt x="3848" y="0"/>
                      <a:pt x="3815" y="6"/>
                      <a:pt x="3780" y="18"/>
                    </a:cubicBezTo>
                    <a:cubicBezTo>
                      <a:pt x="3707" y="38"/>
                      <a:pt x="3635" y="64"/>
                      <a:pt x="3563" y="90"/>
                    </a:cubicBezTo>
                    <a:cubicBezTo>
                      <a:pt x="3035" y="298"/>
                      <a:pt x="2501" y="494"/>
                      <a:pt x="1973" y="706"/>
                    </a:cubicBezTo>
                    <a:cubicBezTo>
                      <a:pt x="1707" y="814"/>
                      <a:pt x="1445" y="900"/>
                      <a:pt x="1153" y="900"/>
                    </a:cubicBezTo>
                    <a:cubicBezTo>
                      <a:pt x="1122" y="900"/>
                      <a:pt x="1090" y="899"/>
                      <a:pt x="1058" y="897"/>
                    </a:cubicBezTo>
                    <a:cubicBezTo>
                      <a:pt x="1041" y="896"/>
                      <a:pt x="1024" y="896"/>
                      <a:pt x="1007" y="896"/>
                    </a:cubicBezTo>
                    <a:cubicBezTo>
                      <a:pt x="465" y="896"/>
                      <a:pt x="0" y="1372"/>
                      <a:pt x="80" y="1968"/>
                    </a:cubicBezTo>
                    <a:cubicBezTo>
                      <a:pt x="122" y="2258"/>
                      <a:pt x="261" y="2459"/>
                      <a:pt x="478" y="2626"/>
                    </a:cubicBezTo>
                    <a:cubicBezTo>
                      <a:pt x="645" y="2750"/>
                      <a:pt x="836" y="2791"/>
                      <a:pt x="1042" y="2796"/>
                    </a:cubicBezTo>
                    <a:cubicBezTo>
                      <a:pt x="1214" y="2801"/>
                      <a:pt x="1395" y="2791"/>
                      <a:pt x="1555" y="2832"/>
                    </a:cubicBezTo>
                    <a:cubicBezTo>
                      <a:pt x="1777" y="2884"/>
                      <a:pt x="1985" y="2987"/>
                      <a:pt x="2191" y="3065"/>
                    </a:cubicBezTo>
                    <a:cubicBezTo>
                      <a:pt x="2718" y="3266"/>
                      <a:pt x="3241" y="3474"/>
                      <a:pt x="3769" y="3670"/>
                    </a:cubicBezTo>
                    <a:cubicBezTo>
                      <a:pt x="3810" y="3685"/>
                      <a:pt x="3847" y="3692"/>
                      <a:pt x="3881" y="3692"/>
                    </a:cubicBezTo>
                    <a:cubicBezTo>
                      <a:pt x="3994" y="3692"/>
                      <a:pt x="4059" y="3608"/>
                      <a:pt x="4059" y="3464"/>
                    </a:cubicBezTo>
                    <a:lnTo>
                      <a:pt x="4059" y="1843"/>
                    </a:lnTo>
                    <a:lnTo>
                      <a:pt x="4059" y="219"/>
                    </a:lnTo>
                    <a:cubicBezTo>
                      <a:pt x="4059" y="80"/>
                      <a:pt x="3989" y="0"/>
                      <a:pt x="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5"/>
              <p:cNvSpPr/>
              <p:nvPr/>
            </p:nvSpPr>
            <p:spPr>
              <a:xfrm>
                <a:off x="2733650" y="1306800"/>
                <a:ext cx="127800" cy="129975"/>
              </a:xfrm>
              <a:custGeom>
                <a:avLst/>
                <a:gdLst/>
                <a:ahLst/>
                <a:cxnLst/>
                <a:rect l="l" t="t" r="r" b="b"/>
                <a:pathLst>
                  <a:path w="5112" h="5199" extrusionOk="0">
                    <a:moveTo>
                      <a:pt x="4424" y="1"/>
                    </a:moveTo>
                    <a:cubicBezTo>
                      <a:pt x="4392" y="1"/>
                      <a:pt x="4359" y="9"/>
                      <a:pt x="4325" y="26"/>
                    </a:cubicBezTo>
                    <a:cubicBezTo>
                      <a:pt x="4206" y="88"/>
                      <a:pt x="4211" y="243"/>
                      <a:pt x="4258" y="341"/>
                    </a:cubicBezTo>
                    <a:cubicBezTo>
                      <a:pt x="4325" y="496"/>
                      <a:pt x="4413" y="642"/>
                      <a:pt x="4476" y="791"/>
                    </a:cubicBezTo>
                    <a:cubicBezTo>
                      <a:pt x="4667" y="1246"/>
                      <a:pt x="4734" y="1722"/>
                      <a:pt x="4667" y="2214"/>
                    </a:cubicBezTo>
                    <a:cubicBezTo>
                      <a:pt x="4610" y="2622"/>
                      <a:pt x="4480" y="3006"/>
                      <a:pt x="4258" y="3362"/>
                    </a:cubicBezTo>
                    <a:cubicBezTo>
                      <a:pt x="3984" y="3797"/>
                      <a:pt x="3627" y="4154"/>
                      <a:pt x="3167" y="4398"/>
                    </a:cubicBezTo>
                    <a:cubicBezTo>
                      <a:pt x="2835" y="4573"/>
                      <a:pt x="2494" y="4692"/>
                      <a:pt x="2116" y="4739"/>
                    </a:cubicBezTo>
                    <a:cubicBezTo>
                      <a:pt x="1999" y="4752"/>
                      <a:pt x="1883" y="4759"/>
                      <a:pt x="1767" y="4759"/>
                    </a:cubicBezTo>
                    <a:cubicBezTo>
                      <a:pt x="1601" y="4759"/>
                      <a:pt x="1436" y="4745"/>
                      <a:pt x="1268" y="4718"/>
                    </a:cubicBezTo>
                    <a:cubicBezTo>
                      <a:pt x="942" y="4661"/>
                      <a:pt x="641" y="4553"/>
                      <a:pt x="352" y="4392"/>
                    </a:cubicBezTo>
                    <a:cubicBezTo>
                      <a:pt x="317" y="4373"/>
                      <a:pt x="280" y="4364"/>
                      <a:pt x="244" y="4364"/>
                    </a:cubicBezTo>
                    <a:cubicBezTo>
                      <a:pt x="164" y="4364"/>
                      <a:pt x="89" y="4408"/>
                      <a:pt x="58" y="4480"/>
                    </a:cubicBezTo>
                    <a:cubicBezTo>
                      <a:pt x="0" y="4599"/>
                      <a:pt x="41" y="4708"/>
                      <a:pt x="161" y="4775"/>
                    </a:cubicBezTo>
                    <a:cubicBezTo>
                      <a:pt x="667" y="5044"/>
                      <a:pt x="1206" y="5189"/>
                      <a:pt x="1785" y="5199"/>
                    </a:cubicBezTo>
                    <a:cubicBezTo>
                      <a:pt x="2044" y="5163"/>
                      <a:pt x="2308" y="5153"/>
                      <a:pt x="2556" y="5091"/>
                    </a:cubicBezTo>
                    <a:cubicBezTo>
                      <a:pt x="3379" y="4883"/>
                      <a:pt x="4046" y="4439"/>
                      <a:pt x="4521" y="3735"/>
                    </a:cubicBezTo>
                    <a:cubicBezTo>
                      <a:pt x="4812" y="3305"/>
                      <a:pt x="4998" y="2830"/>
                      <a:pt x="5065" y="2307"/>
                    </a:cubicBezTo>
                    <a:cubicBezTo>
                      <a:pt x="5106" y="1965"/>
                      <a:pt x="5111" y="1629"/>
                      <a:pt x="5055" y="1294"/>
                    </a:cubicBezTo>
                    <a:cubicBezTo>
                      <a:pt x="4987" y="884"/>
                      <a:pt x="4853" y="492"/>
                      <a:pt x="4631" y="139"/>
                    </a:cubicBezTo>
                    <a:cubicBezTo>
                      <a:pt x="4572" y="48"/>
                      <a:pt x="4501" y="1"/>
                      <a:pt x="4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5"/>
              <p:cNvSpPr/>
              <p:nvPr/>
            </p:nvSpPr>
            <p:spPr>
              <a:xfrm>
                <a:off x="2694450" y="1269800"/>
                <a:ext cx="130525" cy="124925"/>
              </a:xfrm>
              <a:custGeom>
                <a:avLst/>
                <a:gdLst/>
                <a:ahLst/>
                <a:cxnLst/>
                <a:rect l="l" t="t" r="r" b="b"/>
                <a:pathLst>
                  <a:path w="5221" h="4997" extrusionOk="0">
                    <a:moveTo>
                      <a:pt x="3318" y="1"/>
                    </a:moveTo>
                    <a:cubicBezTo>
                      <a:pt x="3129" y="1"/>
                      <a:pt x="2942" y="16"/>
                      <a:pt x="2753" y="47"/>
                    </a:cubicBezTo>
                    <a:cubicBezTo>
                      <a:pt x="2359" y="114"/>
                      <a:pt x="1987" y="253"/>
                      <a:pt x="1645" y="460"/>
                    </a:cubicBezTo>
                    <a:cubicBezTo>
                      <a:pt x="1098" y="787"/>
                      <a:pt x="673" y="1227"/>
                      <a:pt x="384" y="1790"/>
                    </a:cubicBezTo>
                    <a:cubicBezTo>
                      <a:pt x="136" y="2271"/>
                      <a:pt x="0" y="2779"/>
                      <a:pt x="11" y="3321"/>
                    </a:cubicBezTo>
                    <a:cubicBezTo>
                      <a:pt x="21" y="3481"/>
                      <a:pt x="26" y="3637"/>
                      <a:pt x="47" y="3792"/>
                    </a:cubicBezTo>
                    <a:cubicBezTo>
                      <a:pt x="88" y="4176"/>
                      <a:pt x="203" y="4537"/>
                      <a:pt x="389" y="4878"/>
                    </a:cubicBezTo>
                    <a:cubicBezTo>
                      <a:pt x="426" y="4946"/>
                      <a:pt x="485" y="4996"/>
                      <a:pt x="563" y="4996"/>
                    </a:cubicBezTo>
                    <a:cubicBezTo>
                      <a:pt x="581" y="4996"/>
                      <a:pt x="601" y="4993"/>
                      <a:pt x="621" y="4988"/>
                    </a:cubicBezTo>
                    <a:cubicBezTo>
                      <a:pt x="771" y="4947"/>
                      <a:pt x="823" y="4816"/>
                      <a:pt x="740" y="4656"/>
                    </a:cubicBezTo>
                    <a:cubicBezTo>
                      <a:pt x="533" y="4252"/>
                      <a:pt x="430" y="3829"/>
                      <a:pt x="415" y="3383"/>
                    </a:cubicBezTo>
                    <a:cubicBezTo>
                      <a:pt x="409" y="3182"/>
                      <a:pt x="446" y="2975"/>
                      <a:pt x="482" y="2774"/>
                    </a:cubicBezTo>
                    <a:cubicBezTo>
                      <a:pt x="626" y="1991"/>
                      <a:pt x="1056" y="1387"/>
                      <a:pt x="1693" y="931"/>
                    </a:cubicBezTo>
                    <a:cubicBezTo>
                      <a:pt x="2049" y="678"/>
                      <a:pt x="2453" y="522"/>
                      <a:pt x="2887" y="450"/>
                    </a:cubicBezTo>
                    <a:cubicBezTo>
                      <a:pt x="3035" y="429"/>
                      <a:pt x="3180" y="418"/>
                      <a:pt x="3325" y="418"/>
                    </a:cubicBezTo>
                    <a:cubicBezTo>
                      <a:pt x="3526" y="418"/>
                      <a:pt x="3726" y="439"/>
                      <a:pt x="3928" y="481"/>
                    </a:cubicBezTo>
                    <a:cubicBezTo>
                      <a:pt x="4253" y="549"/>
                      <a:pt x="4553" y="673"/>
                      <a:pt x="4843" y="843"/>
                    </a:cubicBezTo>
                    <a:cubicBezTo>
                      <a:pt x="4885" y="868"/>
                      <a:pt x="4932" y="882"/>
                      <a:pt x="4979" y="882"/>
                    </a:cubicBezTo>
                    <a:cubicBezTo>
                      <a:pt x="5030" y="882"/>
                      <a:pt x="5080" y="865"/>
                      <a:pt x="5122" y="828"/>
                    </a:cubicBezTo>
                    <a:cubicBezTo>
                      <a:pt x="5195" y="766"/>
                      <a:pt x="5220" y="663"/>
                      <a:pt x="5158" y="590"/>
                    </a:cubicBezTo>
                    <a:cubicBezTo>
                      <a:pt x="5091" y="508"/>
                      <a:pt x="4998" y="439"/>
                      <a:pt x="4905" y="388"/>
                    </a:cubicBezTo>
                    <a:cubicBezTo>
                      <a:pt x="4558" y="212"/>
                      <a:pt x="4196" y="93"/>
                      <a:pt x="3808" y="36"/>
                    </a:cubicBezTo>
                    <a:cubicBezTo>
                      <a:pt x="3643" y="12"/>
                      <a:pt x="3480"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15"/>
              <p:cNvSpPr/>
              <p:nvPr/>
            </p:nvSpPr>
            <p:spPr>
              <a:xfrm>
                <a:off x="2822775" y="1330525"/>
                <a:ext cx="20450" cy="52675"/>
              </a:xfrm>
              <a:custGeom>
                <a:avLst/>
                <a:gdLst/>
                <a:ahLst/>
                <a:cxnLst/>
                <a:rect l="l" t="t" r="r" b="b"/>
                <a:pathLst>
                  <a:path w="818" h="2107" extrusionOk="0">
                    <a:moveTo>
                      <a:pt x="233" y="0"/>
                    </a:moveTo>
                    <a:cubicBezTo>
                      <a:pt x="182" y="0"/>
                      <a:pt x="134" y="18"/>
                      <a:pt x="93" y="54"/>
                    </a:cubicBezTo>
                    <a:cubicBezTo>
                      <a:pt x="0" y="142"/>
                      <a:pt x="10" y="283"/>
                      <a:pt x="125" y="401"/>
                    </a:cubicBezTo>
                    <a:cubicBezTo>
                      <a:pt x="460" y="768"/>
                      <a:pt x="460" y="1358"/>
                      <a:pt x="125" y="1704"/>
                    </a:cubicBezTo>
                    <a:cubicBezTo>
                      <a:pt x="10" y="1823"/>
                      <a:pt x="0" y="1969"/>
                      <a:pt x="98" y="2057"/>
                    </a:cubicBezTo>
                    <a:cubicBezTo>
                      <a:pt x="136" y="2090"/>
                      <a:pt x="183" y="2106"/>
                      <a:pt x="233" y="2106"/>
                    </a:cubicBezTo>
                    <a:cubicBezTo>
                      <a:pt x="307" y="2106"/>
                      <a:pt x="386" y="2069"/>
                      <a:pt x="445" y="1995"/>
                    </a:cubicBezTo>
                    <a:cubicBezTo>
                      <a:pt x="662" y="1720"/>
                      <a:pt x="812" y="1415"/>
                      <a:pt x="786" y="1059"/>
                    </a:cubicBezTo>
                    <a:cubicBezTo>
                      <a:pt x="817" y="665"/>
                      <a:pt x="626" y="345"/>
                      <a:pt x="445" y="111"/>
                    </a:cubicBezTo>
                    <a:cubicBezTo>
                      <a:pt x="384" y="38"/>
                      <a:pt x="306"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15"/>
              <p:cNvSpPr/>
              <p:nvPr/>
            </p:nvSpPr>
            <p:spPr>
              <a:xfrm>
                <a:off x="2810600" y="1342700"/>
                <a:ext cx="15025" cy="28275"/>
              </a:xfrm>
              <a:custGeom>
                <a:avLst/>
                <a:gdLst/>
                <a:ahLst/>
                <a:cxnLst/>
                <a:rect l="l" t="t" r="r" b="b"/>
                <a:pathLst>
                  <a:path w="601" h="1131" extrusionOk="0">
                    <a:moveTo>
                      <a:pt x="231" y="0"/>
                    </a:moveTo>
                    <a:cubicBezTo>
                      <a:pt x="185" y="0"/>
                      <a:pt x="141" y="15"/>
                      <a:pt x="104" y="44"/>
                    </a:cubicBezTo>
                    <a:cubicBezTo>
                      <a:pt x="22" y="111"/>
                      <a:pt x="1" y="255"/>
                      <a:pt x="89" y="354"/>
                    </a:cubicBezTo>
                    <a:cubicBezTo>
                      <a:pt x="228" y="514"/>
                      <a:pt x="192" y="649"/>
                      <a:pt x="84" y="799"/>
                    </a:cubicBezTo>
                    <a:cubicBezTo>
                      <a:pt x="6" y="902"/>
                      <a:pt x="16" y="1006"/>
                      <a:pt x="94" y="1078"/>
                    </a:cubicBezTo>
                    <a:cubicBezTo>
                      <a:pt x="130" y="1112"/>
                      <a:pt x="181" y="1130"/>
                      <a:pt x="234" y="1130"/>
                    </a:cubicBezTo>
                    <a:cubicBezTo>
                      <a:pt x="292" y="1130"/>
                      <a:pt x="353" y="1108"/>
                      <a:pt x="399" y="1062"/>
                    </a:cubicBezTo>
                    <a:cubicBezTo>
                      <a:pt x="538" y="928"/>
                      <a:pt x="600" y="763"/>
                      <a:pt x="595" y="555"/>
                    </a:cubicBezTo>
                    <a:cubicBezTo>
                      <a:pt x="600" y="390"/>
                      <a:pt x="543" y="230"/>
                      <a:pt x="425" y="95"/>
                    </a:cubicBezTo>
                    <a:cubicBezTo>
                      <a:pt x="372" y="33"/>
                      <a:pt x="30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15"/>
              <p:cNvSpPr/>
              <p:nvPr/>
            </p:nvSpPr>
            <p:spPr>
              <a:xfrm>
                <a:off x="2717475" y="1402600"/>
                <a:ext cx="10475" cy="10900"/>
              </a:xfrm>
              <a:custGeom>
                <a:avLst/>
                <a:gdLst/>
                <a:ahLst/>
                <a:cxnLst/>
                <a:rect l="l" t="t" r="r" b="b"/>
                <a:pathLst>
                  <a:path w="419" h="436" extrusionOk="0">
                    <a:moveTo>
                      <a:pt x="193" y="1"/>
                    </a:moveTo>
                    <a:cubicBezTo>
                      <a:pt x="84" y="1"/>
                      <a:pt x="1" y="92"/>
                      <a:pt x="1" y="218"/>
                    </a:cubicBezTo>
                    <a:cubicBezTo>
                      <a:pt x="1" y="349"/>
                      <a:pt x="73" y="436"/>
                      <a:pt x="195" y="436"/>
                    </a:cubicBezTo>
                    <a:cubicBezTo>
                      <a:pt x="199" y="436"/>
                      <a:pt x="204" y="436"/>
                      <a:pt x="208" y="435"/>
                    </a:cubicBezTo>
                    <a:cubicBezTo>
                      <a:pt x="337" y="435"/>
                      <a:pt x="419" y="354"/>
                      <a:pt x="414" y="229"/>
                    </a:cubicBezTo>
                    <a:cubicBezTo>
                      <a:pt x="414" y="105"/>
                      <a:pt x="321"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15"/>
              <p:cNvSpPr/>
              <p:nvPr/>
            </p:nvSpPr>
            <p:spPr>
              <a:xfrm>
                <a:off x="2827800" y="1292825"/>
                <a:ext cx="10350" cy="10350"/>
              </a:xfrm>
              <a:custGeom>
                <a:avLst/>
                <a:gdLst/>
                <a:ahLst/>
                <a:cxnLst/>
                <a:rect l="l" t="t" r="r" b="b"/>
                <a:pathLst>
                  <a:path w="414" h="414" extrusionOk="0">
                    <a:moveTo>
                      <a:pt x="208" y="0"/>
                    </a:moveTo>
                    <a:cubicBezTo>
                      <a:pt x="84" y="0"/>
                      <a:pt x="0" y="77"/>
                      <a:pt x="0" y="196"/>
                    </a:cubicBezTo>
                    <a:cubicBezTo>
                      <a:pt x="5" y="320"/>
                      <a:pt x="99" y="414"/>
                      <a:pt x="223" y="414"/>
                    </a:cubicBezTo>
                    <a:cubicBezTo>
                      <a:pt x="342" y="414"/>
                      <a:pt x="414" y="337"/>
                      <a:pt x="414" y="207"/>
                    </a:cubicBezTo>
                    <a:cubicBezTo>
                      <a:pt x="414" y="77"/>
                      <a:pt x="342"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5"/>
              <p:cNvSpPr/>
              <p:nvPr/>
            </p:nvSpPr>
            <p:spPr>
              <a:xfrm>
                <a:off x="2776575" y="1335500"/>
                <a:ext cx="10525" cy="10375"/>
              </a:xfrm>
              <a:custGeom>
                <a:avLst/>
                <a:gdLst/>
                <a:ahLst/>
                <a:cxnLst/>
                <a:rect l="l" t="t" r="r" b="b"/>
                <a:pathLst>
                  <a:path w="421" h="415" extrusionOk="0">
                    <a:moveTo>
                      <a:pt x="223" y="0"/>
                    </a:moveTo>
                    <a:cubicBezTo>
                      <a:pt x="84" y="0"/>
                      <a:pt x="1" y="72"/>
                      <a:pt x="1" y="197"/>
                    </a:cubicBezTo>
                    <a:cubicBezTo>
                      <a:pt x="6" y="313"/>
                      <a:pt x="105" y="414"/>
                      <a:pt x="220" y="414"/>
                    </a:cubicBezTo>
                    <a:cubicBezTo>
                      <a:pt x="222" y="414"/>
                      <a:pt x="225" y="414"/>
                      <a:pt x="228" y="414"/>
                    </a:cubicBezTo>
                    <a:cubicBezTo>
                      <a:pt x="347" y="414"/>
                      <a:pt x="414" y="337"/>
                      <a:pt x="414" y="202"/>
                    </a:cubicBezTo>
                    <a:cubicBezTo>
                      <a:pt x="420" y="72"/>
                      <a:pt x="34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2" name="Google Shape;732;p15"/>
            <p:cNvGrpSpPr/>
            <p:nvPr/>
          </p:nvGrpSpPr>
          <p:grpSpPr>
            <a:xfrm>
              <a:off x="8674389" y="1862491"/>
              <a:ext cx="469005" cy="469401"/>
              <a:chOff x="3239500" y="1227750"/>
              <a:chExt cx="250550" cy="250775"/>
            </a:xfrm>
          </p:grpSpPr>
          <p:sp>
            <p:nvSpPr>
              <p:cNvPr id="733" name="Google Shape;733;p15"/>
              <p:cNvSpPr/>
              <p:nvPr/>
            </p:nvSpPr>
            <p:spPr>
              <a:xfrm>
                <a:off x="3239500" y="1247275"/>
                <a:ext cx="250550" cy="211775"/>
              </a:xfrm>
              <a:custGeom>
                <a:avLst/>
                <a:gdLst/>
                <a:ahLst/>
                <a:cxnLst/>
                <a:rect l="l" t="t" r="r" b="b"/>
                <a:pathLst>
                  <a:path w="10022" h="8471" extrusionOk="0">
                    <a:moveTo>
                      <a:pt x="1632" y="420"/>
                    </a:moveTo>
                    <a:cubicBezTo>
                      <a:pt x="1638" y="420"/>
                      <a:pt x="1645" y="420"/>
                      <a:pt x="1651" y="420"/>
                    </a:cubicBezTo>
                    <a:cubicBezTo>
                      <a:pt x="2308" y="425"/>
                      <a:pt x="2888" y="979"/>
                      <a:pt x="2882" y="1672"/>
                    </a:cubicBezTo>
                    <a:cubicBezTo>
                      <a:pt x="2877" y="2291"/>
                      <a:pt x="2360" y="2894"/>
                      <a:pt x="1624" y="2894"/>
                    </a:cubicBezTo>
                    <a:cubicBezTo>
                      <a:pt x="1602" y="2894"/>
                      <a:pt x="1580" y="2893"/>
                      <a:pt x="1558" y="2892"/>
                    </a:cubicBezTo>
                    <a:cubicBezTo>
                      <a:pt x="994" y="2861"/>
                      <a:pt x="378" y="2334"/>
                      <a:pt x="414" y="1651"/>
                    </a:cubicBezTo>
                    <a:cubicBezTo>
                      <a:pt x="384" y="995"/>
                      <a:pt x="972" y="420"/>
                      <a:pt x="1632" y="420"/>
                    </a:cubicBezTo>
                    <a:close/>
                    <a:moveTo>
                      <a:pt x="6203" y="3482"/>
                    </a:moveTo>
                    <a:cubicBezTo>
                      <a:pt x="6167" y="3637"/>
                      <a:pt x="6136" y="3783"/>
                      <a:pt x="6100" y="3938"/>
                    </a:cubicBezTo>
                    <a:lnTo>
                      <a:pt x="4853" y="3938"/>
                    </a:lnTo>
                    <a:cubicBezTo>
                      <a:pt x="4693" y="3943"/>
                      <a:pt x="4620" y="4016"/>
                      <a:pt x="4620" y="4160"/>
                    </a:cubicBezTo>
                    <a:cubicBezTo>
                      <a:pt x="4620" y="4284"/>
                      <a:pt x="4693" y="4358"/>
                      <a:pt x="4812" y="4358"/>
                    </a:cubicBezTo>
                    <a:lnTo>
                      <a:pt x="6002" y="4358"/>
                    </a:lnTo>
                    <a:cubicBezTo>
                      <a:pt x="5971" y="4502"/>
                      <a:pt x="5940" y="4642"/>
                      <a:pt x="5904" y="4792"/>
                    </a:cubicBezTo>
                    <a:cubicBezTo>
                      <a:pt x="5790" y="4673"/>
                      <a:pt x="5656" y="4595"/>
                      <a:pt x="5484" y="4595"/>
                    </a:cubicBezTo>
                    <a:cubicBezTo>
                      <a:pt x="5319" y="4600"/>
                      <a:pt x="5185" y="4647"/>
                      <a:pt x="5076" y="4766"/>
                    </a:cubicBezTo>
                    <a:cubicBezTo>
                      <a:pt x="5030" y="4815"/>
                      <a:pt x="4849" y="4856"/>
                      <a:pt x="4729" y="4856"/>
                    </a:cubicBezTo>
                    <a:cubicBezTo>
                      <a:pt x="4685" y="4856"/>
                      <a:pt x="4649" y="4851"/>
                      <a:pt x="4631" y="4838"/>
                    </a:cubicBezTo>
                    <a:cubicBezTo>
                      <a:pt x="4589" y="4812"/>
                      <a:pt x="4574" y="4761"/>
                      <a:pt x="4538" y="4730"/>
                    </a:cubicBezTo>
                    <a:cubicBezTo>
                      <a:pt x="4383" y="4611"/>
                      <a:pt x="4383" y="4611"/>
                      <a:pt x="4067" y="4595"/>
                    </a:cubicBezTo>
                    <a:cubicBezTo>
                      <a:pt x="3989" y="4227"/>
                      <a:pt x="3906" y="3861"/>
                      <a:pt x="3824" y="3482"/>
                    </a:cubicBezTo>
                    <a:close/>
                    <a:moveTo>
                      <a:pt x="4180" y="5024"/>
                    </a:moveTo>
                    <a:cubicBezTo>
                      <a:pt x="4215" y="5024"/>
                      <a:pt x="4257" y="5079"/>
                      <a:pt x="4326" y="5134"/>
                    </a:cubicBezTo>
                    <a:cubicBezTo>
                      <a:pt x="4253" y="5185"/>
                      <a:pt x="4204" y="5243"/>
                      <a:pt x="4173" y="5243"/>
                    </a:cubicBezTo>
                    <a:cubicBezTo>
                      <a:pt x="4170" y="5243"/>
                      <a:pt x="4168" y="5242"/>
                      <a:pt x="4166" y="5242"/>
                    </a:cubicBezTo>
                    <a:cubicBezTo>
                      <a:pt x="4118" y="5237"/>
                      <a:pt x="4067" y="5170"/>
                      <a:pt x="4067" y="5122"/>
                    </a:cubicBezTo>
                    <a:cubicBezTo>
                      <a:pt x="4061" y="5086"/>
                      <a:pt x="4135" y="5024"/>
                      <a:pt x="4176" y="5024"/>
                    </a:cubicBezTo>
                    <a:cubicBezTo>
                      <a:pt x="4177" y="5024"/>
                      <a:pt x="4178" y="5024"/>
                      <a:pt x="4180" y="5024"/>
                    </a:cubicBezTo>
                    <a:close/>
                    <a:moveTo>
                      <a:pt x="5464" y="5024"/>
                    </a:moveTo>
                    <a:cubicBezTo>
                      <a:pt x="5510" y="5024"/>
                      <a:pt x="5589" y="5086"/>
                      <a:pt x="5589" y="5122"/>
                    </a:cubicBezTo>
                    <a:cubicBezTo>
                      <a:pt x="5589" y="5170"/>
                      <a:pt x="5531" y="5221"/>
                      <a:pt x="5479" y="5299"/>
                    </a:cubicBezTo>
                    <a:cubicBezTo>
                      <a:pt x="5427" y="5227"/>
                      <a:pt x="5365" y="5180"/>
                      <a:pt x="5360" y="5134"/>
                    </a:cubicBezTo>
                    <a:cubicBezTo>
                      <a:pt x="5360" y="5096"/>
                      <a:pt x="5427" y="5024"/>
                      <a:pt x="5464" y="5024"/>
                    </a:cubicBezTo>
                    <a:close/>
                    <a:moveTo>
                      <a:pt x="6892" y="1941"/>
                    </a:moveTo>
                    <a:lnTo>
                      <a:pt x="6892" y="2085"/>
                    </a:lnTo>
                    <a:cubicBezTo>
                      <a:pt x="6892" y="3271"/>
                      <a:pt x="6892" y="4451"/>
                      <a:pt x="6897" y="5630"/>
                    </a:cubicBezTo>
                    <a:cubicBezTo>
                      <a:pt x="6897" y="5899"/>
                      <a:pt x="6892" y="6163"/>
                      <a:pt x="6742" y="6406"/>
                    </a:cubicBezTo>
                    <a:lnTo>
                      <a:pt x="3110" y="6406"/>
                    </a:lnTo>
                    <a:lnTo>
                      <a:pt x="3110" y="3100"/>
                    </a:lnTo>
                    <a:cubicBezTo>
                      <a:pt x="3166" y="3090"/>
                      <a:pt x="3206" y="3084"/>
                      <a:pt x="3234" y="3084"/>
                    </a:cubicBezTo>
                    <a:cubicBezTo>
                      <a:pt x="3300" y="3084"/>
                      <a:pt x="3309" y="3119"/>
                      <a:pt x="3337" y="3234"/>
                    </a:cubicBezTo>
                    <a:cubicBezTo>
                      <a:pt x="3457" y="3757"/>
                      <a:pt x="3576" y="4274"/>
                      <a:pt x="3684" y="4797"/>
                    </a:cubicBezTo>
                    <a:cubicBezTo>
                      <a:pt x="3695" y="4843"/>
                      <a:pt x="3674" y="4900"/>
                      <a:pt x="3664" y="4952"/>
                    </a:cubicBezTo>
                    <a:cubicBezTo>
                      <a:pt x="3565" y="5340"/>
                      <a:pt x="3746" y="5619"/>
                      <a:pt x="4135" y="5671"/>
                    </a:cubicBezTo>
                    <a:cubicBezTo>
                      <a:pt x="4157" y="5674"/>
                      <a:pt x="4180" y="5676"/>
                      <a:pt x="4202" y="5676"/>
                    </a:cubicBezTo>
                    <a:cubicBezTo>
                      <a:pt x="4373" y="5676"/>
                      <a:pt x="4532" y="5588"/>
                      <a:pt x="4610" y="5428"/>
                    </a:cubicBezTo>
                    <a:cubicBezTo>
                      <a:pt x="4669" y="5308"/>
                      <a:pt x="4735" y="5255"/>
                      <a:pt x="4836" y="5255"/>
                    </a:cubicBezTo>
                    <a:cubicBezTo>
                      <a:pt x="4871" y="5255"/>
                      <a:pt x="4909" y="5261"/>
                      <a:pt x="4952" y="5273"/>
                    </a:cubicBezTo>
                    <a:cubicBezTo>
                      <a:pt x="5043" y="5556"/>
                      <a:pt x="5233" y="5671"/>
                      <a:pt x="5460" y="5671"/>
                    </a:cubicBezTo>
                    <a:cubicBezTo>
                      <a:pt x="5465" y="5671"/>
                      <a:pt x="5469" y="5671"/>
                      <a:pt x="5474" y="5671"/>
                    </a:cubicBezTo>
                    <a:cubicBezTo>
                      <a:pt x="5706" y="5666"/>
                      <a:pt x="5883" y="5583"/>
                      <a:pt x="6002" y="5268"/>
                    </a:cubicBezTo>
                    <a:cubicBezTo>
                      <a:pt x="6193" y="5263"/>
                      <a:pt x="6255" y="5175"/>
                      <a:pt x="6286" y="4998"/>
                    </a:cubicBezTo>
                    <a:cubicBezTo>
                      <a:pt x="6353" y="4631"/>
                      <a:pt x="6458" y="4274"/>
                      <a:pt x="6540" y="3917"/>
                    </a:cubicBezTo>
                    <a:cubicBezTo>
                      <a:pt x="6587" y="3699"/>
                      <a:pt x="6638" y="3488"/>
                      <a:pt x="6669" y="3271"/>
                    </a:cubicBezTo>
                    <a:cubicBezTo>
                      <a:pt x="6690" y="3126"/>
                      <a:pt x="6607" y="3059"/>
                      <a:pt x="6463" y="3059"/>
                    </a:cubicBezTo>
                    <a:cubicBezTo>
                      <a:pt x="5603" y="3059"/>
                      <a:pt x="4744" y="3059"/>
                      <a:pt x="3886" y="3064"/>
                    </a:cubicBezTo>
                    <a:cubicBezTo>
                      <a:pt x="3751" y="3064"/>
                      <a:pt x="3710" y="3017"/>
                      <a:pt x="3689" y="2904"/>
                    </a:cubicBezTo>
                    <a:cubicBezTo>
                      <a:pt x="3658" y="2722"/>
                      <a:pt x="3596" y="2670"/>
                      <a:pt x="3421" y="2670"/>
                    </a:cubicBezTo>
                    <a:lnTo>
                      <a:pt x="3115" y="2670"/>
                    </a:lnTo>
                    <a:cubicBezTo>
                      <a:pt x="3053" y="2391"/>
                      <a:pt x="3265" y="2195"/>
                      <a:pt x="3270" y="1941"/>
                    </a:cubicBezTo>
                    <a:close/>
                    <a:moveTo>
                      <a:pt x="8373" y="5578"/>
                    </a:moveTo>
                    <a:cubicBezTo>
                      <a:pt x="8376" y="5578"/>
                      <a:pt x="8379" y="5578"/>
                      <a:pt x="8382" y="5578"/>
                    </a:cubicBezTo>
                    <a:cubicBezTo>
                      <a:pt x="9023" y="5583"/>
                      <a:pt x="9629" y="6132"/>
                      <a:pt x="9608" y="6851"/>
                    </a:cubicBezTo>
                    <a:cubicBezTo>
                      <a:pt x="9593" y="7461"/>
                      <a:pt x="9076" y="8047"/>
                      <a:pt x="8422" y="8047"/>
                    </a:cubicBezTo>
                    <a:cubicBezTo>
                      <a:pt x="8405" y="8047"/>
                      <a:pt x="8388" y="8046"/>
                      <a:pt x="8371" y="8045"/>
                    </a:cubicBezTo>
                    <a:cubicBezTo>
                      <a:pt x="8348" y="8047"/>
                      <a:pt x="8326" y="8048"/>
                      <a:pt x="8303" y="8048"/>
                    </a:cubicBezTo>
                    <a:cubicBezTo>
                      <a:pt x="7707" y="8048"/>
                      <a:pt x="7090" y="7465"/>
                      <a:pt x="7134" y="6753"/>
                    </a:cubicBezTo>
                    <a:cubicBezTo>
                      <a:pt x="7172" y="6149"/>
                      <a:pt x="7674" y="5578"/>
                      <a:pt x="8373" y="5578"/>
                    </a:cubicBezTo>
                    <a:close/>
                    <a:moveTo>
                      <a:pt x="1627" y="1"/>
                    </a:moveTo>
                    <a:cubicBezTo>
                      <a:pt x="1582" y="1"/>
                      <a:pt x="1537" y="2"/>
                      <a:pt x="1491" y="5"/>
                    </a:cubicBezTo>
                    <a:cubicBezTo>
                      <a:pt x="1154" y="32"/>
                      <a:pt x="849" y="161"/>
                      <a:pt x="585" y="378"/>
                    </a:cubicBezTo>
                    <a:cubicBezTo>
                      <a:pt x="274" y="637"/>
                      <a:pt x="78" y="958"/>
                      <a:pt x="16" y="1361"/>
                    </a:cubicBezTo>
                    <a:cubicBezTo>
                      <a:pt x="16" y="1366"/>
                      <a:pt x="6" y="1366"/>
                      <a:pt x="1" y="1371"/>
                    </a:cubicBezTo>
                    <a:lnTo>
                      <a:pt x="1" y="1961"/>
                    </a:lnTo>
                    <a:cubicBezTo>
                      <a:pt x="6" y="1972"/>
                      <a:pt x="21" y="1982"/>
                      <a:pt x="21" y="1998"/>
                    </a:cubicBezTo>
                    <a:cubicBezTo>
                      <a:pt x="104" y="2391"/>
                      <a:pt x="300" y="2717"/>
                      <a:pt x="622" y="2961"/>
                    </a:cubicBezTo>
                    <a:cubicBezTo>
                      <a:pt x="940" y="3201"/>
                      <a:pt x="1272" y="3315"/>
                      <a:pt x="1616" y="3315"/>
                    </a:cubicBezTo>
                    <a:cubicBezTo>
                      <a:pt x="1863" y="3315"/>
                      <a:pt x="2117" y="3256"/>
                      <a:pt x="2375" y="3141"/>
                    </a:cubicBezTo>
                    <a:cubicBezTo>
                      <a:pt x="2478" y="3095"/>
                      <a:pt x="2577" y="3028"/>
                      <a:pt x="2685" y="2961"/>
                    </a:cubicBezTo>
                    <a:lnTo>
                      <a:pt x="2685" y="3121"/>
                    </a:lnTo>
                    <a:cubicBezTo>
                      <a:pt x="2685" y="4482"/>
                      <a:pt x="2690" y="5841"/>
                      <a:pt x="2685" y="7197"/>
                    </a:cubicBezTo>
                    <a:cubicBezTo>
                      <a:pt x="2685" y="7580"/>
                      <a:pt x="2991" y="7854"/>
                      <a:pt x="3342" y="7854"/>
                    </a:cubicBezTo>
                    <a:cubicBezTo>
                      <a:pt x="4274" y="7849"/>
                      <a:pt x="5205" y="7849"/>
                      <a:pt x="6141" y="7849"/>
                    </a:cubicBezTo>
                    <a:cubicBezTo>
                      <a:pt x="6158" y="7849"/>
                      <a:pt x="6178" y="7851"/>
                      <a:pt x="6197" y="7851"/>
                    </a:cubicBezTo>
                    <a:cubicBezTo>
                      <a:pt x="6206" y="7851"/>
                      <a:pt x="6216" y="7851"/>
                      <a:pt x="6224" y="7849"/>
                    </a:cubicBezTo>
                    <a:cubicBezTo>
                      <a:pt x="6343" y="7839"/>
                      <a:pt x="6432" y="7746"/>
                      <a:pt x="6427" y="7627"/>
                    </a:cubicBezTo>
                    <a:cubicBezTo>
                      <a:pt x="6427" y="7508"/>
                      <a:pt x="6348" y="7436"/>
                      <a:pt x="6214" y="7436"/>
                    </a:cubicBezTo>
                    <a:lnTo>
                      <a:pt x="3378" y="7436"/>
                    </a:lnTo>
                    <a:cubicBezTo>
                      <a:pt x="3270" y="7436"/>
                      <a:pt x="3156" y="7420"/>
                      <a:pt x="3130" y="7290"/>
                    </a:cubicBezTo>
                    <a:cubicBezTo>
                      <a:pt x="3105" y="7140"/>
                      <a:pt x="3105" y="6985"/>
                      <a:pt x="3094" y="6830"/>
                    </a:cubicBezTo>
                    <a:lnTo>
                      <a:pt x="6706" y="6830"/>
                    </a:lnTo>
                    <a:cubicBezTo>
                      <a:pt x="6716" y="6846"/>
                      <a:pt x="6716" y="6851"/>
                      <a:pt x="6721" y="6856"/>
                    </a:cubicBezTo>
                    <a:lnTo>
                      <a:pt x="6721" y="6918"/>
                    </a:lnTo>
                    <a:cubicBezTo>
                      <a:pt x="6731" y="7321"/>
                      <a:pt x="6886" y="7668"/>
                      <a:pt x="7156" y="7952"/>
                    </a:cubicBezTo>
                    <a:cubicBezTo>
                      <a:pt x="7494" y="8307"/>
                      <a:pt x="7894" y="8471"/>
                      <a:pt x="8343" y="8471"/>
                    </a:cubicBezTo>
                    <a:cubicBezTo>
                      <a:pt x="8458" y="8471"/>
                      <a:pt x="8576" y="8460"/>
                      <a:pt x="8698" y="8439"/>
                    </a:cubicBezTo>
                    <a:cubicBezTo>
                      <a:pt x="9204" y="8351"/>
                      <a:pt x="9582" y="8062"/>
                      <a:pt x="9820" y="7611"/>
                    </a:cubicBezTo>
                    <a:cubicBezTo>
                      <a:pt x="9913" y="7436"/>
                      <a:pt x="9954" y="7233"/>
                      <a:pt x="10021" y="7042"/>
                    </a:cubicBezTo>
                    <a:lnTo>
                      <a:pt x="10021" y="6581"/>
                    </a:lnTo>
                    <a:cubicBezTo>
                      <a:pt x="9990" y="6468"/>
                      <a:pt x="9965" y="6354"/>
                      <a:pt x="9923" y="6245"/>
                    </a:cubicBezTo>
                    <a:cubicBezTo>
                      <a:pt x="9691" y="5650"/>
                      <a:pt x="9261" y="5294"/>
                      <a:pt x="8636" y="5185"/>
                    </a:cubicBezTo>
                    <a:cubicBezTo>
                      <a:pt x="8538" y="5168"/>
                      <a:pt x="8443" y="5160"/>
                      <a:pt x="8349" y="5160"/>
                    </a:cubicBezTo>
                    <a:cubicBezTo>
                      <a:pt x="7994" y="5160"/>
                      <a:pt x="7666" y="5275"/>
                      <a:pt x="7368" y="5500"/>
                    </a:cubicBezTo>
                    <a:cubicBezTo>
                      <a:pt x="7358" y="5511"/>
                      <a:pt x="7337" y="5511"/>
                      <a:pt x="7306" y="5516"/>
                    </a:cubicBezTo>
                    <a:lnTo>
                      <a:pt x="7306" y="5387"/>
                    </a:lnTo>
                    <a:cubicBezTo>
                      <a:pt x="7306" y="3995"/>
                      <a:pt x="7306" y="2608"/>
                      <a:pt x="7311" y="1216"/>
                    </a:cubicBezTo>
                    <a:cubicBezTo>
                      <a:pt x="7311" y="937"/>
                      <a:pt x="7098" y="683"/>
                      <a:pt x="6804" y="642"/>
                    </a:cubicBezTo>
                    <a:cubicBezTo>
                      <a:pt x="6695" y="626"/>
                      <a:pt x="6587" y="616"/>
                      <a:pt x="6478" y="616"/>
                    </a:cubicBezTo>
                    <a:cubicBezTo>
                      <a:pt x="6286" y="615"/>
                      <a:pt x="6094" y="614"/>
                      <a:pt x="5902" y="614"/>
                    </a:cubicBezTo>
                    <a:cubicBezTo>
                      <a:pt x="5517" y="614"/>
                      <a:pt x="5131" y="616"/>
                      <a:pt x="4744" y="616"/>
                    </a:cubicBezTo>
                    <a:cubicBezTo>
                      <a:pt x="4646" y="616"/>
                      <a:pt x="4538" y="621"/>
                      <a:pt x="4491" y="714"/>
                    </a:cubicBezTo>
                    <a:cubicBezTo>
                      <a:pt x="4460" y="772"/>
                      <a:pt x="4460" y="860"/>
                      <a:pt x="4476" y="927"/>
                    </a:cubicBezTo>
                    <a:cubicBezTo>
                      <a:pt x="4490" y="994"/>
                      <a:pt x="4549" y="1031"/>
                      <a:pt x="4627" y="1031"/>
                    </a:cubicBezTo>
                    <a:cubicBezTo>
                      <a:pt x="4634" y="1031"/>
                      <a:pt x="4640" y="1030"/>
                      <a:pt x="4646" y="1030"/>
                    </a:cubicBezTo>
                    <a:lnTo>
                      <a:pt x="6613" y="1030"/>
                    </a:lnTo>
                    <a:cubicBezTo>
                      <a:pt x="6830" y="1046"/>
                      <a:pt x="6892" y="1113"/>
                      <a:pt x="6892" y="1335"/>
                    </a:cubicBezTo>
                    <a:lnTo>
                      <a:pt x="6892" y="1522"/>
                    </a:lnTo>
                    <a:lnTo>
                      <a:pt x="6757" y="1522"/>
                    </a:lnTo>
                    <a:cubicBezTo>
                      <a:pt x="6019" y="1522"/>
                      <a:pt x="5281" y="1519"/>
                      <a:pt x="4542" y="1519"/>
                    </a:cubicBezTo>
                    <a:cubicBezTo>
                      <a:pt x="4172" y="1519"/>
                      <a:pt x="3801" y="1520"/>
                      <a:pt x="3430" y="1522"/>
                    </a:cubicBezTo>
                    <a:cubicBezTo>
                      <a:pt x="3322" y="1522"/>
                      <a:pt x="3291" y="1495"/>
                      <a:pt x="3270" y="1378"/>
                    </a:cubicBezTo>
                    <a:cubicBezTo>
                      <a:pt x="3187" y="886"/>
                      <a:pt x="2934" y="508"/>
                      <a:pt x="2504" y="244"/>
                    </a:cubicBezTo>
                    <a:cubicBezTo>
                      <a:pt x="2229" y="77"/>
                      <a:pt x="1937" y="1"/>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5"/>
              <p:cNvSpPr/>
              <p:nvPr/>
            </p:nvSpPr>
            <p:spPr>
              <a:xfrm>
                <a:off x="3239500" y="1348050"/>
                <a:ext cx="164150" cy="130475"/>
              </a:xfrm>
              <a:custGeom>
                <a:avLst/>
                <a:gdLst/>
                <a:ahLst/>
                <a:cxnLst/>
                <a:rect l="l" t="t" r="r" b="b"/>
                <a:pathLst>
                  <a:path w="6566" h="5219" extrusionOk="0">
                    <a:moveTo>
                      <a:pt x="185" y="1"/>
                    </a:moveTo>
                    <a:cubicBezTo>
                      <a:pt x="113" y="1"/>
                      <a:pt x="47" y="29"/>
                      <a:pt x="1" y="103"/>
                    </a:cubicBezTo>
                    <a:lnTo>
                      <a:pt x="1" y="714"/>
                    </a:lnTo>
                    <a:cubicBezTo>
                      <a:pt x="6" y="730"/>
                      <a:pt x="21" y="740"/>
                      <a:pt x="21" y="755"/>
                    </a:cubicBezTo>
                    <a:cubicBezTo>
                      <a:pt x="57" y="962"/>
                      <a:pt x="78" y="1175"/>
                      <a:pt x="125" y="1376"/>
                    </a:cubicBezTo>
                    <a:cubicBezTo>
                      <a:pt x="233" y="1863"/>
                      <a:pt x="419" y="2318"/>
                      <a:pt x="673" y="2748"/>
                    </a:cubicBezTo>
                    <a:cubicBezTo>
                      <a:pt x="926" y="3176"/>
                      <a:pt x="1226" y="3565"/>
                      <a:pt x="1599" y="3890"/>
                    </a:cubicBezTo>
                    <a:cubicBezTo>
                      <a:pt x="1764" y="4035"/>
                      <a:pt x="1936" y="4181"/>
                      <a:pt x="2112" y="4310"/>
                    </a:cubicBezTo>
                    <a:cubicBezTo>
                      <a:pt x="2587" y="4661"/>
                      <a:pt x="3120" y="4910"/>
                      <a:pt x="3695" y="5050"/>
                    </a:cubicBezTo>
                    <a:cubicBezTo>
                      <a:pt x="4015" y="5132"/>
                      <a:pt x="4341" y="5184"/>
                      <a:pt x="4672" y="5205"/>
                    </a:cubicBezTo>
                    <a:cubicBezTo>
                      <a:pt x="4778" y="5214"/>
                      <a:pt x="4885" y="5218"/>
                      <a:pt x="4992" y="5218"/>
                    </a:cubicBezTo>
                    <a:cubicBezTo>
                      <a:pt x="5193" y="5218"/>
                      <a:pt x="5394" y="5204"/>
                      <a:pt x="5594" y="5184"/>
                    </a:cubicBezTo>
                    <a:cubicBezTo>
                      <a:pt x="5852" y="5158"/>
                      <a:pt x="6105" y="5096"/>
                      <a:pt x="6358" y="5039"/>
                    </a:cubicBezTo>
                    <a:cubicBezTo>
                      <a:pt x="6504" y="5008"/>
                      <a:pt x="6566" y="4884"/>
                      <a:pt x="6520" y="4754"/>
                    </a:cubicBezTo>
                    <a:cubicBezTo>
                      <a:pt x="6491" y="4671"/>
                      <a:pt x="6414" y="4631"/>
                      <a:pt x="6319" y="4631"/>
                    </a:cubicBezTo>
                    <a:cubicBezTo>
                      <a:pt x="6290" y="4631"/>
                      <a:pt x="6260" y="4634"/>
                      <a:pt x="6229" y="4641"/>
                    </a:cubicBezTo>
                    <a:cubicBezTo>
                      <a:pt x="5961" y="4697"/>
                      <a:pt x="5692" y="4776"/>
                      <a:pt x="5417" y="4790"/>
                    </a:cubicBezTo>
                    <a:cubicBezTo>
                      <a:pt x="5265" y="4800"/>
                      <a:pt x="5113" y="4806"/>
                      <a:pt x="4961" y="4806"/>
                    </a:cubicBezTo>
                    <a:cubicBezTo>
                      <a:pt x="4630" y="4806"/>
                      <a:pt x="4300" y="4777"/>
                      <a:pt x="3974" y="4692"/>
                    </a:cubicBezTo>
                    <a:cubicBezTo>
                      <a:pt x="3022" y="4455"/>
                      <a:pt x="2210" y="3990"/>
                      <a:pt x="1553" y="3245"/>
                    </a:cubicBezTo>
                    <a:cubicBezTo>
                      <a:pt x="1200" y="2835"/>
                      <a:pt x="926" y="2385"/>
                      <a:pt x="725" y="1894"/>
                    </a:cubicBezTo>
                    <a:cubicBezTo>
                      <a:pt x="570" y="1516"/>
                      <a:pt x="467" y="1127"/>
                      <a:pt x="441" y="724"/>
                    </a:cubicBezTo>
                    <a:cubicBezTo>
                      <a:pt x="429" y="585"/>
                      <a:pt x="429" y="440"/>
                      <a:pt x="409" y="300"/>
                    </a:cubicBezTo>
                    <a:cubicBezTo>
                      <a:pt x="393" y="196"/>
                      <a:pt x="419" y="57"/>
                      <a:pt x="285" y="16"/>
                    </a:cubicBezTo>
                    <a:cubicBezTo>
                      <a:pt x="251" y="6"/>
                      <a:pt x="217"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5"/>
              <p:cNvSpPr/>
              <p:nvPr/>
            </p:nvSpPr>
            <p:spPr>
              <a:xfrm>
                <a:off x="3327325" y="1227750"/>
                <a:ext cx="162725" cy="130900"/>
              </a:xfrm>
              <a:custGeom>
                <a:avLst/>
                <a:gdLst/>
                <a:ahLst/>
                <a:cxnLst/>
                <a:rect l="l" t="t" r="r" b="b"/>
                <a:pathLst>
                  <a:path w="6509" h="5236" extrusionOk="0">
                    <a:moveTo>
                      <a:pt x="1107" y="0"/>
                    </a:moveTo>
                    <a:cubicBezTo>
                      <a:pt x="1092" y="10"/>
                      <a:pt x="1082" y="22"/>
                      <a:pt x="1066" y="27"/>
                    </a:cubicBezTo>
                    <a:cubicBezTo>
                      <a:pt x="777" y="73"/>
                      <a:pt x="486" y="120"/>
                      <a:pt x="197" y="177"/>
                    </a:cubicBezTo>
                    <a:cubicBezTo>
                      <a:pt x="58" y="203"/>
                      <a:pt x="1" y="306"/>
                      <a:pt x="32" y="440"/>
                    </a:cubicBezTo>
                    <a:cubicBezTo>
                      <a:pt x="53" y="535"/>
                      <a:pt x="135" y="587"/>
                      <a:pt x="236" y="587"/>
                    </a:cubicBezTo>
                    <a:cubicBezTo>
                      <a:pt x="257" y="587"/>
                      <a:pt x="278" y="585"/>
                      <a:pt x="300" y="580"/>
                    </a:cubicBezTo>
                    <a:cubicBezTo>
                      <a:pt x="595" y="523"/>
                      <a:pt x="896" y="445"/>
                      <a:pt x="1195" y="425"/>
                    </a:cubicBezTo>
                    <a:cubicBezTo>
                      <a:pt x="1248" y="422"/>
                      <a:pt x="1300" y="421"/>
                      <a:pt x="1353" y="421"/>
                    </a:cubicBezTo>
                    <a:cubicBezTo>
                      <a:pt x="1602" y="421"/>
                      <a:pt x="1853" y="449"/>
                      <a:pt x="2100" y="466"/>
                    </a:cubicBezTo>
                    <a:cubicBezTo>
                      <a:pt x="2551" y="507"/>
                      <a:pt x="2981" y="647"/>
                      <a:pt x="3394" y="834"/>
                    </a:cubicBezTo>
                    <a:cubicBezTo>
                      <a:pt x="4108" y="1159"/>
                      <a:pt x="4708" y="1641"/>
                      <a:pt x="5180" y="2276"/>
                    </a:cubicBezTo>
                    <a:cubicBezTo>
                      <a:pt x="5775" y="3079"/>
                      <a:pt x="6080" y="3979"/>
                      <a:pt x="6090" y="4972"/>
                    </a:cubicBezTo>
                    <a:cubicBezTo>
                      <a:pt x="6095" y="5096"/>
                      <a:pt x="6136" y="5185"/>
                      <a:pt x="6245" y="5221"/>
                    </a:cubicBezTo>
                    <a:cubicBezTo>
                      <a:pt x="6270" y="5231"/>
                      <a:pt x="6293" y="5235"/>
                      <a:pt x="6315" y="5235"/>
                    </a:cubicBezTo>
                    <a:cubicBezTo>
                      <a:pt x="6393" y="5235"/>
                      <a:pt x="6452" y="5177"/>
                      <a:pt x="6508" y="5112"/>
                    </a:cubicBezTo>
                    <a:lnTo>
                      <a:pt x="6508" y="4621"/>
                    </a:lnTo>
                    <a:cubicBezTo>
                      <a:pt x="6493" y="4528"/>
                      <a:pt x="6472" y="4430"/>
                      <a:pt x="6462" y="4336"/>
                    </a:cubicBezTo>
                    <a:cubicBezTo>
                      <a:pt x="6410" y="3845"/>
                      <a:pt x="6271" y="3379"/>
                      <a:pt x="6069" y="2940"/>
                    </a:cubicBezTo>
                    <a:cubicBezTo>
                      <a:pt x="5717" y="2178"/>
                      <a:pt x="5216" y="1538"/>
                      <a:pt x="4543" y="1030"/>
                    </a:cubicBezTo>
                    <a:cubicBezTo>
                      <a:pt x="3839" y="497"/>
                      <a:pt x="3058" y="161"/>
                      <a:pt x="2179" y="53"/>
                    </a:cubicBezTo>
                    <a:cubicBezTo>
                      <a:pt x="2081" y="36"/>
                      <a:pt x="1987" y="22"/>
                      <a:pt x="1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15"/>
              <p:cNvSpPr/>
              <p:nvPr/>
            </p:nvSpPr>
            <p:spPr>
              <a:xfrm>
                <a:off x="3409975" y="1456925"/>
                <a:ext cx="10500" cy="10525"/>
              </a:xfrm>
              <a:custGeom>
                <a:avLst/>
                <a:gdLst/>
                <a:ahLst/>
                <a:cxnLst/>
                <a:rect l="l" t="t" r="r" b="b"/>
                <a:pathLst>
                  <a:path w="420" h="421" extrusionOk="0">
                    <a:moveTo>
                      <a:pt x="197" y="1"/>
                    </a:moveTo>
                    <a:cubicBezTo>
                      <a:pt x="98" y="1"/>
                      <a:pt x="0" y="105"/>
                      <a:pt x="0" y="213"/>
                    </a:cubicBezTo>
                    <a:cubicBezTo>
                      <a:pt x="0" y="349"/>
                      <a:pt x="73" y="421"/>
                      <a:pt x="207" y="421"/>
                    </a:cubicBezTo>
                    <a:cubicBezTo>
                      <a:pt x="337" y="421"/>
                      <a:pt x="415" y="349"/>
                      <a:pt x="415" y="229"/>
                    </a:cubicBezTo>
                    <a:cubicBezTo>
                      <a:pt x="420" y="110"/>
                      <a:pt x="315" y="7"/>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15"/>
              <p:cNvSpPr/>
              <p:nvPr/>
            </p:nvSpPr>
            <p:spPr>
              <a:xfrm>
                <a:off x="3359150" y="1419825"/>
                <a:ext cx="10775" cy="10250"/>
              </a:xfrm>
              <a:custGeom>
                <a:avLst/>
                <a:gdLst/>
                <a:ahLst/>
                <a:cxnLst/>
                <a:rect l="l" t="t" r="r" b="b"/>
                <a:pathLst>
                  <a:path w="431" h="410" extrusionOk="0">
                    <a:moveTo>
                      <a:pt x="208" y="1"/>
                    </a:moveTo>
                    <a:cubicBezTo>
                      <a:pt x="103" y="1"/>
                      <a:pt x="5" y="102"/>
                      <a:pt x="5" y="212"/>
                    </a:cubicBezTo>
                    <a:cubicBezTo>
                      <a:pt x="0" y="331"/>
                      <a:pt x="94" y="410"/>
                      <a:pt x="223" y="410"/>
                    </a:cubicBezTo>
                    <a:cubicBezTo>
                      <a:pt x="352" y="410"/>
                      <a:pt x="419" y="342"/>
                      <a:pt x="419" y="212"/>
                    </a:cubicBezTo>
                    <a:cubicBezTo>
                      <a:pt x="430" y="68"/>
                      <a:pt x="337" y="6"/>
                      <a:pt x="218" y="1"/>
                    </a:cubicBezTo>
                    <a:cubicBezTo>
                      <a:pt x="215" y="1"/>
                      <a:pt x="211"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5"/>
              <p:cNvSpPr/>
              <p:nvPr/>
            </p:nvSpPr>
            <p:spPr>
              <a:xfrm>
                <a:off x="3309075" y="1238750"/>
                <a:ext cx="10525" cy="10500"/>
              </a:xfrm>
              <a:custGeom>
                <a:avLst/>
                <a:gdLst/>
                <a:ahLst/>
                <a:cxnLst/>
                <a:rect l="l" t="t" r="r" b="b"/>
                <a:pathLst>
                  <a:path w="421" h="420" extrusionOk="0">
                    <a:moveTo>
                      <a:pt x="198" y="0"/>
                    </a:moveTo>
                    <a:cubicBezTo>
                      <a:pt x="79" y="5"/>
                      <a:pt x="1" y="83"/>
                      <a:pt x="1" y="207"/>
                    </a:cubicBezTo>
                    <a:cubicBezTo>
                      <a:pt x="1" y="337"/>
                      <a:pt x="74" y="415"/>
                      <a:pt x="192" y="420"/>
                    </a:cubicBezTo>
                    <a:cubicBezTo>
                      <a:pt x="306" y="420"/>
                      <a:pt x="415" y="315"/>
                      <a:pt x="415" y="212"/>
                    </a:cubicBezTo>
                    <a:cubicBezTo>
                      <a:pt x="420" y="104"/>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5"/>
              <p:cNvSpPr/>
              <p:nvPr/>
            </p:nvSpPr>
            <p:spPr>
              <a:xfrm>
                <a:off x="3330675" y="1262675"/>
                <a:ext cx="10250" cy="10350"/>
              </a:xfrm>
              <a:custGeom>
                <a:avLst/>
                <a:gdLst/>
                <a:ahLst/>
                <a:cxnLst/>
                <a:rect l="l" t="t" r="r" b="b"/>
                <a:pathLst>
                  <a:path w="410" h="414" extrusionOk="0">
                    <a:moveTo>
                      <a:pt x="213" y="0"/>
                    </a:moveTo>
                    <a:cubicBezTo>
                      <a:pt x="115" y="5"/>
                      <a:pt x="1" y="120"/>
                      <a:pt x="1" y="213"/>
                    </a:cubicBezTo>
                    <a:cubicBezTo>
                      <a:pt x="1" y="342"/>
                      <a:pt x="79" y="414"/>
                      <a:pt x="213" y="414"/>
                    </a:cubicBezTo>
                    <a:cubicBezTo>
                      <a:pt x="358" y="414"/>
                      <a:pt x="409" y="363"/>
                      <a:pt x="409" y="223"/>
                    </a:cubicBezTo>
                    <a:cubicBezTo>
                      <a:pt x="409" y="89"/>
                      <a:pt x="332"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5"/>
              <p:cNvSpPr/>
              <p:nvPr/>
            </p:nvSpPr>
            <p:spPr>
              <a:xfrm>
                <a:off x="3430800" y="1388750"/>
                <a:ext cx="36375" cy="57550"/>
              </a:xfrm>
              <a:custGeom>
                <a:avLst/>
                <a:gdLst/>
                <a:ahLst/>
                <a:cxnLst/>
                <a:rect l="l" t="t" r="r" b="b"/>
                <a:pathLst>
                  <a:path w="1455" h="2302" extrusionOk="0">
                    <a:moveTo>
                      <a:pt x="693" y="1"/>
                    </a:moveTo>
                    <a:cubicBezTo>
                      <a:pt x="618" y="1"/>
                      <a:pt x="551" y="56"/>
                      <a:pt x="513" y="136"/>
                    </a:cubicBezTo>
                    <a:cubicBezTo>
                      <a:pt x="492" y="172"/>
                      <a:pt x="461" y="203"/>
                      <a:pt x="430" y="230"/>
                    </a:cubicBezTo>
                    <a:cubicBezTo>
                      <a:pt x="347" y="302"/>
                      <a:pt x="234" y="359"/>
                      <a:pt x="172" y="447"/>
                    </a:cubicBezTo>
                    <a:cubicBezTo>
                      <a:pt x="0" y="695"/>
                      <a:pt x="57" y="1032"/>
                      <a:pt x="301" y="1218"/>
                    </a:cubicBezTo>
                    <a:cubicBezTo>
                      <a:pt x="425" y="1311"/>
                      <a:pt x="564" y="1357"/>
                      <a:pt x="719" y="1368"/>
                    </a:cubicBezTo>
                    <a:cubicBezTo>
                      <a:pt x="792" y="1373"/>
                      <a:pt x="874" y="1419"/>
                      <a:pt x="917" y="1476"/>
                    </a:cubicBezTo>
                    <a:cubicBezTo>
                      <a:pt x="941" y="1512"/>
                      <a:pt x="922" y="1617"/>
                      <a:pt x="886" y="1653"/>
                    </a:cubicBezTo>
                    <a:cubicBezTo>
                      <a:pt x="841" y="1694"/>
                      <a:pt x="788" y="1726"/>
                      <a:pt x="724" y="1726"/>
                    </a:cubicBezTo>
                    <a:cubicBezTo>
                      <a:pt x="698" y="1726"/>
                      <a:pt x="671" y="1721"/>
                      <a:pt x="642" y="1710"/>
                    </a:cubicBezTo>
                    <a:cubicBezTo>
                      <a:pt x="549" y="1672"/>
                      <a:pt x="492" y="1617"/>
                      <a:pt x="492" y="1523"/>
                    </a:cubicBezTo>
                    <a:cubicBezTo>
                      <a:pt x="487" y="1409"/>
                      <a:pt x="420" y="1362"/>
                      <a:pt x="332" y="1342"/>
                    </a:cubicBezTo>
                    <a:cubicBezTo>
                      <a:pt x="312" y="1337"/>
                      <a:pt x="293" y="1334"/>
                      <a:pt x="275" y="1334"/>
                    </a:cubicBezTo>
                    <a:cubicBezTo>
                      <a:pt x="203" y="1334"/>
                      <a:pt x="144" y="1375"/>
                      <a:pt x="98" y="1445"/>
                    </a:cubicBezTo>
                    <a:cubicBezTo>
                      <a:pt x="26" y="1554"/>
                      <a:pt x="129" y="1865"/>
                      <a:pt x="265" y="1973"/>
                    </a:cubicBezTo>
                    <a:cubicBezTo>
                      <a:pt x="373" y="2056"/>
                      <a:pt x="502" y="2107"/>
                      <a:pt x="580" y="2237"/>
                    </a:cubicBezTo>
                    <a:cubicBezTo>
                      <a:pt x="607" y="2282"/>
                      <a:pt x="652" y="2302"/>
                      <a:pt x="703" y="2302"/>
                    </a:cubicBezTo>
                    <a:cubicBezTo>
                      <a:pt x="780" y="2302"/>
                      <a:pt x="867" y="2255"/>
                      <a:pt x="910" y="2180"/>
                    </a:cubicBezTo>
                    <a:cubicBezTo>
                      <a:pt x="931" y="2138"/>
                      <a:pt x="972" y="2092"/>
                      <a:pt x="1020" y="2076"/>
                    </a:cubicBezTo>
                    <a:cubicBezTo>
                      <a:pt x="1371" y="1911"/>
                      <a:pt x="1454" y="1450"/>
                      <a:pt x="1221" y="1176"/>
                    </a:cubicBezTo>
                    <a:cubicBezTo>
                      <a:pt x="1092" y="1027"/>
                      <a:pt x="931" y="949"/>
                      <a:pt x="730" y="944"/>
                    </a:cubicBezTo>
                    <a:cubicBezTo>
                      <a:pt x="621" y="944"/>
                      <a:pt x="528" y="903"/>
                      <a:pt x="502" y="793"/>
                    </a:cubicBezTo>
                    <a:cubicBezTo>
                      <a:pt x="492" y="747"/>
                      <a:pt x="528" y="674"/>
                      <a:pt x="564" y="638"/>
                    </a:cubicBezTo>
                    <a:cubicBezTo>
                      <a:pt x="607" y="597"/>
                      <a:pt x="659" y="578"/>
                      <a:pt x="711" y="578"/>
                    </a:cubicBezTo>
                    <a:cubicBezTo>
                      <a:pt x="807" y="578"/>
                      <a:pt x="902" y="644"/>
                      <a:pt x="931" y="752"/>
                    </a:cubicBezTo>
                    <a:cubicBezTo>
                      <a:pt x="941" y="798"/>
                      <a:pt x="958" y="850"/>
                      <a:pt x="989" y="891"/>
                    </a:cubicBezTo>
                    <a:cubicBezTo>
                      <a:pt x="1025" y="946"/>
                      <a:pt x="1076" y="972"/>
                      <a:pt x="1134" y="972"/>
                    </a:cubicBezTo>
                    <a:cubicBezTo>
                      <a:pt x="1159" y="972"/>
                      <a:pt x="1185" y="968"/>
                      <a:pt x="1211" y="958"/>
                    </a:cubicBezTo>
                    <a:cubicBezTo>
                      <a:pt x="1325" y="922"/>
                      <a:pt x="1366" y="840"/>
                      <a:pt x="1345" y="752"/>
                    </a:cubicBezTo>
                    <a:cubicBezTo>
                      <a:pt x="1345" y="493"/>
                      <a:pt x="1211" y="354"/>
                      <a:pt x="1035" y="240"/>
                    </a:cubicBezTo>
                    <a:cubicBezTo>
                      <a:pt x="989" y="203"/>
                      <a:pt x="953" y="158"/>
                      <a:pt x="905" y="127"/>
                    </a:cubicBezTo>
                    <a:cubicBezTo>
                      <a:pt x="843" y="79"/>
                      <a:pt x="781" y="7"/>
                      <a:pt x="714" y="2"/>
                    </a:cubicBezTo>
                    <a:cubicBezTo>
                      <a:pt x="707" y="1"/>
                      <a:pt x="700"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5"/>
              <p:cNvSpPr/>
              <p:nvPr/>
            </p:nvSpPr>
            <p:spPr>
              <a:xfrm>
                <a:off x="3263175" y="1260450"/>
                <a:ext cx="33800" cy="57100"/>
              </a:xfrm>
              <a:custGeom>
                <a:avLst/>
                <a:gdLst/>
                <a:ahLst/>
                <a:cxnLst/>
                <a:rect l="l" t="t" r="r" b="b"/>
                <a:pathLst>
                  <a:path w="1352" h="2284" extrusionOk="0">
                    <a:moveTo>
                      <a:pt x="676" y="1"/>
                    </a:moveTo>
                    <a:cubicBezTo>
                      <a:pt x="673" y="1"/>
                      <a:pt x="671" y="1"/>
                      <a:pt x="668" y="1"/>
                    </a:cubicBezTo>
                    <a:cubicBezTo>
                      <a:pt x="611" y="1"/>
                      <a:pt x="554" y="79"/>
                      <a:pt x="497" y="125"/>
                    </a:cubicBezTo>
                    <a:cubicBezTo>
                      <a:pt x="471" y="151"/>
                      <a:pt x="456" y="192"/>
                      <a:pt x="425" y="209"/>
                    </a:cubicBezTo>
                    <a:cubicBezTo>
                      <a:pt x="171" y="317"/>
                      <a:pt x="0" y="596"/>
                      <a:pt x="57" y="844"/>
                    </a:cubicBezTo>
                    <a:cubicBezTo>
                      <a:pt x="119" y="1130"/>
                      <a:pt x="352" y="1321"/>
                      <a:pt x="626" y="1341"/>
                    </a:cubicBezTo>
                    <a:cubicBezTo>
                      <a:pt x="714" y="1347"/>
                      <a:pt x="802" y="1393"/>
                      <a:pt x="874" y="1445"/>
                    </a:cubicBezTo>
                    <a:cubicBezTo>
                      <a:pt x="905" y="1465"/>
                      <a:pt x="910" y="1558"/>
                      <a:pt x="890" y="1601"/>
                    </a:cubicBezTo>
                    <a:cubicBezTo>
                      <a:pt x="851" y="1678"/>
                      <a:pt x="778" y="1709"/>
                      <a:pt x="702" y="1709"/>
                    </a:cubicBezTo>
                    <a:cubicBezTo>
                      <a:pt x="677" y="1709"/>
                      <a:pt x="651" y="1705"/>
                      <a:pt x="626" y="1699"/>
                    </a:cubicBezTo>
                    <a:cubicBezTo>
                      <a:pt x="538" y="1677"/>
                      <a:pt x="471" y="1620"/>
                      <a:pt x="466" y="1512"/>
                    </a:cubicBezTo>
                    <a:cubicBezTo>
                      <a:pt x="466" y="1409"/>
                      <a:pt x="363" y="1316"/>
                      <a:pt x="265" y="1310"/>
                    </a:cubicBezTo>
                    <a:cubicBezTo>
                      <a:pt x="165" y="1310"/>
                      <a:pt x="62" y="1409"/>
                      <a:pt x="52" y="1517"/>
                    </a:cubicBezTo>
                    <a:cubicBezTo>
                      <a:pt x="41" y="1714"/>
                      <a:pt x="176" y="1947"/>
                      <a:pt x="363" y="2040"/>
                    </a:cubicBezTo>
                    <a:cubicBezTo>
                      <a:pt x="430" y="2071"/>
                      <a:pt x="482" y="2107"/>
                      <a:pt x="523" y="2179"/>
                    </a:cubicBezTo>
                    <a:cubicBezTo>
                      <a:pt x="554" y="2231"/>
                      <a:pt x="631" y="2278"/>
                      <a:pt x="693" y="2283"/>
                    </a:cubicBezTo>
                    <a:cubicBezTo>
                      <a:pt x="750" y="2283"/>
                      <a:pt x="812" y="2231"/>
                      <a:pt x="869" y="2195"/>
                    </a:cubicBezTo>
                    <a:cubicBezTo>
                      <a:pt x="926" y="2148"/>
                      <a:pt x="967" y="2081"/>
                      <a:pt x="1029" y="2045"/>
                    </a:cubicBezTo>
                    <a:cubicBezTo>
                      <a:pt x="1263" y="1906"/>
                      <a:pt x="1351" y="1699"/>
                      <a:pt x="1325" y="1440"/>
                    </a:cubicBezTo>
                    <a:cubicBezTo>
                      <a:pt x="1299" y="1233"/>
                      <a:pt x="1185" y="1078"/>
                      <a:pt x="993" y="1000"/>
                    </a:cubicBezTo>
                    <a:cubicBezTo>
                      <a:pt x="885" y="959"/>
                      <a:pt x="761" y="954"/>
                      <a:pt x="647" y="918"/>
                    </a:cubicBezTo>
                    <a:cubicBezTo>
                      <a:pt x="585" y="892"/>
                      <a:pt x="513" y="839"/>
                      <a:pt x="482" y="782"/>
                    </a:cubicBezTo>
                    <a:cubicBezTo>
                      <a:pt x="466" y="746"/>
                      <a:pt x="502" y="658"/>
                      <a:pt x="544" y="622"/>
                    </a:cubicBezTo>
                    <a:cubicBezTo>
                      <a:pt x="586" y="583"/>
                      <a:pt x="636" y="566"/>
                      <a:pt x="685" y="566"/>
                    </a:cubicBezTo>
                    <a:cubicBezTo>
                      <a:pt x="788" y="566"/>
                      <a:pt x="889" y="642"/>
                      <a:pt x="910" y="757"/>
                    </a:cubicBezTo>
                    <a:cubicBezTo>
                      <a:pt x="933" y="894"/>
                      <a:pt x="993" y="946"/>
                      <a:pt x="1120" y="946"/>
                    </a:cubicBezTo>
                    <a:cubicBezTo>
                      <a:pt x="1137" y="946"/>
                      <a:pt x="1155" y="945"/>
                      <a:pt x="1175" y="944"/>
                    </a:cubicBezTo>
                    <a:cubicBezTo>
                      <a:pt x="1289" y="932"/>
                      <a:pt x="1325" y="875"/>
                      <a:pt x="1325" y="669"/>
                    </a:cubicBezTo>
                    <a:cubicBezTo>
                      <a:pt x="1309" y="503"/>
                      <a:pt x="1216" y="333"/>
                      <a:pt x="1015" y="223"/>
                    </a:cubicBezTo>
                    <a:cubicBezTo>
                      <a:pt x="962" y="199"/>
                      <a:pt x="926" y="137"/>
                      <a:pt x="879" y="99"/>
                    </a:cubicBezTo>
                    <a:cubicBezTo>
                      <a:pt x="815" y="60"/>
                      <a:pt x="741" y="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42" name="Google Shape;742;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43" name="Google Shape;743;p15"/>
          <p:cNvGrpSpPr/>
          <p:nvPr/>
        </p:nvGrpSpPr>
        <p:grpSpPr>
          <a:xfrm flipH="1">
            <a:off x="-927" y="-178"/>
            <a:ext cx="12193100" cy="6858479"/>
            <a:chOff x="-725" y="-134"/>
            <a:chExt cx="9144825" cy="5143859"/>
          </a:xfrm>
        </p:grpSpPr>
        <p:sp>
          <p:nvSpPr>
            <p:cNvPr id="744" name="Google Shape;744;p15"/>
            <p:cNvSpPr/>
            <p:nvPr/>
          </p:nvSpPr>
          <p:spPr>
            <a:xfrm>
              <a:off x="-107"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5"/>
            <p:cNvSpPr/>
            <p:nvPr/>
          </p:nvSpPr>
          <p:spPr>
            <a:xfrm>
              <a:off x="2236525"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5"/>
            <p:cNvSpPr/>
            <p:nvPr/>
          </p:nvSpPr>
          <p:spPr>
            <a:xfrm>
              <a:off x="8676400" y="4675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5"/>
            <p:cNvSpPr/>
            <p:nvPr/>
          </p:nvSpPr>
          <p:spPr>
            <a:xfrm>
              <a:off x="7273800"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5"/>
            <p:cNvSpPr/>
            <p:nvPr/>
          </p:nvSpPr>
          <p:spPr>
            <a:xfrm>
              <a:off x="-725" y="93395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5"/>
            <p:cNvSpPr/>
            <p:nvPr/>
          </p:nvSpPr>
          <p:spPr>
            <a:xfrm>
              <a:off x="8676400" y="32730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5"/>
          <p:cNvGrpSpPr/>
          <p:nvPr/>
        </p:nvGrpSpPr>
        <p:grpSpPr>
          <a:xfrm flipH="1">
            <a:off x="-827" y="-167"/>
            <a:ext cx="12192033" cy="6858181"/>
            <a:chOff x="0" y="-125"/>
            <a:chExt cx="9144025" cy="5143636"/>
          </a:xfrm>
        </p:grpSpPr>
        <p:grpSp>
          <p:nvGrpSpPr>
            <p:cNvPr id="751" name="Google Shape;751;p15"/>
            <p:cNvGrpSpPr/>
            <p:nvPr/>
          </p:nvGrpSpPr>
          <p:grpSpPr>
            <a:xfrm flipH="1">
              <a:off x="0" y="-125"/>
              <a:ext cx="9143992" cy="5143636"/>
              <a:chOff x="0" y="-125"/>
              <a:chExt cx="9143992" cy="5143636"/>
            </a:xfrm>
          </p:grpSpPr>
          <p:cxnSp>
            <p:nvCxnSpPr>
              <p:cNvPr id="752" name="Google Shape;752;p15"/>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753" name="Google Shape;753;p15"/>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54" name="Google Shape;754;p15"/>
              <p:cNvCxnSpPr/>
              <p:nvPr/>
            </p:nvCxnSpPr>
            <p:spPr>
              <a:xfrm>
                <a:off x="188700" y="1870375"/>
                <a:ext cx="337800" cy="0"/>
              </a:xfrm>
              <a:prstGeom prst="straightConnector1">
                <a:avLst/>
              </a:prstGeom>
              <a:noFill/>
              <a:ln w="9525" cap="flat" cmpd="sng">
                <a:solidFill>
                  <a:schemeClr val="accent2"/>
                </a:solidFill>
                <a:prstDash val="solid"/>
                <a:round/>
                <a:headEnd type="none" w="med" len="med"/>
                <a:tailEnd type="none" w="med" len="med"/>
              </a:ln>
            </p:spPr>
          </p:cxnSp>
          <p:cxnSp>
            <p:nvCxnSpPr>
              <p:cNvPr id="755" name="Google Shape;755;p15"/>
              <p:cNvCxnSpPr/>
              <p:nvPr/>
            </p:nvCxnSpPr>
            <p:spPr>
              <a:xfrm>
                <a:off x="0" y="2337963"/>
                <a:ext cx="298200" cy="0"/>
              </a:xfrm>
              <a:prstGeom prst="straightConnector1">
                <a:avLst/>
              </a:prstGeom>
              <a:noFill/>
              <a:ln w="9525" cap="flat" cmpd="sng">
                <a:solidFill>
                  <a:schemeClr val="accent2"/>
                </a:solidFill>
                <a:prstDash val="solid"/>
                <a:round/>
                <a:headEnd type="none" w="med" len="med"/>
                <a:tailEnd type="none" w="med" len="med"/>
              </a:ln>
            </p:spPr>
          </p:cxnSp>
          <p:cxnSp>
            <p:nvCxnSpPr>
              <p:cNvPr id="756" name="Google Shape;756;p15"/>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757" name="Google Shape;757;p15"/>
              <p:cNvCxnSpPr/>
              <p:nvPr/>
            </p:nvCxnSpPr>
            <p:spPr>
              <a:xfrm>
                <a:off x="2643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758" name="Google Shape;758;p15"/>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759" name="Google Shape;759;p15"/>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760" name="Google Shape;760;p15"/>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61" name="Google Shape;761;p15"/>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762" name="Google Shape;762;p15"/>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63" name="Google Shape;763;p15"/>
              <p:cNvCxnSpPr/>
              <p:nvPr/>
            </p:nvCxnSpPr>
            <p:spPr>
              <a:xfrm rot="10800000">
                <a:off x="467575" y="1694238"/>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764" name="Google Shape;764;p15"/>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765" name="Google Shape;765;p15"/>
              <p:cNvCxnSpPr/>
              <p:nvPr/>
            </p:nvCxnSpPr>
            <p:spPr>
              <a:xfrm rot="10800000">
                <a:off x="8529289" y="1402773"/>
                <a:ext cx="614700" cy="0"/>
              </a:xfrm>
              <a:prstGeom prst="straightConnector1">
                <a:avLst/>
              </a:prstGeom>
              <a:noFill/>
              <a:ln w="9525" cap="flat" cmpd="sng">
                <a:solidFill>
                  <a:schemeClr val="accent2"/>
                </a:solidFill>
                <a:prstDash val="solid"/>
                <a:round/>
                <a:headEnd type="none" w="med" len="med"/>
                <a:tailEnd type="none" w="med" len="med"/>
              </a:ln>
            </p:spPr>
          </p:cxnSp>
          <p:cxnSp>
            <p:nvCxnSpPr>
              <p:cNvPr id="766" name="Google Shape;766;p15"/>
              <p:cNvCxnSpPr/>
              <p:nvPr/>
            </p:nvCxnSpPr>
            <p:spPr>
              <a:xfrm rot="10800000">
                <a:off x="8919292" y="1870375"/>
                <a:ext cx="224700" cy="0"/>
              </a:xfrm>
              <a:prstGeom prst="straightConnector1">
                <a:avLst/>
              </a:prstGeom>
              <a:noFill/>
              <a:ln w="9525" cap="flat" cmpd="sng">
                <a:solidFill>
                  <a:schemeClr val="accent2"/>
                </a:solidFill>
                <a:prstDash val="solid"/>
                <a:round/>
                <a:headEnd type="none" w="med" len="med"/>
                <a:tailEnd type="none" w="med" len="med"/>
              </a:ln>
            </p:spPr>
          </p:cxnSp>
          <p:cxnSp>
            <p:nvCxnSpPr>
              <p:cNvPr id="767" name="Google Shape;767;p15"/>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68" name="Google Shape;768;p15"/>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769" name="Google Shape;769;p15"/>
              <p:cNvCxnSpPr/>
              <p:nvPr/>
            </p:nvCxnSpPr>
            <p:spPr>
              <a:xfrm rot="10800000">
                <a:off x="8562291" y="3740725"/>
                <a:ext cx="581700" cy="0"/>
              </a:xfrm>
              <a:prstGeom prst="straightConnector1">
                <a:avLst/>
              </a:prstGeom>
              <a:noFill/>
              <a:ln w="9525" cap="flat" cmpd="sng">
                <a:solidFill>
                  <a:schemeClr val="accent2"/>
                </a:solidFill>
                <a:prstDash val="solid"/>
                <a:round/>
                <a:headEnd type="none" w="med" len="med"/>
                <a:tailEnd type="none" w="med" len="med"/>
              </a:ln>
            </p:spPr>
          </p:cxnSp>
          <p:cxnSp>
            <p:nvCxnSpPr>
              <p:cNvPr id="770" name="Google Shape;770;p15"/>
              <p:cNvCxnSpPr/>
              <p:nvPr/>
            </p:nvCxnSpPr>
            <p:spPr>
              <a:xfrm rot="10800000">
                <a:off x="5837689" y="4675909"/>
                <a:ext cx="3306300" cy="0"/>
              </a:xfrm>
              <a:prstGeom prst="straightConnector1">
                <a:avLst/>
              </a:prstGeom>
              <a:noFill/>
              <a:ln w="9525" cap="flat" cmpd="sng">
                <a:solidFill>
                  <a:schemeClr val="accent2"/>
                </a:solidFill>
                <a:prstDash val="solid"/>
                <a:round/>
                <a:headEnd type="none" w="med" len="med"/>
                <a:tailEnd type="none" w="med" len="med"/>
              </a:ln>
            </p:spPr>
          </p:cxnSp>
          <p:cxnSp>
            <p:nvCxnSpPr>
              <p:cNvPr id="771" name="Google Shape;771;p15"/>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772" name="Google Shape;772;p15"/>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773" name="Google Shape;773;p15"/>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774" name="Google Shape;774;p15"/>
              <p:cNvCxnSpPr/>
              <p:nvPr/>
            </p:nvCxnSpPr>
            <p:spPr>
              <a:xfrm rot="10800000">
                <a:off x="8676400" y="31586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775" name="Google Shape;775;p15"/>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776" name="Google Shape;776;p15"/>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777" name="Google Shape;777;p15"/>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778" name="Google Shape;778;p15"/>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779" name="Google Shape;779;p15"/>
              <p:cNvCxnSpPr/>
              <p:nvPr/>
            </p:nvCxnSpPr>
            <p:spPr>
              <a:xfrm>
                <a:off x="715025" y="467591"/>
                <a:ext cx="859200" cy="0"/>
              </a:xfrm>
              <a:prstGeom prst="straightConnector1">
                <a:avLst/>
              </a:prstGeom>
              <a:noFill/>
              <a:ln w="9525" cap="flat" cmpd="sng">
                <a:solidFill>
                  <a:schemeClr val="accent2"/>
                </a:solidFill>
                <a:prstDash val="solid"/>
                <a:round/>
                <a:headEnd type="none" w="med" len="med"/>
                <a:tailEnd type="none" w="med" len="med"/>
              </a:ln>
            </p:spPr>
          </p:cxnSp>
          <p:cxnSp>
            <p:nvCxnSpPr>
              <p:cNvPr id="780" name="Google Shape;780;p15"/>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781" name="Google Shape;781;p15"/>
            <p:cNvCxnSpPr/>
            <p:nvPr/>
          </p:nvCxnSpPr>
          <p:spPr>
            <a:xfrm>
              <a:off x="8878825" y="1402775"/>
              <a:ext cx="2652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4229350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82"/>
        <p:cNvGrpSpPr/>
        <p:nvPr/>
      </p:nvGrpSpPr>
      <p:grpSpPr>
        <a:xfrm>
          <a:off x="0" y="0"/>
          <a:ext cx="0" cy="0"/>
          <a:chOff x="0" y="0"/>
          <a:chExt cx="0" cy="0"/>
        </a:xfrm>
      </p:grpSpPr>
      <p:sp>
        <p:nvSpPr>
          <p:cNvPr id="783" name="Google Shape;783;p16"/>
          <p:cNvSpPr txBox="1">
            <a:spLocks noGrp="1"/>
          </p:cNvSpPr>
          <p:nvPr>
            <p:ph type="title"/>
          </p:nvPr>
        </p:nvSpPr>
        <p:spPr>
          <a:xfrm>
            <a:off x="953467" y="1304651"/>
            <a:ext cx="4961200" cy="136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84" name="Google Shape;784;p16"/>
          <p:cNvGrpSpPr/>
          <p:nvPr/>
        </p:nvGrpSpPr>
        <p:grpSpPr>
          <a:xfrm>
            <a:off x="-143" y="-11"/>
            <a:ext cx="12192443" cy="6858145"/>
            <a:chOff x="-106" y="-9"/>
            <a:chExt cx="9144332" cy="5143609"/>
          </a:xfrm>
        </p:grpSpPr>
        <p:sp>
          <p:nvSpPr>
            <p:cNvPr id="785" name="Google Shape;785;p16"/>
            <p:cNvSpPr/>
            <p:nvPr/>
          </p:nvSpPr>
          <p:spPr>
            <a:xfrm>
              <a:off x="-107" y="1402757"/>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6"/>
            <p:cNvSpPr/>
            <p:nvPr/>
          </p:nvSpPr>
          <p:spPr>
            <a:xfrm>
              <a:off x="3206275" y="-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6"/>
            <p:cNvSpPr/>
            <p:nvPr/>
          </p:nvSpPr>
          <p:spPr>
            <a:xfrm>
              <a:off x="8676525" y="42081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6"/>
            <p:cNvSpPr/>
            <p:nvPr/>
          </p:nvSpPr>
          <p:spPr>
            <a:xfrm>
              <a:off x="-100" y="4676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6"/>
            <p:cNvSpPr/>
            <p:nvPr/>
          </p:nvSpPr>
          <p:spPr>
            <a:xfrm>
              <a:off x="9337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6"/>
            <p:cNvSpPr/>
            <p:nvPr/>
          </p:nvSpPr>
          <p:spPr>
            <a:xfrm>
              <a:off x="8676525" y="467600"/>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16"/>
          <p:cNvGrpSpPr/>
          <p:nvPr/>
        </p:nvGrpSpPr>
        <p:grpSpPr>
          <a:xfrm>
            <a:off x="1871735" y="-9"/>
            <a:ext cx="9679040" cy="6858135"/>
            <a:chOff x="1403801" y="-7"/>
            <a:chExt cx="7259280" cy="5143601"/>
          </a:xfrm>
        </p:grpSpPr>
        <p:grpSp>
          <p:nvGrpSpPr>
            <p:cNvPr id="792" name="Google Shape;792;p16"/>
            <p:cNvGrpSpPr/>
            <p:nvPr/>
          </p:nvGrpSpPr>
          <p:grpSpPr>
            <a:xfrm>
              <a:off x="8194732" y="4686968"/>
              <a:ext cx="468349" cy="456626"/>
              <a:chOff x="2606875" y="2932075"/>
              <a:chExt cx="250200" cy="243950"/>
            </a:xfrm>
          </p:grpSpPr>
          <p:sp>
            <p:nvSpPr>
              <p:cNvPr id="793" name="Google Shape;793;p16"/>
              <p:cNvSpPr/>
              <p:nvPr/>
            </p:nvSpPr>
            <p:spPr>
              <a:xfrm>
                <a:off x="2606875" y="2932075"/>
                <a:ext cx="159400" cy="139350"/>
              </a:xfrm>
              <a:custGeom>
                <a:avLst/>
                <a:gdLst/>
                <a:ahLst/>
                <a:cxnLst/>
                <a:rect l="l" t="t" r="r" b="b"/>
                <a:pathLst>
                  <a:path w="6376" h="5574" extrusionOk="0">
                    <a:moveTo>
                      <a:pt x="5743" y="421"/>
                    </a:moveTo>
                    <a:cubicBezTo>
                      <a:pt x="5888" y="421"/>
                      <a:pt x="5956" y="493"/>
                      <a:pt x="5956" y="633"/>
                    </a:cubicBezTo>
                    <a:lnTo>
                      <a:pt x="5956" y="4156"/>
                    </a:lnTo>
                    <a:cubicBezTo>
                      <a:pt x="5956" y="4306"/>
                      <a:pt x="5888" y="4368"/>
                      <a:pt x="5743" y="4368"/>
                    </a:cubicBezTo>
                    <a:cubicBezTo>
                      <a:pt x="5361" y="4368"/>
                      <a:pt x="4981" y="4370"/>
                      <a:pt x="4599" y="4370"/>
                    </a:cubicBezTo>
                    <a:cubicBezTo>
                      <a:pt x="4409" y="4370"/>
                      <a:pt x="4218" y="4370"/>
                      <a:pt x="4026" y="4368"/>
                    </a:cubicBezTo>
                    <a:cubicBezTo>
                      <a:pt x="3918" y="4368"/>
                      <a:pt x="3830" y="4404"/>
                      <a:pt x="3757" y="4482"/>
                    </a:cubicBezTo>
                    <a:cubicBezTo>
                      <a:pt x="3570" y="4673"/>
                      <a:pt x="3379" y="4860"/>
                      <a:pt x="3183" y="5056"/>
                    </a:cubicBezTo>
                    <a:cubicBezTo>
                      <a:pt x="2997" y="4865"/>
                      <a:pt x="2810" y="4678"/>
                      <a:pt x="2624" y="4492"/>
                    </a:cubicBezTo>
                    <a:cubicBezTo>
                      <a:pt x="2546" y="4409"/>
                      <a:pt x="2453" y="4368"/>
                      <a:pt x="2335" y="4368"/>
                    </a:cubicBezTo>
                    <a:cubicBezTo>
                      <a:pt x="2145" y="4370"/>
                      <a:pt x="1955" y="4370"/>
                      <a:pt x="1765" y="4370"/>
                    </a:cubicBezTo>
                    <a:cubicBezTo>
                      <a:pt x="1386" y="4370"/>
                      <a:pt x="1007" y="4368"/>
                      <a:pt x="627" y="4368"/>
                    </a:cubicBezTo>
                    <a:cubicBezTo>
                      <a:pt x="482" y="4368"/>
                      <a:pt x="420" y="4306"/>
                      <a:pt x="420" y="4161"/>
                    </a:cubicBezTo>
                    <a:cubicBezTo>
                      <a:pt x="415" y="2981"/>
                      <a:pt x="415" y="1801"/>
                      <a:pt x="420" y="622"/>
                    </a:cubicBezTo>
                    <a:cubicBezTo>
                      <a:pt x="420" y="493"/>
                      <a:pt x="487" y="421"/>
                      <a:pt x="627" y="421"/>
                    </a:cubicBezTo>
                    <a:close/>
                    <a:moveTo>
                      <a:pt x="5790" y="1"/>
                    </a:moveTo>
                    <a:cubicBezTo>
                      <a:pt x="4052" y="1"/>
                      <a:pt x="2314" y="1"/>
                      <a:pt x="575" y="6"/>
                    </a:cubicBezTo>
                    <a:cubicBezTo>
                      <a:pt x="472" y="6"/>
                      <a:pt x="363" y="63"/>
                      <a:pt x="260" y="99"/>
                    </a:cubicBezTo>
                    <a:cubicBezTo>
                      <a:pt x="120" y="156"/>
                      <a:pt x="84" y="306"/>
                      <a:pt x="0" y="421"/>
                    </a:cubicBezTo>
                    <a:lnTo>
                      <a:pt x="0" y="4368"/>
                    </a:lnTo>
                    <a:cubicBezTo>
                      <a:pt x="126" y="4656"/>
                      <a:pt x="336" y="4787"/>
                      <a:pt x="645" y="4787"/>
                    </a:cubicBezTo>
                    <a:cubicBezTo>
                      <a:pt x="657" y="4787"/>
                      <a:pt x="670" y="4787"/>
                      <a:pt x="683" y="4786"/>
                    </a:cubicBezTo>
                    <a:cubicBezTo>
                      <a:pt x="869" y="4783"/>
                      <a:pt x="1055" y="4782"/>
                      <a:pt x="1240" y="4782"/>
                    </a:cubicBezTo>
                    <a:cubicBezTo>
                      <a:pt x="1444" y="4782"/>
                      <a:pt x="1647" y="4783"/>
                      <a:pt x="1851" y="4783"/>
                    </a:cubicBezTo>
                    <a:cubicBezTo>
                      <a:pt x="1965" y="4783"/>
                      <a:pt x="2080" y="4782"/>
                      <a:pt x="2194" y="4781"/>
                    </a:cubicBezTo>
                    <a:cubicBezTo>
                      <a:pt x="2278" y="4781"/>
                      <a:pt x="2335" y="4807"/>
                      <a:pt x="2391" y="4870"/>
                    </a:cubicBezTo>
                    <a:lnTo>
                      <a:pt x="2997" y="5475"/>
                    </a:lnTo>
                    <a:cubicBezTo>
                      <a:pt x="3062" y="5541"/>
                      <a:pt x="3122" y="5573"/>
                      <a:pt x="3182" y="5573"/>
                    </a:cubicBezTo>
                    <a:cubicBezTo>
                      <a:pt x="3245" y="5573"/>
                      <a:pt x="3308" y="5538"/>
                      <a:pt x="3379" y="5469"/>
                    </a:cubicBezTo>
                    <a:cubicBezTo>
                      <a:pt x="3581" y="5268"/>
                      <a:pt x="3783" y="5061"/>
                      <a:pt x="3995" y="4860"/>
                    </a:cubicBezTo>
                    <a:cubicBezTo>
                      <a:pt x="4036" y="4817"/>
                      <a:pt x="4109" y="4786"/>
                      <a:pt x="4171" y="4786"/>
                    </a:cubicBezTo>
                    <a:cubicBezTo>
                      <a:pt x="4445" y="4784"/>
                      <a:pt x="4719" y="4783"/>
                      <a:pt x="4993" y="4783"/>
                    </a:cubicBezTo>
                    <a:cubicBezTo>
                      <a:pt x="5268" y="4783"/>
                      <a:pt x="5542" y="4784"/>
                      <a:pt x="5816" y="4786"/>
                    </a:cubicBezTo>
                    <a:cubicBezTo>
                      <a:pt x="6101" y="4786"/>
                      <a:pt x="6375" y="4513"/>
                      <a:pt x="6375" y="4239"/>
                    </a:cubicBezTo>
                    <a:cubicBezTo>
                      <a:pt x="6364" y="3017"/>
                      <a:pt x="6370" y="1796"/>
                      <a:pt x="6370" y="581"/>
                    </a:cubicBezTo>
                    <a:cubicBezTo>
                      <a:pt x="6370" y="249"/>
                      <a:pt x="6106" y="1"/>
                      <a:pt x="5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6"/>
              <p:cNvSpPr/>
              <p:nvPr/>
            </p:nvSpPr>
            <p:spPr>
              <a:xfrm>
                <a:off x="2697175" y="3036375"/>
                <a:ext cx="159900" cy="139650"/>
              </a:xfrm>
              <a:custGeom>
                <a:avLst/>
                <a:gdLst/>
                <a:ahLst/>
                <a:cxnLst/>
                <a:rect l="l" t="t" r="r" b="b"/>
                <a:pathLst>
                  <a:path w="6396" h="5586" extrusionOk="0">
                    <a:moveTo>
                      <a:pt x="4801" y="1"/>
                    </a:moveTo>
                    <a:cubicBezTo>
                      <a:pt x="4634" y="1"/>
                      <a:pt x="4467" y="2"/>
                      <a:pt x="4299" y="5"/>
                    </a:cubicBezTo>
                    <a:cubicBezTo>
                      <a:pt x="4118" y="5"/>
                      <a:pt x="4046" y="77"/>
                      <a:pt x="4051" y="232"/>
                    </a:cubicBezTo>
                    <a:cubicBezTo>
                      <a:pt x="4051" y="382"/>
                      <a:pt x="4103" y="418"/>
                      <a:pt x="4294" y="418"/>
                    </a:cubicBezTo>
                    <a:cubicBezTo>
                      <a:pt x="4601" y="418"/>
                      <a:pt x="4911" y="416"/>
                      <a:pt x="5221" y="416"/>
                    </a:cubicBezTo>
                    <a:cubicBezTo>
                      <a:pt x="5376" y="416"/>
                      <a:pt x="5531" y="416"/>
                      <a:pt x="5686" y="418"/>
                    </a:cubicBezTo>
                    <a:cubicBezTo>
                      <a:pt x="5867" y="418"/>
                      <a:pt x="5980" y="475"/>
                      <a:pt x="5980" y="714"/>
                    </a:cubicBezTo>
                    <a:cubicBezTo>
                      <a:pt x="5971" y="1851"/>
                      <a:pt x="5971" y="2990"/>
                      <a:pt x="5980" y="4128"/>
                    </a:cubicBezTo>
                    <a:cubicBezTo>
                      <a:pt x="5980" y="4320"/>
                      <a:pt x="5882" y="4397"/>
                      <a:pt x="5712" y="4397"/>
                    </a:cubicBezTo>
                    <a:cubicBezTo>
                      <a:pt x="5427" y="4394"/>
                      <a:pt x="5143" y="4394"/>
                      <a:pt x="4858" y="4394"/>
                    </a:cubicBezTo>
                    <a:cubicBezTo>
                      <a:pt x="4574" y="4394"/>
                      <a:pt x="4289" y="4394"/>
                      <a:pt x="4005" y="4392"/>
                    </a:cubicBezTo>
                    <a:cubicBezTo>
                      <a:pt x="3922" y="4392"/>
                      <a:pt x="3865" y="4418"/>
                      <a:pt x="3807" y="4480"/>
                    </a:cubicBezTo>
                    <a:cubicBezTo>
                      <a:pt x="3611" y="4681"/>
                      <a:pt x="3410" y="4878"/>
                      <a:pt x="3208" y="5079"/>
                    </a:cubicBezTo>
                    <a:cubicBezTo>
                      <a:pt x="3012" y="4883"/>
                      <a:pt x="2814" y="4687"/>
                      <a:pt x="2623" y="4490"/>
                    </a:cubicBezTo>
                    <a:cubicBezTo>
                      <a:pt x="2556" y="4418"/>
                      <a:pt x="2484" y="4392"/>
                      <a:pt x="2386" y="4392"/>
                    </a:cubicBezTo>
                    <a:cubicBezTo>
                      <a:pt x="2103" y="4394"/>
                      <a:pt x="1821" y="4395"/>
                      <a:pt x="1539" y="4395"/>
                    </a:cubicBezTo>
                    <a:cubicBezTo>
                      <a:pt x="1257" y="4395"/>
                      <a:pt x="975" y="4394"/>
                      <a:pt x="693" y="4392"/>
                    </a:cubicBezTo>
                    <a:cubicBezTo>
                      <a:pt x="497" y="4392"/>
                      <a:pt x="414" y="4308"/>
                      <a:pt x="414" y="4117"/>
                    </a:cubicBezTo>
                    <a:lnTo>
                      <a:pt x="414" y="4019"/>
                    </a:lnTo>
                    <a:lnTo>
                      <a:pt x="414" y="1955"/>
                    </a:lnTo>
                    <a:cubicBezTo>
                      <a:pt x="414" y="1822"/>
                      <a:pt x="328" y="1734"/>
                      <a:pt x="221" y="1734"/>
                    </a:cubicBezTo>
                    <a:cubicBezTo>
                      <a:pt x="187" y="1734"/>
                      <a:pt x="150" y="1743"/>
                      <a:pt x="113" y="1763"/>
                    </a:cubicBezTo>
                    <a:cubicBezTo>
                      <a:pt x="15" y="1815"/>
                      <a:pt x="0" y="1913"/>
                      <a:pt x="0" y="2011"/>
                    </a:cubicBezTo>
                    <a:lnTo>
                      <a:pt x="0" y="4159"/>
                    </a:lnTo>
                    <a:cubicBezTo>
                      <a:pt x="0" y="4241"/>
                      <a:pt x="20" y="4320"/>
                      <a:pt x="41" y="4397"/>
                    </a:cubicBezTo>
                    <a:cubicBezTo>
                      <a:pt x="113" y="4661"/>
                      <a:pt x="337" y="4805"/>
                      <a:pt x="621" y="4805"/>
                    </a:cubicBezTo>
                    <a:cubicBezTo>
                      <a:pt x="821" y="4809"/>
                      <a:pt x="1022" y="4810"/>
                      <a:pt x="1223" y="4810"/>
                    </a:cubicBezTo>
                    <a:cubicBezTo>
                      <a:pt x="1423" y="4810"/>
                      <a:pt x="1625" y="4809"/>
                      <a:pt x="1827" y="4809"/>
                    </a:cubicBezTo>
                    <a:cubicBezTo>
                      <a:pt x="1961" y="4809"/>
                      <a:pt x="2096" y="4810"/>
                      <a:pt x="2231" y="4811"/>
                    </a:cubicBezTo>
                    <a:cubicBezTo>
                      <a:pt x="2286" y="4811"/>
                      <a:pt x="2355" y="4842"/>
                      <a:pt x="2396" y="4878"/>
                    </a:cubicBezTo>
                    <a:cubicBezTo>
                      <a:pt x="2603" y="5079"/>
                      <a:pt x="2804" y="5287"/>
                      <a:pt x="3012" y="5488"/>
                    </a:cubicBezTo>
                    <a:cubicBezTo>
                      <a:pt x="3071" y="5548"/>
                      <a:pt x="3134" y="5586"/>
                      <a:pt x="3200" y="5586"/>
                    </a:cubicBezTo>
                    <a:cubicBezTo>
                      <a:pt x="3259" y="5586"/>
                      <a:pt x="3320" y="5556"/>
                      <a:pt x="3384" y="5488"/>
                    </a:cubicBezTo>
                    <a:cubicBezTo>
                      <a:pt x="3580" y="5287"/>
                      <a:pt x="3788" y="5091"/>
                      <a:pt x="3984" y="4883"/>
                    </a:cubicBezTo>
                    <a:cubicBezTo>
                      <a:pt x="4041" y="4826"/>
                      <a:pt x="4098" y="4805"/>
                      <a:pt x="4175" y="4805"/>
                    </a:cubicBezTo>
                    <a:cubicBezTo>
                      <a:pt x="4708" y="4811"/>
                      <a:pt x="5242" y="4811"/>
                      <a:pt x="5774" y="4811"/>
                    </a:cubicBezTo>
                    <a:cubicBezTo>
                      <a:pt x="6136" y="4805"/>
                      <a:pt x="6395" y="4526"/>
                      <a:pt x="6395" y="4190"/>
                    </a:cubicBezTo>
                    <a:cubicBezTo>
                      <a:pt x="6390" y="2985"/>
                      <a:pt x="6390" y="1784"/>
                      <a:pt x="6390" y="578"/>
                    </a:cubicBezTo>
                    <a:cubicBezTo>
                      <a:pt x="6390" y="315"/>
                      <a:pt x="6178" y="56"/>
                      <a:pt x="5918" y="31"/>
                    </a:cubicBezTo>
                    <a:cubicBezTo>
                      <a:pt x="5712" y="10"/>
                      <a:pt x="5510" y="5"/>
                      <a:pt x="5304" y="5"/>
                    </a:cubicBezTo>
                    <a:cubicBezTo>
                      <a:pt x="5135" y="2"/>
                      <a:pt x="4968" y="1"/>
                      <a:pt x="48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6"/>
              <p:cNvSpPr/>
              <p:nvPr/>
            </p:nvSpPr>
            <p:spPr>
              <a:xfrm>
                <a:off x="2621500" y="3082750"/>
                <a:ext cx="64175" cy="73275"/>
              </a:xfrm>
              <a:custGeom>
                <a:avLst/>
                <a:gdLst/>
                <a:ahLst/>
                <a:cxnLst/>
                <a:rect l="l" t="t" r="r" b="b"/>
                <a:pathLst>
                  <a:path w="2567" h="2931" extrusionOk="0">
                    <a:moveTo>
                      <a:pt x="922" y="2009"/>
                    </a:moveTo>
                    <a:lnTo>
                      <a:pt x="922" y="2510"/>
                    </a:lnTo>
                    <a:lnTo>
                      <a:pt x="425" y="2510"/>
                    </a:lnTo>
                    <a:lnTo>
                      <a:pt x="425" y="2009"/>
                    </a:lnTo>
                    <a:close/>
                    <a:moveTo>
                      <a:pt x="664" y="1"/>
                    </a:moveTo>
                    <a:cubicBezTo>
                      <a:pt x="658" y="1"/>
                      <a:pt x="653" y="1"/>
                      <a:pt x="647" y="1"/>
                    </a:cubicBezTo>
                    <a:cubicBezTo>
                      <a:pt x="528" y="7"/>
                      <a:pt x="466" y="79"/>
                      <a:pt x="466" y="218"/>
                    </a:cubicBezTo>
                    <a:lnTo>
                      <a:pt x="466" y="1280"/>
                    </a:lnTo>
                    <a:lnTo>
                      <a:pt x="466" y="1590"/>
                    </a:lnTo>
                    <a:cubicBezTo>
                      <a:pt x="397" y="1590"/>
                      <a:pt x="335" y="1588"/>
                      <a:pt x="275" y="1588"/>
                    </a:cubicBezTo>
                    <a:cubicBezTo>
                      <a:pt x="245" y="1588"/>
                      <a:pt x="216" y="1588"/>
                      <a:pt x="187" y="1590"/>
                    </a:cubicBezTo>
                    <a:cubicBezTo>
                      <a:pt x="74" y="1595"/>
                      <a:pt x="5" y="1667"/>
                      <a:pt x="5" y="1782"/>
                    </a:cubicBezTo>
                    <a:cubicBezTo>
                      <a:pt x="0" y="2097"/>
                      <a:pt x="0" y="2417"/>
                      <a:pt x="5" y="2733"/>
                    </a:cubicBezTo>
                    <a:cubicBezTo>
                      <a:pt x="5" y="2878"/>
                      <a:pt x="52" y="2930"/>
                      <a:pt x="198" y="2930"/>
                    </a:cubicBezTo>
                    <a:lnTo>
                      <a:pt x="1139" y="2930"/>
                    </a:lnTo>
                    <a:cubicBezTo>
                      <a:pt x="1273" y="2930"/>
                      <a:pt x="1340" y="2863"/>
                      <a:pt x="1346" y="2723"/>
                    </a:cubicBezTo>
                    <a:lnTo>
                      <a:pt x="1346" y="2465"/>
                    </a:lnTo>
                    <a:lnTo>
                      <a:pt x="2359" y="2465"/>
                    </a:lnTo>
                    <a:cubicBezTo>
                      <a:pt x="2495" y="2465"/>
                      <a:pt x="2562" y="2397"/>
                      <a:pt x="2567" y="2273"/>
                    </a:cubicBezTo>
                    <a:cubicBezTo>
                      <a:pt x="2567" y="2128"/>
                      <a:pt x="2500" y="2050"/>
                      <a:pt x="2354" y="2050"/>
                    </a:cubicBezTo>
                    <a:lnTo>
                      <a:pt x="1351" y="2050"/>
                    </a:lnTo>
                    <a:cubicBezTo>
                      <a:pt x="1320" y="1610"/>
                      <a:pt x="1320" y="1610"/>
                      <a:pt x="881" y="1579"/>
                    </a:cubicBezTo>
                    <a:lnTo>
                      <a:pt x="881" y="970"/>
                    </a:lnTo>
                    <a:cubicBezTo>
                      <a:pt x="881" y="715"/>
                      <a:pt x="886" y="462"/>
                      <a:pt x="881" y="213"/>
                    </a:cubicBezTo>
                    <a:cubicBezTo>
                      <a:pt x="875" y="64"/>
                      <a:pt x="808"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16"/>
              <p:cNvSpPr/>
              <p:nvPr/>
            </p:nvSpPr>
            <p:spPr>
              <a:xfrm>
                <a:off x="2757425" y="3068200"/>
                <a:ext cx="56050" cy="62175"/>
              </a:xfrm>
              <a:custGeom>
                <a:avLst/>
                <a:gdLst/>
                <a:ahLst/>
                <a:cxnLst/>
                <a:rect l="l" t="t" r="r" b="b"/>
                <a:pathLst>
                  <a:path w="2242" h="2487" extrusionOk="0">
                    <a:moveTo>
                      <a:pt x="514" y="447"/>
                    </a:moveTo>
                    <a:cubicBezTo>
                      <a:pt x="552" y="447"/>
                      <a:pt x="607" y="467"/>
                      <a:pt x="638" y="490"/>
                    </a:cubicBezTo>
                    <a:cubicBezTo>
                      <a:pt x="979" y="702"/>
                      <a:pt x="1316" y="920"/>
                      <a:pt x="1652" y="1142"/>
                    </a:cubicBezTo>
                    <a:cubicBezTo>
                      <a:pt x="1693" y="1168"/>
                      <a:pt x="1724" y="1210"/>
                      <a:pt x="1786" y="1261"/>
                    </a:cubicBezTo>
                    <a:cubicBezTo>
                      <a:pt x="1569" y="1401"/>
                      <a:pt x="1378" y="1530"/>
                      <a:pt x="1180" y="1655"/>
                    </a:cubicBezTo>
                    <a:cubicBezTo>
                      <a:pt x="994" y="1774"/>
                      <a:pt x="808" y="1893"/>
                      <a:pt x="616" y="2011"/>
                    </a:cubicBezTo>
                    <a:cubicBezTo>
                      <a:pt x="574" y="2038"/>
                      <a:pt x="538" y="2051"/>
                      <a:pt x="509" y="2051"/>
                    </a:cubicBezTo>
                    <a:cubicBezTo>
                      <a:pt x="454" y="2051"/>
                      <a:pt x="424" y="2002"/>
                      <a:pt x="420" y="1903"/>
                    </a:cubicBezTo>
                    <a:lnTo>
                      <a:pt x="420" y="1535"/>
                    </a:lnTo>
                    <a:cubicBezTo>
                      <a:pt x="420" y="1230"/>
                      <a:pt x="415" y="920"/>
                      <a:pt x="420" y="609"/>
                    </a:cubicBezTo>
                    <a:cubicBezTo>
                      <a:pt x="425" y="558"/>
                      <a:pt x="441" y="475"/>
                      <a:pt x="482" y="454"/>
                    </a:cubicBezTo>
                    <a:cubicBezTo>
                      <a:pt x="490" y="449"/>
                      <a:pt x="501" y="447"/>
                      <a:pt x="514" y="447"/>
                    </a:cubicBezTo>
                    <a:close/>
                    <a:moveTo>
                      <a:pt x="533" y="0"/>
                    </a:moveTo>
                    <a:cubicBezTo>
                      <a:pt x="506" y="0"/>
                      <a:pt x="479" y="3"/>
                      <a:pt x="451" y="9"/>
                    </a:cubicBezTo>
                    <a:cubicBezTo>
                      <a:pt x="131" y="81"/>
                      <a:pt x="22" y="253"/>
                      <a:pt x="7" y="583"/>
                    </a:cubicBezTo>
                    <a:cubicBezTo>
                      <a:pt x="1" y="800"/>
                      <a:pt x="7" y="1013"/>
                      <a:pt x="7" y="1230"/>
                    </a:cubicBezTo>
                    <a:lnTo>
                      <a:pt x="32" y="1230"/>
                    </a:lnTo>
                    <a:cubicBezTo>
                      <a:pt x="32" y="1509"/>
                      <a:pt x="12" y="1789"/>
                      <a:pt x="32" y="2063"/>
                    </a:cubicBezTo>
                    <a:cubicBezTo>
                      <a:pt x="50" y="2323"/>
                      <a:pt x="278" y="2486"/>
                      <a:pt x="520" y="2486"/>
                    </a:cubicBezTo>
                    <a:cubicBezTo>
                      <a:pt x="616" y="2486"/>
                      <a:pt x="715" y="2460"/>
                      <a:pt x="803" y="2405"/>
                    </a:cubicBezTo>
                    <a:cubicBezTo>
                      <a:pt x="1186" y="2161"/>
                      <a:pt x="1559" y="1903"/>
                      <a:pt x="1941" y="1665"/>
                    </a:cubicBezTo>
                    <a:cubicBezTo>
                      <a:pt x="2242" y="1478"/>
                      <a:pt x="2242" y="1008"/>
                      <a:pt x="1946" y="821"/>
                    </a:cubicBezTo>
                    <a:cubicBezTo>
                      <a:pt x="1584" y="599"/>
                      <a:pt x="1232" y="356"/>
                      <a:pt x="876" y="129"/>
                    </a:cubicBezTo>
                    <a:cubicBezTo>
                      <a:pt x="768" y="64"/>
                      <a:pt x="658" y="0"/>
                      <a:pt x="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6"/>
              <p:cNvSpPr/>
              <p:nvPr/>
            </p:nvSpPr>
            <p:spPr>
              <a:xfrm>
                <a:off x="2778900" y="2958350"/>
                <a:ext cx="63550" cy="65875"/>
              </a:xfrm>
              <a:custGeom>
                <a:avLst/>
                <a:gdLst/>
                <a:ahLst/>
                <a:cxnLst/>
                <a:rect l="l" t="t" r="r" b="b"/>
                <a:pathLst>
                  <a:path w="2542" h="2635" extrusionOk="0">
                    <a:moveTo>
                      <a:pt x="2112" y="420"/>
                    </a:moveTo>
                    <a:lnTo>
                      <a:pt x="2112" y="948"/>
                    </a:lnTo>
                    <a:lnTo>
                      <a:pt x="1615" y="948"/>
                    </a:lnTo>
                    <a:lnTo>
                      <a:pt x="1615" y="420"/>
                    </a:lnTo>
                    <a:close/>
                    <a:moveTo>
                      <a:pt x="1403" y="0"/>
                    </a:moveTo>
                    <a:cubicBezTo>
                      <a:pt x="1259" y="5"/>
                      <a:pt x="1197" y="79"/>
                      <a:pt x="1197" y="223"/>
                    </a:cubicBezTo>
                    <a:lnTo>
                      <a:pt x="1197" y="466"/>
                    </a:lnTo>
                    <a:lnTo>
                      <a:pt x="311" y="466"/>
                    </a:lnTo>
                    <a:cubicBezTo>
                      <a:pt x="254" y="466"/>
                      <a:pt x="197" y="476"/>
                      <a:pt x="146" y="492"/>
                    </a:cubicBezTo>
                    <a:cubicBezTo>
                      <a:pt x="63" y="523"/>
                      <a:pt x="1" y="647"/>
                      <a:pt x="27" y="730"/>
                    </a:cubicBezTo>
                    <a:cubicBezTo>
                      <a:pt x="57" y="814"/>
                      <a:pt x="100" y="880"/>
                      <a:pt x="204" y="880"/>
                    </a:cubicBezTo>
                    <a:cubicBezTo>
                      <a:pt x="209" y="880"/>
                      <a:pt x="213" y="880"/>
                      <a:pt x="218" y="879"/>
                    </a:cubicBezTo>
                    <a:cubicBezTo>
                      <a:pt x="296" y="878"/>
                      <a:pt x="374" y="877"/>
                      <a:pt x="451" y="877"/>
                    </a:cubicBezTo>
                    <a:cubicBezTo>
                      <a:pt x="606" y="877"/>
                      <a:pt x="760" y="879"/>
                      <a:pt x="911" y="879"/>
                    </a:cubicBezTo>
                    <a:lnTo>
                      <a:pt x="1175" y="879"/>
                    </a:lnTo>
                    <a:cubicBezTo>
                      <a:pt x="1197" y="1030"/>
                      <a:pt x="1171" y="1206"/>
                      <a:pt x="1247" y="1289"/>
                    </a:cubicBezTo>
                    <a:cubicBezTo>
                      <a:pt x="1326" y="1371"/>
                      <a:pt x="1501" y="1366"/>
                      <a:pt x="1656" y="1402"/>
                    </a:cubicBezTo>
                    <a:cubicBezTo>
                      <a:pt x="1656" y="1724"/>
                      <a:pt x="1656" y="2065"/>
                      <a:pt x="1662" y="2407"/>
                    </a:cubicBezTo>
                    <a:cubicBezTo>
                      <a:pt x="1662" y="2528"/>
                      <a:pt x="1756" y="2634"/>
                      <a:pt x="1866" y="2634"/>
                    </a:cubicBezTo>
                    <a:cubicBezTo>
                      <a:pt x="1868" y="2634"/>
                      <a:pt x="1871" y="2634"/>
                      <a:pt x="1873" y="2634"/>
                    </a:cubicBezTo>
                    <a:cubicBezTo>
                      <a:pt x="1983" y="2629"/>
                      <a:pt x="2071" y="2531"/>
                      <a:pt x="2076" y="2407"/>
                    </a:cubicBezTo>
                    <a:lnTo>
                      <a:pt x="2076" y="1615"/>
                    </a:lnTo>
                    <a:lnTo>
                      <a:pt x="2076" y="1366"/>
                    </a:lnTo>
                    <a:cubicBezTo>
                      <a:pt x="2131" y="1366"/>
                      <a:pt x="2179" y="1371"/>
                      <a:pt x="2225" y="1371"/>
                    </a:cubicBezTo>
                    <a:cubicBezTo>
                      <a:pt x="2248" y="1371"/>
                      <a:pt x="2271" y="1370"/>
                      <a:pt x="2293" y="1366"/>
                    </a:cubicBezTo>
                    <a:cubicBezTo>
                      <a:pt x="2505" y="1335"/>
                      <a:pt x="2541" y="1283"/>
                      <a:pt x="2541" y="1113"/>
                    </a:cubicBezTo>
                    <a:cubicBezTo>
                      <a:pt x="2531" y="817"/>
                      <a:pt x="2536" y="523"/>
                      <a:pt x="2536" y="223"/>
                    </a:cubicBezTo>
                    <a:cubicBezTo>
                      <a:pt x="2536" y="79"/>
                      <a:pt x="2474" y="5"/>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6"/>
              <p:cNvSpPr/>
              <p:nvPr/>
            </p:nvSpPr>
            <p:spPr>
              <a:xfrm>
                <a:off x="2633125" y="3065075"/>
                <a:ext cx="10525" cy="10475"/>
              </a:xfrm>
              <a:custGeom>
                <a:avLst/>
                <a:gdLst/>
                <a:ahLst/>
                <a:cxnLst/>
                <a:rect l="l" t="t" r="r" b="b"/>
                <a:pathLst>
                  <a:path w="421" h="419" extrusionOk="0">
                    <a:moveTo>
                      <a:pt x="198" y="0"/>
                    </a:moveTo>
                    <a:cubicBezTo>
                      <a:pt x="79" y="0"/>
                      <a:pt x="1" y="82"/>
                      <a:pt x="1" y="211"/>
                    </a:cubicBezTo>
                    <a:cubicBezTo>
                      <a:pt x="1" y="342"/>
                      <a:pt x="79" y="419"/>
                      <a:pt x="213" y="419"/>
                    </a:cubicBezTo>
                    <a:cubicBezTo>
                      <a:pt x="332" y="414"/>
                      <a:pt x="416" y="336"/>
                      <a:pt x="416" y="211"/>
                    </a:cubicBezTo>
                    <a:cubicBezTo>
                      <a:pt x="421" y="108"/>
                      <a:pt x="311"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6"/>
              <p:cNvSpPr/>
              <p:nvPr/>
            </p:nvSpPr>
            <p:spPr>
              <a:xfrm>
                <a:off x="2779425" y="3036475"/>
                <a:ext cx="10500" cy="10375"/>
              </a:xfrm>
              <a:custGeom>
                <a:avLst/>
                <a:gdLst/>
                <a:ahLst/>
                <a:cxnLst/>
                <a:rect l="l" t="t" r="r" b="b"/>
                <a:pathLst>
                  <a:path w="420" h="415" extrusionOk="0">
                    <a:moveTo>
                      <a:pt x="205" y="1"/>
                    </a:moveTo>
                    <a:cubicBezTo>
                      <a:pt x="202" y="1"/>
                      <a:pt x="200" y="1"/>
                      <a:pt x="197" y="1"/>
                    </a:cubicBezTo>
                    <a:cubicBezTo>
                      <a:pt x="89" y="6"/>
                      <a:pt x="6" y="104"/>
                      <a:pt x="6" y="218"/>
                    </a:cubicBezTo>
                    <a:cubicBezTo>
                      <a:pt x="1" y="342"/>
                      <a:pt x="73" y="414"/>
                      <a:pt x="202" y="414"/>
                    </a:cubicBezTo>
                    <a:cubicBezTo>
                      <a:pt x="337" y="414"/>
                      <a:pt x="419" y="342"/>
                      <a:pt x="419" y="218"/>
                    </a:cubicBezTo>
                    <a:cubicBezTo>
                      <a:pt x="419" y="102"/>
                      <a:pt x="316" y="1"/>
                      <a:pt x="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6"/>
              <p:cNvSpPr/>
              <p:nvPr/>
            </p:nvSpPr>
            <p:spPr>
              <a:xfrm>
                <a:off x="2671825" y="2977500"/>
                <a:ext cx="29125" cy="29100"/>
              </a:xfrm>
              <a:custGeom>
                <a:avLst/>
                <a:gdLst/>
                <a:ahLst/>
                <a:cxnLst/>
                <a:rect l="l" t="t" r="r" b="b"/>
                <a:pathLst>
                  <a:path w="1165" h="1164" extrusionOk="0">
                    <a:moveTo>
                      <a:pt x="601" y="413"/>
                    </a:moveTo>
                    <a:cubicBezTo>
                      <a:pt x="680" y="413"/>
                      <a:pt x="750" y="508"/>
                      <a:pt x="745" y="636"/>
                    </a:cubicBezTo>
                    <a:cubicBezTo>
                      <a:pt x="709" y="662"/>
                      <a:pt x="652" y="724"/>
                      <a:pt x="585" y="741"/>
                    </a:cubicBezTo>
                    <a:cubicBezTo>
                      <a:pt x="580" y="742"/>
                      <a:pt x="574" y="743"/>
                      <a:pt x="569" y="743"/>
                    </a:cubicBezTo>
                    <a:cubicBezTo>
                      <a:pt x="504" y="743"/>
                      <a:pt x="425" y="642"/>
                      <a:pt x="430" y="579"/>
                    </a:cubicBezTo>
                    <a:cubicBezTo>
                      <a:pt x="440" y="481"/>
                      <a:pt x="502" y="424"/>
                      <a:pt x="590" y="414"/>
                    </a:cubicBezTo>
                    <a:cubicBezTo>
                      <a:pt x="594" y="413"/>
                      <a:pt x="598" y="413"/>
                      <a:pt x="601" y="413"/>
                    </a:cubicBezTo>
                    <a:close/>
                    <a:moveTo>
                      <a:pt x="595" y="0"/>
                    </a:moveTo>
                    <a:cubicBezTo>
                      <a:pt x="592" y="0"/>
                      <a:pt x="588" y="0"/>
                      <a:pt x="585" y="0"/>
                    </a:cubicBezTo>
                    <a:cubicBezTo>
                      <a:pt x="269" y="0"/>
                      <a:pt x="21" y="202"/>
                      <a:pt x="16" y="574"/>
                    </a:cubicBezTo>
                    <a:cubicBezTo>
                      <a:pt x="0" y="921"/>
                      <a:pt x="284" y="1164"/>
                      <a:pt x="590" y="1164"/>
                    </a:cubicBezTo>
                    <a:cubicBezTo>
                      <a:pt x="895" y="1159"/>
                      <a:pt x="1165" y="921"/>
                      <a:pt x="1165" y="585"/>
                    </a:cubicBezTo>
                    <a:cubicBezTo>
                      <a:pt x="1165" y="231"/>
                      <a:pt x="911" y="0"/>
                      <a:pt x="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6"/>
              <p:cNvSpPr/>
              <p:nvPr/>
            </p:nvSpPr>
            <p:spPr>
              <a:xfrm>
                <a:off x="2713600" y="2977350"/>
                <a:ext cx="29750" cy="29250"/>
              </a:xfrm>
              <a:custGeom>
                <a:avLst/>
                <a:gdLst/>
                <a:ahLst/>
                <a:cxnLst/>
                <a:rect l="l" t="t" r="r" b="b"/>
                <a:pathLst>
                  <a:path w="1190" h="1170" extrusionOk="0">
                    <a:moveTo>
                      <a:pt x="567" y="425"/>
                    </a:moveTo>
                    <a:cubicBezTo>
                      <a:pt x="574" y="425"/>
                      <a:pt x="580" y="427"/>
                      <a:pt x="585" y="430"/>
                    </a:cubicBezTo>
                    <a:cubicBezTo>
                      <a:pt x="647" y="467"/>
                      <a:pt x="709" y="529"/>
                      <a:pt x="745" y="591"/>
                    </a:cubicBezTo>
                    <a:cubicBezTo>
                      <a:pt x="771" y="642"/>
                      <a:pt x="642" y="756"/>
                      <a:pt x="549" y="771"/>
                    </a:cubicBezTo>
                    <a:cubicBezTo>
                      <a:pt x="507" y="709"/>
                      <a:pt x="445" y="658"/>
                      <a:pt x="425" y="591"/>
                    </a:cubicBezTo>
                    <a:cubicBezTo>
                      <a:pt x="406" y="536"/>
                      <a:pt x="508" y="425"/>
                      <a:pt x="567" y="425"/>
                    </a:cubicBezTo>
                    <a:close/>
                    <a:moveTo>
                      <a:pt x="609" y="1"/>
                    </a:moveTo>
                    <a:cubicBezTo>
                      <a:pt x="601" y="1"/>
                      <a:pt x="593" y="1"/>
                      <a:pt x="585" y="2"/>
                    </a:cubicBezTo>
                    <a:cubicBezTo>
                      <a:pt x="249" y="16"/>
                      <a:pt x="10" y="244"/>
                      <a:pt x="5" y="580"/>
                    </a:cubicBezTo>
                    <a:cubicBezTo>
                      <a:pt x="0" y="912"/>
                      <a:pt x="259" y="1160"/>
                      <a:pt x="590" y="1170"/>
                    </a:cubicBezTo>
                    <a:cubicBezTo>
                      <a:pt x="927" y="1150"/>
                      <a:pt x="1149" y="922"/>
                      <a:pt x="1170" y="601"/>
                    </a:cubicBezTo>
                    <a:cubicBezTo>
                      <a:pt x="1189" y="294"/>
                      <a:pt x="911" y="1"/>
                      <a:pt x="6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16"/>
              <p:cNvSpPr/>
              <p:nvPr/>
            </p:nvSpPr>
            <p:spPr>
              <a:xfrm>
                <a:off x="2630150" y="2977475"/>
                <a:ext cx="29275" cy="29025"/>
              </a:xfrm>
              <a:custGeom>
                <a:avLst/>
                <a:gdLst/>
                <a:ahLst/>
                <a:cxnLst/>
                <a:rect l="l" t="t" r="r" b="b"/>
                <a:pathLst>
                  <a:path w="1171" h="1161" extrusionOk="0">
                    <a:moveTo>
                      <a:pt x="595" y="420"/>
                    </a:moveTo>
                    <a:cubicBezTo>
                      <a:pt x="651" y="420"/>
                      <a:pt x="712" y="510"/>
                      <a:pt x="803" y="586"/>
                    </a:cubicBezTo>
                    <a:cubicBezTo>
                      <a:pt x="710" y="653"/>
                      <a:pt x="659" y="720"/>
                      <a:pt x="586" y="742"/>
                    </a:cubicBezTo>
                    <a:cubicBezTo>
                      <a:pt x="582" y="743"/>
                      <a:pt x="577" y="744"/>
                      <a:pt x="573" y="744"/>
                    </a:cubicBezTo>
                    <a:cubicBezTo>
                      <a:pt x="511" y="744"/>
                      <a:pt x="396" y="624"/>
                      <a:pt x="420" y="580"/>
                    </a:cubicBezTo>
                    <a:cubicBezTo>
                      <a:pt x="456" y="513"/>
                      <a:pt x="528" y="425"/>
                      <a:pt x="590" y="420"/>
                    </a:cubicBezTo>
                    <a:cubicBezTo>
                      <a:pt x="592" y="420"/>
                      <a:pt x="593" y="420"/>
                      <a:pt x="595" y="420"/>
                    </a:cubicBezTo>
                    <a:close/>
                    <a:moveTo>
                      <a:pt x="611" y="1"/>
                    </a:moveTo>
                    <a:cubicBezTo>
                      <a:pt x="601" y="1"/>
                      <a:pt x="591" y="1"/>
                      <a:pt x="581" y="1"/>
                    </a:cubicBezTo>
                    <a:cubicBezTo>
                      <a:pt x="213" y="16"/>
                      <a:pt x="12" y="239"/>
                      <a:pt x="7" y="580"/>
                    </a:cubicBezTo>
                    <a:cubicBezTo>
                      <a:pt x="1" y="912"/>
                      <a:pt x="239" y="1150"/>
                      <a:pt x="581" y="1160"/>
                    </a:cubicBezTo>
                    <a:cubicBezTo>
                      <a:pt x="587" y="1160"/>
                      <a:pt x="592" y="1160"/>
                      <a:pt x="598" y="1160"/>
                    </a:cubicBezTo>
                    <a:cubicBezTo>
                      <a:pt x="916" y="1160"/>
                      <a:pt x="1161" y="901"/>
                      <a:pt x="1170" y="580"/>
                    </a:cubicBezTo>
                    <a:cubicBezTo>
                      <a:pt x="1150" y="244"/>
                      <a:pt x="922"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3" name="Google Shape;803;p16"/>
            <p:cNvGrpSpPr/>
            <p:nvPr/>
          </p:nvGrpSpPr>
          <p:grpSpPr>
            <a:xfrm>
              <a:off x="1403801" y="-7"/>
              <a:ext cx="468069" cy="468324"/>
              <a:chOff x="2020325" y="2928975"/>
              <a:chExt cx="250050" cy="250200"/>
            </a:xfrm>
          </p:grpSpPr>
          <p:sp>
            <p:nvSpPr>
              <p:cNvPr id="804" name="Google Shape;804;p16"/>
              <p:cNvSpPr/>
              <p:nvPr/>
            </p:nvSpPr>
            <p:spPr>
              <a:xfrm>
                <a:off x="2020325" y="2928975"/>
                <a:ext cx="250050" cy="250200"/>
              </a:xfrm>
              <a:custGeom>
                <a:avLst/>
                <a:gdLst/>
                <a:ahLst/>
                <a:cxnLst/>
                <a:rect l="l" t="t" r="r" b="b"/>
                <a:pathLst>
                  <a:path w="10002" h="10008" extrusionOk="0">
                    <a:moveTo>
                      <a:pt x="4383" y="3985"/>
                    </a:moveTo>
                    <a:lnTo>
                      <a:pt x="4383" y="5848"/>
                    </a:lnTo>
                    <a:lnTo>
                      <a:pt x="3545" y="5848"/>
                    </a:lnTo>
                    <a:lnTo>
                      <a:pt x="3545" y="3985"/>
                    </a:lnTo>
                    <a:close/>
                    <a:moveTo>
                      <a:pt x="6458" y="4766"/>
                    </a:moveTo>
                    <a:lnTo>
                      <a:pt x="6458" y="5848"/>
                    </a:lnTo>
                    <a:lnTo>
                      <a:pt x="5644" y="5848"/>
                    </a:lnTo>
                    <a:lnTo>
                      <a:pt x="5644" y="4766"/>
                    </a:lnTo>
                    <a:close/>
                    <a:moveTo>
                      <a:pt x="8531" y="3576"/>
                    </a:moveTo>
                    <a:lnTo>
                      <a:pt x="8531" y="5853"/>
                    </a:lnTo>
                    <a:lnTo>
                      <a:pt x="7719" y="5853"/>
                    </a:lnTo>
                    <a:lnTo>
                      <a:pt x="7719" y="3576"/>
                    </a:lnTo>
                    <a:close/>
                    <a:moveTo>
                      <a:pt x="2287" y="5206"/>
                    </a:moveTo>
                    <a:lnTo>
                      <a:pt x="2287" y="5858"/>
                    </a:lnTo>
                    <a:lnTo>
                      <a:pt x="1475" y="5858"/>
                    </a:lnTo>
                    <a:lnTo>
                      <a:pt x="1475" y="5206"/>
                    </a:lnTo>
                    <a:close/>
                    <a:moveTo>
                      <a:pt x="5701" y="7715"/>
                    </a:moveTo>
                    <a:lnTo>
                      <a:pt x="5701" y="8802"/>
                    </a:lnTo>
                    <a:lnTo>
                      <a:pt x="4254" y="8802"/>
                    </a:lnTo>
                    <a:lnTo>
                      <a:pt x="4254" y="7715"/>
                    </a:lnTo>
                    <a:close/>
                    <a:moveTo>
                      <a:pt x="6773" y="9231"/>
                    </a:moveTo>
                    <a:lnTo>
                      <a:pt x="6773" y="9583"/>
                    </a:lnTo>
                    <a:lnTo>
                      <a:pt x="3254" y="9583"/>
                    </a:lnTo>
                    <a:lnTo>
                      <a:pt x="3254" y="9231"/>
                    </a:lnTo>
                    <a:close/>
                    <a:moveTo>
                      <a:pt x="295" y="1"/>
                    </a:moveTo>
                    <a:cubicBezTo>
                      <a:pt x="181" y="1"/>
                      <a:pt x="78" y="12"/>
                      <a:pt x="1" y="105"/>
                    </a:cubicBezTo>
                    <a:lnTo>
                      <a:pt x="1" y="7591"/>
                    </a:lnTo>
                    <a:cubicBezTo>
                      <a:pt x="63" y="7689"/>
                      <a:pt x="156" y="7715"/>
                      <a:pt x="264" y="7715"/>
                    </a:cubicBezTo>
                    <a:cubicBezTo>
                      <a:pt x="1403" y="7710"/>
                      <a:pt x="2540" y="7710"/>
                      <a:pt x="3679" y="7710"/>
                    </a:cubicBezTo>
                    <a:lnTo>
                      <a:pt x="3824" y="7710"/>
                    </a:lnTo>
                    <a:lnTo>
                      <a:pt x="3824" y="8812"/>
                    </a:lnTo>
                    <a:cubicBezTo>
                      <a:pt x="3644" y="8812"/>
                      <a:pt x="3472" y="8810"/>
                      <a:pt x="3302" y="8810"/>
                    </a:cubicBezTo>
                    <a:cubicBezTo>
                      <a:pt x="3217" y="8810"/>
                      <a:pt x="3132" y="8810"/>
                      <a:pt x="3048" y="8812"/>
                    </a:cubicBezTo>
                    <a:cubicBezTo>
                      <a:pt x="2898" y="8812"/>
                      <a:pt x="2831" y="8879"/>
                      <a:pt x="2831" y="9019"/>
                    </a:cubicBezTo>
                    <a:lnTo>
                      <a:pt x="2831" y="9810"/>
                    </a:lnTo>
                    <a:cubicBezTo>
                      <a:pt x="2831" y="9934"/>
                      <a:pt x="2903" y="10001"/>
                      <a:pt x="3022" y="10001"/>
                    </a:cubicBezTo>
                    <a:cubicBezTo>
                      <a:pt x="3681" y="10004"/>
                      <a:pt x="4341" y="10004"/>
                      <a:pt x="5000" y="10004"/>
                    </a:cubicBezTo>
                    <a:cubicBezTo>
                      <a:pt x="5659" y="10004"/>
                      <a:pt x="6317" y="10004"/>
                      <a:pt x="6974" y="10007"/>
                    </a:cubicBezTo>
                    <a:cubicBezTo>
                      <a:pt x="7114" y="10007"/>
                      <a:pt x="7186" y="9929"/>
                      <a:pt x="7191" y="9805"/>
                    </a:cubicBezTo>
                    <a:cubicBezTo>
                      <a:pt x="7203" y="9547"/>
                      <a:pt x="7203" y="9293"/>
                      <a:pt x="7191" y="9034"/>
                    </a:cubicBezTo>
                    <a:cubicBezTo>
                      <a:pt x="7191" y="8890"/>
                      <a:pt x="7098" y="8812"/>
                      <a:pt x="6954" y="8812"/>
                    </a:cubicBezTo>
                    <a:cubicBezTo>
                      <a:pt x="6934" y="8810"/>
                      <a:pt x="6913" y="8810"/>
                      <a:pt x="6892" y="8810"/>
                    </a:cubicBezTo>
                    <a:cubicBezTo>
                      <a:pt x="6851" y="8810"/>
                      <a:pt x="6811" y="8812"/>
                      <a:pt x="6773" y="8812"/>
                    </a:cubicBezTo>
                    <a:lnTo>
                      <a:pt x="6131" y="8812"/>
                    </a:lnTo>
                    <a:lnTo>
                      <a:pt x="6131" y="7710"/>
                    </a:lnTo>
                    <a:lnTo>
                      <a:pt x="6985" y="7710"/>
                    </a:lnTo>
                    <a:cubicBezTo>
                      <a:pt x="7134" y="7710"/>
                      <a:pt x="7244" y="7622"/>
                      <a:pt x="7244" y="7503"/>
                    </a:cubicBezTo>
                    <a:cubicBezTo>
                      <a:pt x="7244" y="7389"/>
                      <a:pt x="7134" y="7296"/>
                      <a:pt x="6985" y="7296"/>
                    </a:cubicBezTo>
                    <a:lnTo>
                      <a:pt x="424" y="7296"/>
                    </a:lnTo>
                    <a:lnTo>
                      <a:pt x="424" y="6282"/>
                    </a:lnTo>
                    <a:lnTo>
                      <a:pt x="9577" y="6282"/>
                    </a:lnTo>
                    <a:lnTo>
                      <a:pt x="9577" y="7296"/>
                    </a:lnTo>
                    <a:lnTo>
                      <a:pt x="8485" y="7296"/>
                    </a:lnTo>
                    <a:cubicBezTo>
                      <a:pt x="8366" y="7296"/>
                      <a:pt x="8294" y="7369"/>
                      <a:pt x="8294" y="7482"/>
                    </a:cubicBezTo>
                    <a:cubicBezTo>
                      <a:pt x="8289" y="7622"/>
                      <a:pt x="8351" y="7710"/>
                      <a:pt x="8475" y="7710"/>
                    </a:cubicBezTo>
                    <a:cubicBezTo>
                      <a:pt x="8700" y="7713"/>
                      <a:pt x="8924" y="7714"/>
                      <a:pt x="9147" y="7714"/>
                    </a:cubicBezTo>
                    <a:cubicBezTo>
                      <a:pt x="9370" y="7714"/>
                      <a:pt x="9592" y="7713"/>
                      <a:pt x="9815" y="7710"/>
                    </a:cubicBezTo>
                    <a:cubicBezTo>
                      <a:pt x="9928" y="7710"/>
                      <a:pt x="10001" y="7632"/>
                      <a:pt x="10001" y="7518"/>
                    </a:cubicBezTo>
                    <a:lnTo>
                      <a:pt x="10001" y="203"/>
                    </a:lnTo>
                    <a:cubicBezTo>
                      <a:pt x="10001" y="53"/>
                      <a:pt x="9949" y="6"/>
                      <a:pt x="9804" y="6"/>
                    </a:cubicBezTo>
                    <a:lnTo>
                      <a:pt x="2639" y="6"/>
                    </a:lnTo>
                    <a:cubicBezTo>
                      <a:pt x="2530" y="6"/>
                      <a:pt x="2468" y="53"/>
                      <a:pt x="2442" y="146"/>
                    </a:cubicBezTo>
                    <a:cubicBezTo>
                      <a:pt x="2411" y="265"/>
                      <a:pt x="2468" y="363"/>
                      <a:pt x="2571" y="394"/>
                    </a:cubicBezTo>
                    <a:cubicBezTo>
                      <a:pt x="2628" y="409"/>
                      <a:pt x="2690" y="420"/>
                      <a:pt x="2747" y="420"/>
                    </a:cubicBezTo>
                    <a:lnTo>
                      <a:pt x="9577" y="420"/>
                    </a:lnTo>
                    <a:lnTo>
                      <a:pt x="9577" y="5853"/>
                    </a:lnTo>
                    <a:lnTo>
                      <a:pt x="8951" y="5853"/>
                    </a:lnTo>
                    <a:lnTo>
                      <a:pt x="8951" y="5708"/>
                    </a:lnTo>
                    <a:lnTo>
                      <a:pt x="8951" y="3358"/>
                    </a:lnTo>
                    <a:cubicBezTo>
                      <a:pt x="8951" y="3219"/>
                      <a:pt x="8884" y="3152"/>
                      <a:pt x="8748" y="3152"/>
                    </a:cubicBezTo>
                    <a:lnTo>
                      <a:pt x="7528" y="3152"/>
                    </a:lnTo>
                    <a:cubicBezTo>
                      <a:pt x="7352" y="3152"/>
                      <a:pt x="7296" y="3214"/>
                      <a:pt x="7296" y="3389"/>
                    </a:cubicBezTo>
                    <a:lnTo>
                      <a:pt x="7296" y="5717"/>
                    </a:lnTo>
                    <a:lnTo>
                      <a:pt x="7296" y="5848"/>
                    </a:lnTo>
                    <a:lnTo>
                      <a:pt x="6876" y="5848"/>
                    </a:lnTo>
                    <a:lnTo>
                      <a:pt x="6876" y="5708"/>
                    </a:lnTo>
                    <a:cubicBezTo>
                      <a:pt x="6876" y="5335"/>
                      <a:pt x="6881" y="4958"/>
                      <a:pt x="6876" y="4585"/>
                    </a:cubicBezTo>
                    <a:cubicBezTo>
                      <a:pt x="6876" y="4430"/>
                      <a:pt x="6814" y="4347"/>
                      <a:pt x="6690" y="4347"/>
                    </a:cubicBezTo>
                    <a:lnTo>
                      <a:pt x="5407" y="4347"/>
                    </a:lnTo>
                    <a:cubicBezTo>
                      <a:pt x="5288" y="4347"/>
                      <a:pt x="5221" y="4425"/>
                      <a:pt x="5221" y="4549"/>
                    </a:cubicBezTo>
                    <a:lnTo>
                      <a:pt x="5221" y="5717"/>
                    </a:lnTo>
                    <a:lnTo>
                      <a:pt x="5221" y="5848"/>
                    </a:lnTo>
                    <a:lnTo>
                      <a:pt x="4806" y="5848"/>
                    </a:lnTo>
                    <a:lnTo>
                      <a:pt x="4806" y="5464"/>
                    </a:lnTo>
                    <a:lnTo>
                      <a:pt x="4806" y="3830"/>
                    </a:lnTo>
                    <a:cubicBezTo>
                      <a:pt x="4806" y="3649"/>
                      <a:pt x="4724" y="3566"/>
                      <a:pt x="4543" y="3566"/>
                    </a:cubicBezTo>
                    <a:lnTo>
                      <a:pt x="3384" y="3566"/>
                    </a:lnTo>
                    <a:cubicBezTo>
                      <a:pt x="3198" y="3566"/>
                      <a:pt x="3125" y="3638"/>
                      <a:pt x="3125" y="3835"/>
                    </a:cubicBezTo>
                    <a:lnTo>
                      <a:pt x="3125" y="5724"/>
                    </a:lnTo>
                    <a:lnTo>
                      <a:pt x="3125" y="5853"/>
                    </a:lnTo>
                    <a:lnTo>
                      <a:pt x="2706" y="5853"/>
                    </a:lnTo>
                    <a:cubicBezTo>
                      <a:pt x="2706" y="5578"/>
                      <a:pt x="2695" y="5309"/>
                      <a:pt x="2711" y="5046"/>
                    </a:cubicBezTo>
                    <a:cubicBezTo>
                      <a:pt x="2721" y="4869"/>
                      <a:pt x="2619" y="4786"/>
                      <a:pt x="2461" y="4786"/>
                    </a:cubicBezTo>
                    <a:cubicBezTo>
                      <a:pt x="2456" y="4786"/>
                      <a:pt x="2452" y="4786"/>
                      <a:pt x="2447" y="4786"/>
                    </a:cubicBezTo>
                    <a:cubicBezTo>
                      <a:pt x="2254" y="4786"/>
                      <a:pt x="2060" y="4788"/>
                      <a:pt x="1865" y="4788"/>
                    </a:cubicBezTo>
                    <a:cubicBezTo>
                      <a:pt x="1690" y="4788"/>
                      <a:pt x="1515" y="4786"/>
                      <a:pt x="1341" y="4781"/>
                    </a:cubicBezTo>
                    <a:cubicBezTo>
                      <a:pt x="1138" y="4781"/>
                      <a:pt x="1035" y="4890"/>
                      <a:pt x="1045" y="5077"/>
                    </a:cubicBezTo>
                    <a:cubicBezTo>
                      <a:pt x="1061" y="5330"/>
                      <a:pt x="1050" y="5593"/>
                      <a:pt x="1050" y="5848"/>
                    </a:cubicBezTo>
                    <a:lnTo>
                      <a:pt x="424" y="5848"/>
                    </a:lnTo>
                    <a:lnTo>
                      <a:pt x="424" y="420"/>
                    </a:lnTo>
                    <a:cubicBezTo>
                      <a:pt x="524" y="420"/>
                      <a:pt x="622" y="423"/>
                      <a:pt x="719" y="423"/>
                    </a:cubicBezTo>
                    <a:cubicBezTo>
                      <a:pt x="768" y="423"/>
                      <a:pt x="816" y="422"/>
                      <a:pt x="864" y="420"/>
                    </a:cubicBezTo>
                    <a:cubicBezTo>
                      <a:pt x="947" y="415"/>
                      <a:pt x="1035" y="415"/>
                      <a:pt x="1112" y="394"/>
                    </a:cubicBezTo>
                    <a:cubicBezTo>
                      <a:pt x="1221" y="363"/>
                      <a:pt x="1274" y="270"/>
                      <a:pt x="1242" y="146"/>
                    </a:cubicBezTo>
                    <a:cubicBezTo>
                      <a:pt x="1222" y="57"/>
                      <a:pt x="1160" y="5"/>
                      <a:pt x="1064" y="5"/>
                    </a:cubicBezTo>
                    <a:cubicBezTo>
                      <a:pt x="1059" y="5"/>
                      <a:pt x="1055" y="5"/>
                      <a:pt x="1050" y="6"/>
                    </a:cubicBezTo>
                    <a:cubicBezTo>
                      <a:pt x="917" y="6"/>
                      <a:pt x="783" y="7"/>
                      <a:pt x="651" y="7"/>
                    </a:cubicBezTo>
                    <a:cubicBezTo>
                      <a:pt x="531" y="7"/>
                      <a:pt x="413" y="6"/>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6"/>
              <p:cNvSpPr/>
              <p:nvPr/>
            </p:nvSpPr>
            <p:spPr>
              <a:xfrm>
                <a:off x="2043200" y="2982000"/>
                <a:ext cx="46850" cy="54550"/>
              </a:xfrm>
              <a:custGeom>
                <a:avLst/>
                <a:gdLst/>
                <a:ahLst/>
                <a:cxnLst/>
                <a:rect l="l" t="t" r="r" b="b"/>
                <a:pathLst>
                  <a:path w="1874" h="2182" extrusionOk="0">
                    <a:moveTo>
                      <a:pt x="964" y="415"/>
                    </a:moveTo>
                    <a:cubicBezTo>
                      <a:pt x="1205" y="415"/>
                      <a:pt x="1388" y="632"/>
                      <a:pt x="1377" y="819"/>
                    </a:cubicBezTo>
                    <a:cubicBezTo>
                      <a:pt x="1393" y="1020"/>
                      <a:pt x="1228" y="1222"/>
                      <a:pt x="968" y="1248"/>
                    </a:cubicBezTo>
                    <a:cubicBezTo>
                      <a:pt x="961" y="1249"/>
                      <a:pt x="955" y="1249"/>
                      <a:pt x="948" y="1249"/>
                    </a:cubicBezTo>
                    <a:cubicBezTo>
                      <a:pt x="748" y="1249"/>
                      <a:pt x="550" y="1039"/>
                      <a:pt x="550" y="824"/>
                    </a:cubicBezTo>
                    <a:cubicBezTo>
                      <a:pt x="555" y="623"/>
                      <a:pt x="720" y="430"/>
                      <a:pt x="948" y="415"/>
                    </a:cubicBezTo>
                    <a:cubicBezTo>
                      <a:pt x="954" y="415"/>
                      <a:pt x="959" y="415"/>
                      <a:pt x="964" y="415"/>
                    </a:cubicBezTo>
                    <a:close/>
                    <a:moveTo>
                      <a:pt x="838" y="0"/>
                    </a:moveTo>
                    <a:cubicBezTo>
                      <a:pt x="654" y="0"/>
                      <a:pt x="442" y="128"/>
                      <a:pt x="280" y="353"/>
                    </a:cubicBezTo>
                    <a:cubicBezTo>
                      <a:pt x="1" y="752"/>
                      <a:pt x="104" y="1315"/>
                      <a:pt x="570" y="1554"/>
                    </a:cubicBezTo>
                    <a:cubicBezTo>
                      <a:pt x="767" y="1647"/>
                      <a:pt x="777" y="1750"/>
                      <a:pt x="767" y="1910"/>
                    </a:cubicBezTo>
                    <a:cubicBezTo>
                      <a:pt x="767" y="1936"/>
                      <a:pt x="772" y="1962"/>
                      <a:pt x="767" y="1988"/>
                    </a:cubicBezTo>
                    <a:cubicBezTo>
                      <a:pt x="756" y="2087"/>
                      <a:pt x="818" y="2154"/>
                      <a:pt x="901" y="2168"/>
                    </a:cubicBezTo>
                    <a:cubicBezTo>
                      <a:pt x="932" y="2176"/>
                      <a:pt x="966" y="2181"/>
                      <a:pt x="999" y="2181"/>
                    </a:cubicBezTo>
                    <a:cubicBezTo>
                      <a:pt x="1064" y="2181"/>
                      <a:pt x="1124" y="2158"/>
                      <a:pt x="1145" y="2075"/>
                    </a:cubicBezTo>
                    <a:cubicBezTo>
                      <a:pt x="1176" y="1962"/>
                      <a:pt x="1176" y="1838"/>
                      <a:pt x="1181" y="1719"/>
                    </a:cubicBezTo>
                    <a:cubicBezTo>
                      <a:pt x="1186" y="1662"/>
                      <a:pt x="1202" y="1636"/>
                      <a:pt x="1259" y="1610"/>
                    </a:cubicBezTo>
                    <a:cubicBezTo>
                      <a:pt x="1377" y="1554"/>
                      <a:pt x="1501" y="1486"/>
                      <a:pt x="1584" y="1392"/>
                    </a:cubicBezTo>
                    <a:cubicBezTo>
                      <a:pt x="1811" y="1124"/>
                      <a:pt x="1873" y="814"/>
                      <a:pt x="1724" y="487"/>
                    </a:cubicBezTo>
                    <a:cubicBezTo>
                      <a:pt x="1579" y="172"/>
                      <a:pt x="1331" y="7"/>
                      <a:pt x="870" y="2"/>
                    </a:cubicBezTo>
                    <a:cubicBezTo>
                      <a:pt x="859" y="1"/>
                      <a:pt x="849" y="0"/>
                      <a:pt x="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16"/>
              <p:cNvSpPr/>
              <p:nvPr/>
            </p:nvSpPr>
            <p:spPr>
              <a:xfrm>
                <a:off x="2094675" y="2955275"/>
                <a:ext cx="47375" cy="54325"/>
              </a:xfrm>
              <a:custGeom>
                <a:avLst/>
                <a:gdLst/>
                <a:ahLst/>
                <a:cxnLst/>
                <a:rect l="l" t="t" r="r" b="b"/>
                <a:pathLst>
                  <a:path w="1895" h="2173" extrusionOk="0">
                    <a:moveTo>
                      <a:pt x="1012" y="418"/>
                    </a:moveTo>
                    <a:cubicBezTo>
                      <a:pt x="1219" y="418"/>
                      <a:pt x="1408" y="585"/>
                      <a:pt x="1404" y="816"/>
                    </a:cubicBezTo>
                    <a:cubicBezTo>
                      <a:pt x="1398" y="1060"/>
                      <a:pt x="1249" y="1236"/>
                      <a:pt x="974" y="1246"/>
                    </a:cubicBezTo>
                    <a:cubicBezTo>
                      <a:pt x="972" y="1246"/>
                      <a:pt x="970" y="1246"/>
                      <a:pt x="967" y="1246"/>
                    </a:cubicBezTo>
                    <a:cubicBezTo>
                      <a:pt x="772" y="1246"/>
                      <a:pt x="555" y="1031"/>
                      <a:pt x="566" y="837"/>
                    </a:cubicBezTo>
                    <a:cubicBezTo>
                      <a:pt x="580" y="628"/>
                      <a:pt x="722" y="419"/>
                      <a:pt x="973" y="419"/>
                    </a:cubicBezTo>
                    <a:cubicBezTo>
                      <a:pt x="977" y="419"/>
                      <a:pt x="980" y="419"/>
                      <a:pt x="984" y="419"/>
                    </a:cubicBezTo>
                    <a:cubicBezTo>
                      <a:pt x="994" y="418"/>
                      <a:pt x="1003" y="418"/>
                      <a:pt x="1012" y="418"/>
                    </a:cubicBezTo>
                    <a:close/>
                    <a:moveTo>
                      <a:pt x="918" y="1"/>
                    </a:moveTo>
                    <a:cubicBezTo>
                      <a:pt x="689" y="1"/>
                      <a:pt x="503" y="120"/>
                      <a:pt x="389" y="238"/>
                    </a:cubicBezTo>
                    <a:cubicBezTo>
                      <a:pt x="1" y="651"/>
                      <a:pt x="105" y="1257"/>
                      <a:pt x="576" y="1556"/>
                    </a:cubicBezTo>
                    <a:cubicBezTo>
                      <a:pt x="834" y="1572"/>
                      <a:pt x="783" y="1764"/>
                      <a:pt x="783" y="1929"/>
                    </a:cubicBezTo>
                    <a:lnTo>
                      <a:pt x="783" y="1950"/>
                    </a:lnTo>
                    <a:cubicBezTo>
                      <a:pt x="783" y="2089"/>
                      <a:pt x="855" y="2167"/>
                      <a:pt x="984" y="2172"/>
                    </a:cubicBezTo>
                    <a:cubicBezTo>
                      <a:pt x="987" y="2172"/>
                      <a:pt x="990" y="2172"/>
                      <a:pt x="992" y="2172"/>
                    </a:cubicBezTo>
                    <a:cubicBezTo>
                      <a:pt x="1103" y="2172"/>
                      <a:pt x="1192" y="2076"/>
                      <a:pt x="1196" y="1950"/>
                    </a:cubicBezTo>
                    <a:cubicBezTo>
                      <a:pt x="1201" y="1872"/>
                      <a:pt x="1201" y="1795"/>
                      <a:pt x="1196" y="1723"/>
                    </a:cubicBezTo>
                    <a:cubicBezTo>
                      <a:pt x="1191" y="1654"/>
                      <a:pt x="1217" y="1630"/>
                      <a:pt x="1285" y="1603"/>
                    </a:cubicBezTo>
                    <a:cubicBezTo>
                      <a:pt x="1703" y="1443"/>
                      <a:pt x="1894" y="1024"/>
                      <a:pt x="1796" y="620"/>
                    </a:cubicBezTo>
                    <a:cubicBezTo>
                      <a:pt x="1706" y="247"/>
                      <a:pt x="1397" y="3"/>
                      <a:pt x="1027" y="3"/>
                    </a:cubicBezTo>
                    <a:cubicBezTo>
                      <a:pt x="1013" y="3"/>
                      <a:pt x="999" y="3"/>
                      <a:pt x="984" y="4"/>
                    </a:cubicBezTo>
                    <a:cubicBezTo>
                      <a:pt x="962" y="2"/>
                      <a:pt x="939" y="1"/>
                      <a:pt x="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16"/>
              <p:cNvSpPr/>
              <p:nvPr/>
            </p:nvSpPr>
            <p:spPr>
              <a:xfrm>
                <a:off x="2147450" y="2977175"/>
                <a:ext cx="45425" cy="51950"/>
              </a:xfrm>
              <a:custGeom>
                <a:avLst/>
                <a:gdLst/>
                <a:ahLst/>
                <a:cxnLst/>
                <a:rect l="l" t="t" r="r" b="b"/>
                <a:pathLst>
                  <a:path w="1817" h="2078" extrusionOk="0">
                    <a:moveTo>
                      <a:pt x="963" y="417"/>
                    </a:moveTo>
                    <a:cubicBezTo>
                      <a:pt x="1186" y="417"/>
                      <a:pt x="1378" y="608"/>
                      <a:pt x="1378" y="831"/>
                    </a:cubicBezTo>
                    <a:cubicBezTo>
                      <a:pt x="1382" y="1033"/>
                      <a:pt x="1176" y="1244"/>
                      <a:pt x="969" y="1244"/>
                    </a:cubicBezTo>
                    <a:cubicBezTo>
                      <a:pt x="963" y="1244"/>
                      <a:pt x="958" y="1244"/>
                      <a:pt x="953" y="1244"/>
                    </a:cubicBezTo>
                    <a:cubicBezTo>
                      <a:pt x="741" y="1234"/>
                      <a:pt x="534" y="1033"/>
                      <a:pt x="544" y="831"/>
                    </a:cubicBezTo>
                    <a:cubicBezTo>
                      <a:pt x="559" y="587"/>
                      <a:pt x="721" y="417"/>
                      <a:pt x="963" y="417"/>
                    </a:cubicBezTo>
                    <a:close/>
                    <a:moveTo>
                      <a:pt x="1011" y="1"/>
                    </a:moveTo>
                    <a:cubicBezTo>
                      <a:pt x="995" y="1"/>
                      <a:pt x="979" y="1"/>
                      <a:pt x="963" y="2"/>
                    </a:cubicBezTo>
                    <a:cubicBezTo>
                      <a:pt x="951" y="2"/>
                      <a:pt x="939" y="2"/>
                      <a:pt x="928" y="2"/>
                    </a:cubicBezTo>
                    <a:cubicBezTo>
                      <a:pt x="676" y="2"/>
                      <a:pt x="480" y="104"/>
                      <a:pt x="322" y="293"/>
                    </a:cubicBezTo>
                    <a:cubicBezTo>
                      <a:pt x="1" y="665"/>
                      <a:pt x="84" y="1296"/>
                      <a:pt x="518" y="1530"/>
                    </a:cubicBezTo>
                    <a:cubicBezTo>
                      <a:pt x="678" y="1616"/>
                      <a:pt x="783" y="1685"/>
                      <a:pt x="752" y="1886"/>
                    </a:cubicBezTo>
                    <a:cubicBezTo>
                      <a:pt x="736" y="1979"/>
                      <a:pt x="852" y="2078"/>
                      <a:pt x="944" y="2078"/>
                    </a:cubicBezTo>
                    <a:cubicBezTo>
                      <a:pt x="949" y="2078"/>
                      <a:pt x="953" y="2078"/>
                      <a:pt x="958" y="2077"/>
                    </a:cubicBezTo>
                    <a:cubicBezTo>
                      <a:pt x="1103" y="2062"/>
                      <a:pt x="1165" y="1989"/>
                      <a:pt x="1160" y="1871"/>
                    </a:cubicBezTo>
                    <a:cubicBezTo>
                      <a:pt x="1160" y="1824"/>
                      <a:pt x="1165" y="1783"/>
                      <a:pt x="1160" y="1736"/>
                    </a:cubicBezTo>
                    <a:cubicBezTo>
                      <a:pt x="1149" y="1664"/>
                      <a:pt x="1175" y="1628"/>
                      <a:pt x="1253" y="1602"/>
                    </a:cubicBezTo>
                    <a:cubicBezTo>
                      <a:pt x="1543" y="1508"/>
                      <a:pt x="1776" y="1208"/>
                      <a:pt x="1796" y="878"/>
                    </a:cubicBezTo>
                    <a:cubicBezTo>
                      <a:pt x="1816" y="461"/>
                      <a:pt x="1501"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6"/>
              <p:cNvSpPr/>
              <p:nvPr/>
            </p:nvSpPr>
            <p:spPr>
              <a:xfrm>
                <a:off x="2198675" y="2950300"/>
                <a:ext cx="47100" cy="49600"/>
              </a:xfrm>
              <a:custGeom>
                <a:avLst/>
                <a:gdLst/>
                <a:ahLst/>
                <a:cxnLst/>
                <a:rect l="l" t="t" r="r" b="b"/>
                <a:pathLst>
                  <a:path w="1884" h="1984" extrusionOk="0">
                    <a:moveTo>
                      <a:pt x="1024" y="418"/>
                    </a:moveTo>
                    <a:cubicBezTo>
                      <a:pt x="1236" y="418"/>
                      <a:pt x="1403" y="633"/>
                      <a:pt x="1403" y="819"/>
                    </a:cubicBezTo>
                    <a:cubicBezTo>
                      <a:pt x="1408" y="1031"/>
                      <a:pt x="1242" y="1228"/>
                      <a:pt x="989" y="1249"/>
                    </a:cubicBezTo>
                    <a:cubicBezTo>
                      <a:pt x="982" y="1249"/>
                      <a:pt x="975" y="1249"/>
                      <a:pt x="969" y="1249"/>
                    </a:cubicBezTo>
                    <a:cubicBezTo>
                      <a:pt x="769" y="1249"/>
                      <a:pt x="570" y="1034"/>
                      <a:pt x="575" y="824"/>
                    </a:cubicBezTo>
                    <a:cubicBezTo>
                      <a:pt x="575" y="645"/>
                      <a:pt x="723" y="419"/>
                      <a:pt x="959" y="419"/>
                    </a:cubicBezTo>
                    <a:cubicBezTo>
                      <a:pt x="969" y="419"/>
                      <a:pt x="979" y="420"/>
                      <a:pt x="989" y="420"/>
                    </a:cubicBezTo>
                    <a:cubicBezTo>
                      <a:pt x="1001" y="419"/>
                      <a:pt x="1013" y="418"/>
                      <a:pt x="1024" y="418"/>
                    </a:cubicBezTo>
                    <a:close/>
                    <a:moveTo>
                      <a:pt x="909" y="0"/>
                    </a:moveTo>
                    <a:cubicBezTo>
                      <a:pt x="706" y="0"/>
                      <a:pt x="507" y="104"/>
                      <a:pt x="348" y="291"/>
                    </a:cubicBezTo>
                    <a:cubicBezTo>
                      <a:pt x="0" y="711"/>
                      <a:pt x="131" y="1347"/>
                      <a:pt x="642" y="1580"/>
                    </a:cubicBezTo>
                    <a:cubicBezTo>
                      <a:pt x="761" y="1636"/>
                      <a:pt x="807" y="1678"/>
                      <a:pt x="797" y="1802"/>
                    </a:cubicBezTo>
                    <a:cubicBezTo>
                      <a:pt x="788" y="1906"/>
                      <a:pt x="869" y="1978"/>
                      <a:pt x="974" y="1984"/>
                    </a:cubicBezTo>
                    <a:cubicBezTo>
                      <a:pt x="1134" y="1984"/>
                      <a:pt x="1206" y="1915"/>
                      <a:pt x="1206" y="1745"/>
                    </a:cubicBezTo>
                    <a:cubicBezTo>
                      <a:pt x="1206" y="1673"/>
                      <a:pt x="1227" y="1636"/>
                      <a:pt x="1304" y="1595"/>
                    </a:cubicBezTo>
                    <a:cubicBezTo>
                      <a:pt x="1428" y="1528"/>
                      <a:pt x="1552" y="1440"/>
                      <a:pt x="1646" y="1332"/>
                    </a:cubicBezTo>
                    <a:cubicBezTo>
                      <a:pt x="1863" y="1067"/>
                      <a:pt x="1884" y="757"/>
                      <a:pt x="1734" y="456"/>
                    </a:cubicBezTo>
                    <a:cubicBezTo>
                      <a:pt x="1592" y="166"/>
                      <a:pt x="1353" y="2"/>
                      <a:pt x="970" y="2"/>
                    </a:cubicBezTo>
                    <a:cubicBezTo>
                      <a:pt x="964" y="2"/>
                      <a:pt x="958" y="2"/>
                      <a:pt x="953" y="2"/>
                    </a:cubicBezTo>
                    <a:cubicBezTo>
                      <a:pt x="938" y="1"/>
                      <a:pt x="923" y="0"/>
                      <a:pt x="9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16"/>
              <p:cNvSpPr/>
              <p:nvPr/>
            </p:nvSpPr>
            <p:spPr>
              <a:xfrm>
                <a:off x="2139850" y="3095575"/>
                <a:ext cx="10475" cy="10375"/>
              </a:xfrm>
              <a:custGeom>
                <a:avLst/>
                <a:gdLst/>
                <a:ahLst/>
                <a:cxnLst/>
                <a:rect l="l" t="t" r="r" b="b"/>
                <a:pathLst>
                  <a:path w="419" h="415" extrusionOk="0">
                    <a:moveTo>
                      <a:pt x="200" y="1"/>
                    </a:moveTo>
                    <a:cubicBezTo>
                      <a:pt x="77" y="1"/>
                      <a:pt x="0" y="77"/>
                      <a:pt x="0" y="208"/>
                    </a:cubicBezTo>
                    <a:cubicBezTo>
                      <a:pt x="0" y="337"/>
                      <a:pt x="77" y="414"/>
                      <a:pt x="211" y="414"/>
                    </a:cubicBezTo>
                    <a:cubicBezTo>
                      <a:pt x="215" y="415"/>
                      <a:pt x="219" y="415"/>
                      <a:pt x="223" y="415"/>
                    </a:cubicBezTo>
                    <a:cubicBezTo>
                      <a:pt x="327" y="415"/>
                      <a:pt x="409" y="351"/>
                      <a:pt x="414" y="202"/>
                    </a:cubicBezTo>
                    <a:cubicBezTo>
                      <a:pt x="419" y="104"/>
                      <a:pt x="305" y="1"/>
                      <a:pt x="211" y="1"/>
                    </a:cubicBezTo>
                    <a:cubicBezTo>
                      <a:pt x="207" y="1"/>
                      <a:pt x="204" y="1"/>
                      <a:pt x="2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16"/>
              <p:cNvSpPr/>
              <p:nvPr/>
            </p:nvSpPr>
            <p:spPr>
              <a:xfrm>
                <a:off x="2210300" y="3111350"/>
                <a:ext cx="10775" cy="10400"/>
              </a:xfrm>
              <a:custGeom>
                <a:avLst/>
                <a:gdLst/>
                <a:ahLst/>
                <a:cxnLst/>
                <a:rect l="l" t="t" r="r" b="b"/>
                <a:pathLst>
                  <a:path w="431" h="416" extrusionOk="0">
                    <a:moveTo>
                      <a:pt x="218" y="1"/>
                    </a:moveTo>
                    <a:cubicBezTo>
                      <a:pt x="84" y="1"/>
                      <a:pt x="12" y="79"/>
                      <a:pt x="12" y="213"/>
                    </a:cubicBezTo>
                    <a:cubicBezTo>
                      <a:pt x="1" y="322"/>
                      <a:pt x="69" y="409"/>
                      <a:pt x="224" y="415"/>
                    </a:cubicBezTo>
                    <a:cubicBezTo>
                      <a:pt x="226" y="415"/>
                      <a:pt x="228" y="415"/>
                      <a:pt x="230" y="415"/>
                    </a:cubicBezTo>
                    <a:cubicBezTo>
                      <a:pt x="322" y="415"/>
                      <a:pt x="426" y="304"/>
                      <a:pt x="426" y="213"/>
                    </a:cubicBezTo>
                    <a:cubicBezTo>
                      <a:pt x="431" y="84"/>
                      <a:pt x="349"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6"/>
              <p:cNvSpPr/>
              <p:nvPr/>
            </p:nvSpPr>
            <p:spPr>
              <a:xfrm>
                <a:off x="2059900" y="2929100"/>
                <a:ext cx="10500" cy="10275"/>
              </a:xfrm>
              <a:custGeom>
                <a:avLst/>
                <a:gdLst/>
                <a:ahLst/>
                <a:cxnLst/>
                <a:rect l="l" t="t" r="r" b="b"/>
                <a:pathLst>
                  <a:path w="420" h="411" extrusionOk="0">
                    <a:moveTo>
                      <a:pt x="223" y="1"/>
                    </a:moveTo>
                    <a:cubicBezTo>
                      <a:pt x="94" y="1"/>
                      <a:pt x="1" y="79"/>
                      <a:pt x="6" y="198"/>
                    </a:cubicBezTo>
                    <a:cubicBezTo>
                      <a:pt x="6" y="311"/>
                      <a:pt x="104" y="410"/>
                      <a:pt x="218" y="410"/>
                    </a:cubicBezTo>
                    <a:cubicBezTo>
                      <a:pt x="221" y="411"/>
                      <a:pt x="224" y="411"/>
                      <a:pt x="227" y="411"/>
                    </a:cubicBezTo>
                    <a:cubicBezTo>
                      <a:pt x="336" y="411"/>
                      <a:pt x="419" y="324"/>
                      <a:pt x="419" y="198"/>
                    </a:cubicBezTo>
                    <a:cubicBezTo>
                      <a:pt x="419" y="53"/>
                      <a:pt x="367" y="1"/>
                      <a:pt x="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12" name="Google Shape;812;p16"/>
          <p:cNvGrpSpPr/>
          <p:nvPr/>
        </p:nvGrpSpPr>
        <p:grpSpPr>
          <a:xfrm>
            <a:off x="-8614" y="-166"/>
            <a:ext cx="12200604" cy="6866815"/>
            <a:chOff x="-6461" y="-125"/>
            <a:chExt cx="9150453" cy="5150111"/>
          </a:xfrm>
        </p:grpSpPr>
        <p:grpSp>
          <p:nvGrpSpPr>
            <p:cNvPr id="813" name="Google Shape;813;p16"/>
            <p:cNvGrpSpPr/>
            <p:nvPr/>
          </p:nvGrpSpPr>
          <p:grpSpPr>
            <a:xfrm rot="10800000" flipH="1">
              <a:off x="0" y="-125"/>
              <a:ext cx="9143992" cy="5150111"/>
              <a:chOff x="0" y="-6600"/>
              <a:chExt cx="9143992" cy="5150111"/>
            </a:xfrm>
          </p:grpSpPr>
          <p:cxnSp>
            <p:nvCxnSpPr>
              <p:cNvPr id="814" name="Google Shape;814;p16"/>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815" name="Google Shape;815;p16"/>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816" name="Google Shape;816;p16"/>
              <p:cNvCxnSpPr/>
              <p:nvPr/>
            </p:nvCxnSpPr>
            <p:spPr>
              <a:xfrm>
                <a:off x="0" y="1870375"/>
                <a:ext cx="231300" cy="0"/>
              </a:xfrm>
              <a:prstGeom prst="straightConnector1">
                <a:avLst/>
              </a:prstGeom>
              <a:noFill/>
              <a:ln w="9525" cap="flat" cmpd="sng">
                <a:solidFill>
                  <a:schemeClr val="accent2"/>
                </a:solidFill>
                <a:prstDash val="solid"/>
                <a:round/>
                <a:headEnd type="none" w="med" len="med"/>
                <a:tailEnd type="none" w="med" len="med"/>
              </a:ln>
            </p:spPr>
          </p:cxnSp>
          <p:cxnSp>
            <p:nvCxnSpPr>
              <p:cNvPr id="817" name="Google Shape;817;p16"/>
              <p:cNvCxnSpPr/>
              <p:nvPr/>
            </p:nvCxnSpPr>
            <p:spPr>
              <a:xfrm>
                <a:off x="0" y="2805550"/>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818" name="Google Shape;818;p16"/>
              <p:cNvCxnSpPr/>
              <p:nvPr/>
            </p:nvCxnSpPr>
            <p:spPr>
              <a:xfrm>
                <a:off x="325375"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819" name="Google Shape;819;p16"/>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820" name="Google Shape;820;p16"/>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821" name="Google Shape;821;p16"/>
              <p:cNvCxnSpPr/>
              <p:nvPr/>
            </p:nvCxnSpPr>
            <p:spPr>
              <a:xfrm rot="10800000">
                <a:off x="467575" y="-6600"/>
                <a:ext cx="0" cy="532200"/>
              </a:xfrm>
              <a:prstGeom prst="straightConnector1">
                <a:avLst/>
              </a:prstGeom>
              <a:noFill/>
              <a:ln w="9525" cap="flat" cmpd="sng">
                <a:solidFill>
                  <a:schemeClr val="accent2"/>
                </a:solidFill>
                <a:prstDash val="solid"/>
                <a:round/>
                <a:headEnd type="none" w="med" len="med"/>
                <a:tailEnd type="none" w="med" len="med"/>
              </a:ln>
            </p:spPr>
          </p:cxnSp>
          <p:cxnSp>
            <p:nvCxnSpPr>
              <p:cNvPr id="822" name="Google Shape;822;p16"/>
              <p:cNvCxnSpPr/>
              <p:nvPr/>
            </p:nvCxnSpPr>
            <p:spPr>
              <a:xfrm rot="10800000">
                <a:off x="935170" y="4700411"/>
                <a:ext cx="0" cy="443100"/>
              </a:xfrm>
              <a:prstGeom prst="straightConnector1">
                <a:avLst/>
              </a:prstGeom>
              <a:noFill/>
              <a:ln w="9525" cap="flat" cmpd="sng">
                <a:solidFill>
                  <a:schemeClr val="accent2"/>
                </a:solidFill>
                <a:prstDash val="solid"/>
                <a:round/>
                <a:headEnd type="none" w="med" len="med"/>
                <a:tailEnd type="none" w="med" len="med"/>
              </a:ln>
            </p:spPr>
          </p:cxnSp>
          <p:cxnSp>
            <p:nvCxnSpPr>
              <p:cNvPr id="823" name="Google Shape;823;p16"/>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824" name="Google Shape;824;p16"/>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825" name="Google Shape;825;p16"/>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826" name="Google Shape;826;p16"/>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827" name="Google Shape;827;p16"/>
              <p:cNvCxnSpPr/>
              <p:nvPr/>
            </p:nvCxnSpPr>
            <p:spPr>
              <a:xfrm rot="10800000">
                <a:off x="8858992" y="2337950"/>
                <a:ext cx="285000" cy="0"/>
              </a:xfrm>
              <a:prstGeom prst="straightConnector1">
                <a:avLst/>
              </a:prstGeom>
              <a:noFill/>
              <a:ln w="9525" cap="flat" cmpd="sng">
                <a:solidFill>
                  <a:schemeClr val="accent2"/>
                </a:solidFill>
                <a:prstDash val="solid"/>
                <a:round/>
                <a:headEnd type="none" w="med" len="med"/>
                <a:tailEnd type="none" w="med" len="med"/>
              </a:ln>
            </p:spPr>
          </p:cxnSp>
          <p:cxnSp>
            <p:nvCxnSpPr>
              <p:cNvPr id="828" name="Google Shape;828;p16"/>
              <p:cNvCxnSpPr/>
              <p:nvPr/>
            </p:nvCxnSpPr>
            <p:spPr>
              <a:xfrm rot="10800000">
                <a:off x="8662742" y="3273125"/>
                <a:ext cx="271800" cy="0"/>
              </a:xfrm>
              <a:prstGeom prst="straightConnector1">
                <a:avLst/>
              </a:prstGeom>
              <a:noFill/>
              <a:ln w="9525" cap="flat" cmpd="sng">
                <a:solidFill>
                  <a:schemeClr val="accent2"/>
                </a:solidFill>
                <a:prstDash val="solid"/>
                <a:round/>
                <a:headEnd type="none" w="med" len="med"/>
                <a:tailEnd type="none" w="med" len="med"/>
              </a:ln>
            </p:spPr>
          </p:cxnSp>
          <p:cxnSp>
            <p:nvCxnSpPr>
              <p:cNvPr id="829" name="Google Shape;829;p16"/>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830" name="Google Shape;830;p16"/>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831" name="Google Shape;831;p16"/>
              <p:cNvCxnSpPr/>
              <p:nvPr/>
            </p:nvCxnSpPr>
            <p:spPr>
              <a:xfrm rot="10800000">
                <a:off x="7768189" y="4675909"/>
                <a:ext cx="1375800" cy="0"/>
              </a:xfrm>
              <a:prstGeom prst="straightConnector1">
                <a:avLst/>
              </a:prstGeom>
              <a:noFill/>
              <a:ln w="9525" cap="flat" cmpd="sng">
                <a:solidFill>
                  <a:schemeClr val="accent2"/>
                </a:solidFill>
                <a:prstDash val="solid"/>
                <a:round/>
                <a:headEnd type="none" w="med" len="med"/>
                <a:tailEnd type="none" w="med" len="med"/>
              </a:ln>
            </p:spPr>
          </p:cxnSp>
          <p:cxnSp>
            <p:nvCxnSpPr>
              <p:cNvPr id="832" name="Google Shape;832;p16"/>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833" name="Google Shape;833;p16"/>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834" name="Google Shape;834;p16"/>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835" name="Google Shape;835;p16"/>
              <p:cNvCxnSpPr/>
              <p:nvPr/>
            </p:nvCxnSpPr>
            <p:spPr>
              <a:xfrm rot="10800000">
                <a:off x="8676400" y="820624"/>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836" name="Google Shape;836;p16"/>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837" name="Google Shape;837;p16"/>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838" name="Google Shape;838;p16"/>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839" name="Google Shape;839;p16"/>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840" name="Google Shape;840;p16"/>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841" name="Google Shape;841;p16"/>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842" name="Google Shape;842;p16"/>
            <p:cNvCxnSpPr/>
            <p:nvPr/>
          </p:nvCxnSpPr>
          <p:spPr>
            <a:xfrm rot="10800000">
              <a:off x="-6461" y="3740614"/>
              <a:ext cx="442800" cy="0"/>
            </a:xfrm>
            <a:prstGeom prst="straightConnector1">
              <a:avLst/>
            </a:prstGeom>
            <a:noFill/>
            <a:ln w="9525" cap="flat" cmpd="sng">
              <a:solidFill>
                <a:schemeClr val="accent2"/>
              </a:solidFill>
              <a:prstDash val="solid"/>
              <a:round/>
              <a:headEnd type="none" w="med" len="med"/>
              <a:tailEnd type="none" w="med" len="med"/>
            </a:ln>
          </p:spPr>
        </p:cxnSp>
        <p:cxnSp>
          <p:nvCxnSpPr>
            <p:cNvPr id="843" name="Google Shape;843;p16"/>
            <p:cNvCxnSpPr/>
            <p:nvPr/>
          </p:nvCxnSpPr>
          <p:spPr>
            <a:xfrm rot="10800000">
              <a:off x="2651139" y="467477"/>
              <a:ext cx="1375800" cy="0"/>
            </a:xfrm>
            <a:prstGeom prst="straightConnector1">
              <a:avLst/>
            </a:prstGeom>
            <a:noFill/>
            <a:ln w="9525" cap="flat" cmpd="sng">
              <a:solidFill>
                <a:schemeClr val="accent2"/>
              </a:solidFill>
              <a:prstDash val="solid"/>
              <a:round/>
              <a:headEnd type="none" w="med" len="med"/>
              <a:tailEnd type="none" w="med" len="med"/>
            </a:ln>
          </p:spPr>
        </p:cxnSp>
      </p:grpSp>
      <p:sp>
        <p:nvSpPr>
          <p:cNvPr id="844" name="Google Shape;844;p16"/>
          <p:cNvSpPr txBox="1">
            <a:spLocks noGrp="1"/>
          </p:cNvSpPr>
          <p:nvPr>
            <p:ph type="body" idx="1"/>
          </p:nvPr>
        </p:nvSpPr>
        <p:spPr>
          <a:xfrm>
            <a:off x="960000" y="2833300"/>
            <a:ext cx="4961200" cy="2734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882138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45"/>
        <p:cNvGrpSpPr/>
        <p:nvPr/>
      </p:nvGrpSpPr>
      <p:grpSpPr>
        <a:xfrm>
          <a:off x="0" y="0"/>
          <a:ext cx="0" cy="0"/>
          <a:chOff x="0" y="0"/>
          <a:chExt cx="0" cy="0"/>
        </a:xfrm>
      </p:grpSpPr>
      <p:sp>
        <p:nvSpPr>
          <p:cNvPr id="846" name="Google Shape;846;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47" name="Google Shape;847;p17"/>
          <p:cNvSpPr txBox="1">
            <a:spLocks noGrp="1"/>
          </p:cNvSpPr>
          <p:nvPr>
            <p:ph type="body" idx="1"/>
          </p:nvPr>
        </p:nvSpPr>
        <p:spPr>
          <a:xfrm>
            <a:off x="2554600" y="2030867"/>
            <a:ext cx="7082800" cy="3480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grpSp>
        <p:nvGrpSpPr>
          <p:cNvPr id="848" name="Google Shape;848;p17"/>
          <p:cNvGrpSpPr/>
          <p:nvPr/>
        </p:nvGrpSpPr>
        <p:grpSpPr>
          <a:xfrm>
            <a:off x="-963" y="-499"/>
            <a:ext cx="12194139" cy="3129409"/>
            <a:chOff x="-722" y="-375"/>
            <a:chExt cx="9145604" cy="2347057"/>
          </a:xfrm>
        </p:grpSpPr>
        <p:grpSp>
          <p:nvGrpSpPr>
            <p:cNvPr id="849" name="Google Shape;849;p17"/>
            <p:cNvGrpSpPr/>
            <p:nvPr/>
          </p:nvGrpSpPr>
          <p:grpSpPr>
            <a:xfrm>
              <a:off x="8675877" y="-375"/>
              <a:ext cx="469005" cy="468278"/>
              <a:chOff x="4515475" y="3590825"/>
              <a:chExt cx="250550" cy="250175"/>
            </a:xfrm>
          </p:grpSpPr>
          <p:sp>
            <p:nvSpPr>
              <p:cNvPr id="850" name="Google Shape;850;p17"/>
              <p:cNvSpPr/>
              <p:nvPr/>
            </p:nvSpPr>
            <p:spPr>
              <a:xfrm>
                <a:off x="4561125" y="3590825"/>
                <a:ext cx="204900" cy="142875"/>
              </a:xfrm>
              <a:custGeom>
                <a:avLst/>
                <a:gdLst/>
                <a:ahLst/>
                <a:cxnLst/>
                <a:rect l="l" t="t" r="r" b="b"/>
                <a:pathLst>
                  <a:path w="8196" h="5715" extrusionOk="0">
                    <a:moveTo>
                      <a:pt x="5551" y="414"/>
                    </a:moveTo>
                    <a:cubicBezTo>
                      <a:pt x="5794" y="414"/>
                      <a:pt x="5935" y="585"/>
                      <a:pt x="5950" y="798"/>
                    </a:cubicBezTo>
                    <a:cubicBezTo>
                      <a:pt x="5961" y="942"/>
                      <a:pt x="5950" y="1087"/>
                      <a:pt x="5950" y="1242"/>
                    </a:cubicBezTo>
                    <a:lnTo>
                      <a:pt x="404" y="1242"/>
                    </a:lnTo>
                    <a:cubicBezTo>
                      <a:pt x="419" y="1046"/>
                      <a:pt x="419" y="855"/>
                      <a:pt x="445" y="662"/>
                    </a:cubicBezTo>
                    <a:cubicBezTo>
                      <a:pt x="460" y="545"/>
                      <a:pt x="641" y="420"/>
                      <a:pt x="782" y="420"/>
                    </a:cubicBezTo>
                    <a:lnTo>
                      <a:pt x="2597" y="420"/>
                    </a:lnTo>
                    <a:cubicBezTo>
                      <a:pt x="3060" y="420"/>
                      <a:pt x="3523" y="421"/>
                      <a:pt x="3986" y="421"/>
                    </a:cubicBezTo>
                    <a:cubicBezTo>
                      <a:pt x="4507" y="421"/>
                      <a:pt x="5028" y="420"/>
                      <a:pt x="5551" y="414"/>
                    </a:cubicBezTo>
                    <a:close/>
                    <a:moveTo>
                      <a:pt x="7631" y="2370"/>
                    </a:moveTo>
                    <a:cubicBezTo>
                      <a:pt x="7745" y="2370"/>
                      <a:pt x="7786" y="2396"/>
                      <a:pt x="7781" y="2520"/>
                    </a:cubicBezTo>
                    <a:cubicBezTo>
                      <a:pt x="7776" y="3229"/>
                      <a:pt x="7776" y="3943"/>
                      <a:pt x="7781" y="4652"/>
                    </a:cubicBezTo>
                    <a:cubicBezTo>
                      <a:pt x="7781" y="4753"/>
                      <a:pt x="7754" y="4787"/>
                      <a:pt x="7663" y="4787"/>
                    </a:cubicBezTo>
                    <a:cubicBezTo>
                      <a:pt x="7656" y="4787"/>
                      <a:pt x="7649" y="4786"/>
                      <a:pt x="7642" y="4786"/>
                    </a:cubicBezTo>
                    <a:lnTo>
                      <a:pt x="5878" y="4786"/>
                    </a:lnTo>
                    <a:cubicBezTo>
                      <a:pt x="5768" y="4786"/>
                      <a:pt x="5686" y="4812"/>
                      <a:pt x="5608" y="4895"/>
                    </a:cubicBezTo>
                    <a:cubicBezTo>
                      <a:pt x="5510" y="5003"/>
                      <a:pt x="5407" y="5102"/>
                      <a:pt x="5293" y="5221"/>
                    </a:cubicBezTo>
                    <a:cubicBezTo>
                      <a:pt x="5174" y="5097"/>
                      <a:pt x="5075" y="4984"/>
                      <a:pt x="4961" y="4884"/>
                    </a:cubicBezTo>
                    <a:cubicBezTo>
                      <a:pt x="4899" y="4833"/>
                      <a:pt x="4806" y="4802"/>
                      <a:pt x="4729" y="4791"/>
                    </a:cubicBezTo>
                    <a:cubicBezTo>
                      <a:pt x="4680" y="4785"/>
                      <a:pt x="4631" y="4783"/>
                      <a:pt x="4583" y="4783"/>
                    </a:cubicBezTo>
                    <a:cubicBezTo>
                      <a:pt x="4518" y="4783"/>
                      <a:pt x="4453" y="4786"/>
                      <a:pt x="4388" y="4786"/>
                    </a:cubicBezTo>
                    <a:cubicBezTo>
                      <a:pt x="4320" y="4786"/>
                      <a:pt x="4294" y="4760"/>
                      <a:pt x="4294" y="4693"/>
                    </a:cubicBezTo>
                    <a:lnTo>
                      <a:pt x="4294" y="2370"/>
                    </a:lnTo>
                    <a:lnTo>
                      <a:pt x="4424" y="2370"/>
                    </a:lnTo>
                    <a:cubicBezTo>
                      <a:pt x="5138" y="2370"/>
                      <a:pt x="5852" y="2373"/>
                      <a:pt x="6564" y="2373"/>
                    </a:cubicBezTo>
                    <a:cubicBezTo>
                      <a:pt x="6920" y="2373"/>
                      <a:pt x="7276" y="2372"/>
                      <a:pt x="7631" y="2370"/>
                    </a:cubicBezTo>
                    <a:close/>
                    <a:moveTo>
                      <a:pt x="5624" y="1"/>
                    </a:moveTo>
                    <a:cubicBezTo>
                      <a:pt x="4807" y="6"/>
                      <a:pt x="3988" y="7"/>
                      <a:pt x="3169" y="7"/>
                    </a:cubicBezTo>
                    <a:cubicBezTo>
                      <a:pt x="2350" y="7"/>
                      <a:pt x="1532" y="6"/>
                      <a:pt x="715" y="6"/>
                    </a:cubicBezTo>
                    <a:cubicBezTo>
                      <a:pt x="543" y="6"/>
                      <a:pt x="404" y="79"/>
                      <a:pt x="280" y="182"/>
                    </a:cubicBezTo>
                    <a:cubicBezTo>
                      <a:pt x="68" y="347"/>
                      <a:pt x="6" y="581"/>
                      <a:pt x="6" y="834"/>
                    </a:cubicBezTo>
                    <a:cubicBezTo>
                      <a:pt x="1" y="1801"/>
                      <a:pt x="1" y="2773"/>
                      <a:pt x="1" y="3747"/>
                    </a:cubicBezTo>
                    <a:lnTo>
                      <a:pt x="1" y="3809"/>
                    </a:lnTo>
                    <a:cubicBezTo>
                      <a:pt x="38" y="3976"/>
                      <a:pt x="68" y="4032"/>
                      <a:pt x="210" y="4032"/>
                    </a:cubicBezTo>
                    <a:cubicBezTo>
                      <a:pt x="222" y="4032"/>
                      <a:pt x="235" y="4032"/>
                      <a:pt x="249" y="4031"/>
                    </a:cubicBezTo>
                    <a:cubicBezTo>
                      <a:pt x="378" y="4026"/>
                      <a:pt x="414" y="3969"/>
                      <a:pt x="414" y="3793"/>
                    </a:cubicBezTo>
                    <a:lnTo>
                      <a:pt x="414" y="1806"/>
                    </a:lnTo>
                    <a:lnTo>
                      <a:pt x="414" y="1672"/>
                    </a:lnTo>
                    <a:lnTo>
                      <a:pt x="5945" y="1672"/>
                    </a:lnTo>
                    <a:lnTo>
                      <a:pt x="5945" y="1956"/>
                    </a:lnTo>
                    <a:lnTo>
                      <a:pt x="4316" y="1956"/>
                    </a:lnTo>
                    <a:cubicBezTo>
                      <a:pt x="4056" y="1956"/>
                      <a:pt x="3881" y="2138"/>
                      <a:pt x="3881" y="2396"/>
                    </a:cubicBezTo>
                    <a:lnTo>
                      <a:pt x="3881" y="4735"/>
                    </a:lnTo>
                    <a:cubicBezTo>
                      <a:pt x="3881" y="5025"/>
                      <a:pt x="4056" y="5201"/>
                      <a:pt x="4340" y="5201"/>
                    </a:cubicBezTo>
                    <a:cubicBezTo>
                      <a:pt x="4384" y="5201"/>
                      <a:pt x="4427" y="5199"/>
                      <a:pt x="4469" y="5199"/>
                    </a:cubicBezTo>
                    <a:cubicBezTo>
                      <a:pt x="4507" y="5199"/>
                      <a:pt x="4545" y="5201"/>
                      <a:pt x="4584" y="5206"/>
                    </a:cubicBezTo>
                    <a:cubicBezTo>
                      <a:pt x="4636" y="5211"/>
                      <a:pt x="4693" y="5232"/>
                      <a:pt x="4729" y="5263"/>
                    </a:cubicBezTo>
                    <a:cubicBezTo>
                      <a:pt x="4848" y="5371"/>
                      <a:pt x="4967" y="5485"/>
                      <a:pt x="5075" y="5609"/>
                    </a:cubicBezTo>
                    <a:cubicBezTo>
                      <a:pt x="5133" y="5677"/>
                      <a:pt x="5208" y="5715"/>
                      <a:pt x="5287" y="5715"/>
                    </a:cubicBezTo>
                    <a:cubicBezTo>
                      <a:pt x="5359" y="5715"/>
                      <a:pt x="5433" y="5684"/>
                      <a:pt x="5500" y="5614"/>
                    </a:cubicBezTo>
                    <a:cubicBezTo>
                      <a:pt x="5613" y="5500"/>
                      <a:pt x="5727" y="5381"/>
                      <a:pt x="5847" y="5273"/>
                    </a:cubicBezTo>
                    <a:cubicBezTo>
                      <a:pt x="5892" y="5237"/>
                      <a:pt x="5961" y="5206"/>
                      <a:pt x="6017" y="5206"/>
                    </a:cubicBezTo>
                    <a:cubicBezTo>
                      <a:pt x="6596" y="5201"/>
                      <a:pt x="7176" y="5201"/>
                      <a:pt x="7761" y="5201"/>
                    </a:cubicBezTo>
                    <a:cubicBezTo>
                      <a:pt x="7812" y="5201"/>
                      <a:pt x="7869" y="5185"/>
                      <a:pt x="7921" y="5170"/>
                    </a:cubicBezTo>
                    <a:cubicBezTo>
                      <a:pt x="8082" y="5118"/>
                      <a:pt x="8139" y="4977"/>
                      <a:pt x="8196" y="4833"/>
                    </a:cubicBezTo>
                    <a:lnTo>
                      <a:pt x="8196" y="2324"/>
                    </a:lnTo>
                    <a:cubicBezTo>
                      <a:pt x="8190" y="2314"/>
                      <a:pt x="8175" y="2308"/>
                      <a:pt x="8175" y="2298"/>
                    </a:cubicBezTo>
                    <a:cubicBezTo>
                      <a:pt x="8123" y="2076"/>
                      <a:pt x="7972" y="1956"/>
                      <a:pt x="7750" y="1956"/>
                    </a:cubicBezTo>
                    <a:lnTo>
                      <a:pt x="6364" y="1956"/>
                    </a:lnTo>
                    <a:cubicBezTo>
                      <a:pt x="6364" y="1811"/>
                      <a:pt x="6369" y="1682"/>
                      <a:pt x="6364" y="1553"/>
                    </a:cubicBezTo>
                    <a:cubicBezTo>
                      <a:pt x="6358" y="1242"/>
                      <a:pt x="6369" y="932"/>
                      <a:pt x="6338" y="622"/>
                    </a:cubicBezTo>
                    <a:cubicBezTo>
                      <a:pt x="6307" y="275"/>
                      <a:pt x="5950" y="1"/>
                      <a:pt x="5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7"/>
              <p:cNvSpPr/>
              <p:nvPr/>
            </p:nvSpPr>
            <p:spPr>
              <a:xfrm>
                <a:off x="4515475" y="3689000"/>
                <a:ext cx="204900" cy="152000"/>
              </a:xfrm>
              <a:custGeom>
                <a:avLst/>
                <a:gdLst/>
                <a:ahLst/>
                <a:cxnLst/>
                <a:rect l="l" t="t" r="r" b="b"/>
                <a:pathLst>
                  <a:path w="8196" h="6080" extrusionOk="0">
                    <a:moveTo>
                      <a:pt x="2814" y="508"/>
                    </a:moveTo>
                    <a:cubicBezTo>
                      <a:pt x="2918" y="616"/>
                      <a:pt x="3021" y="720"/>
                      <a:pt x="3119" y="823"/>
                    </a:cubicBezTo>
                    <a:cubicBezTo>
                      <a:pt x="3189" y="891"/>
                      <a:pt x="3266" y="933"/>
                      <a:pt x="3367" y="933"/>
                    </a:cubicBezTo>
                    <a:cubicBezTo>
                      <a:pt x="3372" y="933"/>
                      <a:pt x="3378" y="933"/>
                      <a:pt x="3384" y="932"/>
                    </a:cubicBezTo>
                    <a:cubicBezTo>
                      <a:pt x="3416" y="931"/>
                      <a:pt x="3448" y="930"/>
                      <a:pt x="3480" y="930"/>
                    </a:cubicBezTo>
                    <a:cubicBezTo>
                      <a:pt x="3560" y="930"/>
                      <a:pt x="3641" y="934"/>
                      <a:pt x="3722" y="934"/>
                    </a:cubicBezTo>
                    <a:cubicBezTo>
                      <a:pt x="3749" y="934"/>
                      <a:pt x="3775" y="933"/>
                      <a:pt x="3802" y="932"/>
                    </a:cubicBezTo>
                    <a:cubicBezTo>
                      <a:pt x="3875" y="932"/>
                      <a:pt x="3900" y="957"/>
                      <a:pt x="3900" y="1030"/>
                    </a:cubicBezTo>
                    <a:lnTo>
                      <a:pt x="3900" y="3275"/>
                    </a:lnTo>
                    <a:cubicBezTo>
                      <a:pt x="3900" y="3366"/>
                      <a:pt x="3854" y="3374"/>
                      <a:pt x="3800" y="3374"/>
                    </a:cubicBezTo>
                    <a:cubicBezTo>
                      <a:pt x="3789" y="3374"/>
                      <a:pt x="3778" y="3374"/>
                      <a:pt x="3766" y="3374"/>
                    </a:cubicBezTo>
                    <a:lnTo>
                      <a:pt x="817" y="3374"/>
                    </a:lnTo>
                    <a:cubicBezTo>
                      <a:pt x="755" y="3374"/>
                      <a:pt x="691" y="3371"/>
                      <a:pt x="627" y="3371"/>
                    </a:cubicBezTo>
                    <a:cubicBezTo>
                      <a:pt x="595" y="3371"/>
                      <a:pt x="564" y="3372"/>
                      <a:pt x="533" y="3374"/>
                    </a:cubicBezTo>
                    <a:cubicBezTo>
                      <a:pt x="445" y="3374"/>
                      <a:pt x="414" y="3333"/>
                      <a:pt x="414" y="3244"/>
                    </a:cubicBezTo>
                    <a:cubicBezTo>
                      <a:pt x="414" y="2509"/>
                      <a:pt x="414" y="1775"/>
                      <a:pt x="409" y="1040"/>
                    </a:cubicBezTo>
                    <a:cubicBezTo>
                      <a:pt x="409" y="937"/>
                      <a:pt x="461" y="932"/>
                      <a:pt x="538" y="932"/>
                    </a:cubicBezTo>
                    <a:lnTo>
                      <a:pt x="2271" y="932"/>
                    </a:lnTo>
                    <a:cubicBezTo>
                      <a:pt x="2278" y="933"/>
                      <a:pt x="2284" y="933"/>
                      <a:pt x="2290" y="933"/>
                    </a:cubicBezTo>
                    <a:cubicBezTo>
                      <a:pt x="2374" y="933"/>
                      <a:pt x="2436" y="902"/>
                      <a:pt x="2493" y="839"/>
                    </a:cubicBezTo>
                    <a:cubicBezTo>
                      <a:pt x="2597" y="730"/>
                      <a:pt x="2701" y="627"/>
                      <a:pt x="2814" y="508"/>
                    </a:cubicBezTo>
                    <a:close/>
                    <a:moveTo>
                      <a:pt x="7797" y="4646"/>
                    </a:moveTo>
                    <a:cubicBezTo>
                      <a:pt x="7776" y="4916"/>
                      <a:pt x="7766" y="5179"/>
                      <a:pt x="7725" y="5438"/>
                    </a:cubicBezTo>
                    <a:cubicBezTo>
                      <a:pt x="7709" y="5568"/>
                      <a:pt x="7553" y="5666"/>
                      <a:pt x="7424" y="5666"/>
                    </a:cubicBezTo>
                    <a:lnTo>
                      <a:pt x="2597" y="5666"/>
                    </a:lnTo>
                    <a:cubicBezTo>
                      <a:pt x="2416" y="5666"/>
                      <a:pt x="2266" y="5515"/>
                      <a:pt x="2245" y="5262"/>
                    </a:cubicBezTo>
                    <a:cubicBezTo>
                      <a:pt x="2230" y="5092"/>
                      <a:pt x="2240" y="4916"/>
                      <a:pt x="2240" y="4739"/>
                    </a:cubicBezTo>
                    <a:lnTo>
                      <a:pt x="2240" y="4646"/>
                    </a:lnTo>
                    <a:close/>
                    <a:moveTo>
                      <a:pt x="2825" y="1"/>
                    </a:moveTo>
                    <a:cubicBezTo>
                      <a:pt x="2773" y="1"/>
                      <a:pt x="2721" y="27"/>
                      <a:pt x="2670" y="78"/>
                    </a:cubicBezTo>
                    <a:cubicBezTo>
                      <a:pt x="2546" y="197"/>
                      <a:pt x="2421" y="316"/>
                      <a:pt x="2307" y="441"/>
                    </a:cubicBezTo>
                    <a:cubicBezTo>
                      <a:pt x="2250" y="503"/>
                      <a:pt x="2193" y="518"/>
                      <a:pt x="2116" y="518"/>
                    </a:cubicBezTo>
                    <a:lnTo>
                      <a:pt x="461" y="518"/>
                    </a:lnTo>
                    <a:cubicBezTo>
                      <a:pt x="419" y="518"/>
                      <a:pt x="378" y="523"/>
                      <a:pt x="342" y="534"/>
                    </a:cubicBezTo>
                    <a:cubicBezTo>
                      <a:pt x="155" y="575"/>
                      <a:pt x="72" y="730"/>
                      <a:pt x="0" y="885"/>
                    </a:cubicBezTo>
                    <a:lnTo>
                      <a:pt x="0" y="3395"/>
                    </a:lnTo>
                    <a:cubicBezTo>
                      <a:pt x="100" y="3715"/>
                      <a:pt x="292" y="3788"/>
                      <a:pt x="567" y="3788"/>
                    </a:cubicBezTo>
                    <a:cubicBezTo>
                      <a:pt x="576" y="3788"/>
                      <a:pt x="585" y="3788"/>
                      <a:pt x="595" y="3788"/>
                    </a:cubicBezTo>
                    <a:cubicBezTo>
                      <a:pt x="717" y="3786"/>
                      <a:pt x="840" y="3785"/>
                      <a:pt x="962" y="3785"/>
                    </a:cubicBezTo>
                    <a:cubicBezTo>
                      <a:pt x="1207" y="3785"/>
                      <a:pt x="1450" y="3788"/>
                      <a:pt x="1691" y="3788"/>
                    </a:cubicBezTo>
                    <a:lnTo>
                      <a:pt x="1827" y="3788"/>
                    </a:lnTo>
                    <a:lnTo>
                      <a:pt x="1827" y="3974"/>
                    </a:lnTo>
                    <a:cubicBezTo>
                      <a:pt x="1837" y="4460"/>
                      <a:pt x="1832" y="4947"/>
                      <a:pt x="1858" y="5433"/>
                    </a:cubicBezTo>
                    <a:cubicBezTo>
                      <a:pt x="1873" y="5780"/>
                      <a:pt x="2219" y="6079"/>
                      <a:pt x="2565" y="6079"/>
                    </a:cubicBezTo>
                    <a:cubicBezTo>
                      <a:pt x="4196" y="6079"/>
                      <a:pt x="5820" y="6079"/>
                      <a:pt x="7445" y="6074"/>
                    </a:cubicBezTo>
                    <a:cubicBezTo>
                      <a:pt x="7574" y="6074"/>
                      <a:pt x="7713" y="6028"/>
                      <a:pt x="7828" y="5961"/>
                    </a:cubicBezTo>
                    <a:cubicBezTo>
                      <a:pt x="8081" y="5816"/>
                      <a:pt x="8184" y="5568"/>
                      <a:pt x="8190" y="5288"/>
                    </a:cubicBezTo>
                    <a:cubicBezTo>
                      <a:pt x="8195" y="4481"/>
                      <a:pt x="8190" y="3679"/>
                      <a:pt x="8190" y="2872"/>
                    </a:cubicBezTo>
                    <a:cubicBezTo>
                      <a:pt x="8190" y="2851"/>
                      <a:pt x="8195" y="2831"/>
                      <a:pt x="8190" y="2810"/>
                    </a:cubicBezTo>
                    <a:cubicBezTo>
                      <a:pt x="8180" y="2682"/>
                      <a:pt x="8090" y="2592"/>
                      <a:pt x="7975" y="2592"/>
                    </a:cubicBezTo>
                    <a:cubicBezTo>
                      <a:pt x="7969" y="2592"/>
                      <a:pt x="7963" y="2592"/>
                      <a:pt x="7957" y="2593"/>
                    </a:cubicBezTo>
                    <a:cubicBezTo>
                      <a:pt x="7838" y="2597"/>
                      <a:pt x="7776" y="2681"/>
                      <a:pt x="7776" y="2826"/>
                    </a:cubicBezTo>
                    <a:lnTo>
                      <a:pt x="7776" y="4092"/>
                    </a:lnTo>
                    <a:lnTo>
                      <a:pt x="7776" y="4217"/>
                    </a:lnTo>
                    <a:lnTo>
                      <a:pt x="2250" y="4217"/>
                    </a:lnTo>
                    <a:lnTo>
                      <a:pt x="2250" y="3788"/>
                    </a:lnTo>
                    <a:lnTo>
                      <a:pt x="3838" y="3788"/>
                    </a:lnTo>
                    <a:cubicBezTo>
                      <a:pt x="4124" y="3782"/>
                      <a:pt x="4315" y="3591"/>
                      <a:pt x="4315" y="3316"/>
                    </a:cubicBezTo>
                    <a:lnTo>
                      <a:pt x="4315" y="973"/>
                    </a:lnTo>
                    <a:cubicBezTo>
                      <a:pt x="4315" y="751"/>
                      <a:pt x="4211" y="596"/>
                      <a:pt x="3993" y="544"/>
                    </a:cubicBezTo>
                    <a:cubicBezTo>
                      <a:pt x="3838" y="513"/>
                      <a:pt x="3673" y="529"/>
                      <a:pt x="3513" y="518"/>
                    </a:cubicBezTo>
                    <a:cubicBezTo>
                      <a:pt x="3461" y="513"/>
                      <a:pt x="3404" y="487"/>
                      <a:pt x="3368" y="456"/>
                    </a:cubicBezTo>
                    <a:cubicBezTo>
                      <a:pt x="3233" y="331"/>
                      <a:pt x="3109" y="202"/>
                      <a:pt x="2985" y="78"/>
                    </a:cubicBezTo>
                    <a:cubicBezTo>
                      <a:pt x="2931" y="27"/>
                      <a:pt x="2877" y="1"/>
                      <a:pt x="28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7"/>
              <p:cNvSpPr/>
              <p:nvPr/>
            </p:nvSpPr>
            <p:spPr>
              <a:xfrm>
                <a:off x="4579350" y="3648250"/>
                <a:ext cx="70275" cy="10375"/>
              </a:xfrm>
              <a:custGeom>
                <a:avLst/>
                <a:gdLst/>
                <a:ahLst/>
                <a:cxnLst/>
                <a:rect l="l" t="t" r="r" b="b"/>
                <a:pathLst>
                  <a:path w="2811" h="415" extrusionOk="0">
                    <a:moveTo>
                      <a:pt x="213" y="1"/>
                    </a:moveTo>
                    <a:cubicBezTo>
                      <a:pt x="73" y="1"/>
                      <a:pt x="1" y="79"/>
                      <a:pt x="5" y="213"/>
                    </a:cubicBezTo>
                    <a:cubicBezTo>
                      <a:pt x="5" y="337"/>
                      <a:pt x="79" y="414"/>
                      <a:pt x="203" y="414"/>
                    </a:cubicBezTo>
                    <a:lnTo>
                      <a:pt x="2582" y="414"/>
                    </a:lnTo>
                    <a:cubicBezTo>
                      <a:pt x="2701" y="414"/>
                      <a:pt x="2804" y="316"/>
                      <a:pt x="2810" y="213"/>
                    </a:cubicBezTo>
                    <a:cubicBezTo>
                      <a:pt x="2810" y="99"/>
                      <a:pt x="2701" y="1"/>
                      <a:pt x="2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7"/>
              <p:cNvSpPr/>
              <p:nvPr/>
            </p:nvSpPr>
            <p:spPr>
              <a:xfrm>
                <a:off x="4639100" y="3755600"/>
                <a:ext cx="59250" cy="10400"/>
              </a:xfrm>
              <a:custGeom>
                <a:avLst/>
                <a:gdLst/>
                <a:ahLst/>
                <a:cxnLst/>
                <a:rect l="l" t="t" r="r" b="b"/>
                <a:pathLst>
                  <a:path w="2370" h="416" extrusionOk="0">
                    <a:moveTo>
                      <a:pt x="234" y="1"/>
                    </a:moveTo>
                    <a:cubicBezTo>
                      <a:pt x="79" y="1"/>
                      <a:pt x="6" y="69"/>
                      <a:pt x="6" y="203"/>
                    </a:cubicBezTo>
                    <a:cubicBezTo>
                      <a:pt x="1" y="332"/>
                      <a:pt x="79" y="415"/>
                      <a:pt x="223" y="415"/>
                    </a:cubicBezTo>
                    <a:lnTo>
                      <a:pt x="2148" y="415"/>
                    </a:lnTo>
                    <a:cubicBezTo>
                      <a:pt x="2298" y="415"/>
                      <a:pt x="2370" y="342"/>
                      <a:pt x="2370" y="208"/>
                    </a:cubicBezTo>
                    <a:cubicBezTo>
                      <a:pt x="2370" y="69"/>
                      <a:pt x="2293" y="1"/>
                      <a:pt x="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7"/>
              <p:cNvSpPr/>
              <p:nvPr/>
            </p:nvSpPr>
            <p:spPr>
              <a:xfrm>
                <a:off x="4639100" y="3775150"/>
                <a:ext cx="36125" cy="10375"/>
              </a:xfrm>
              <a:custGeom>
                <a:avLst/>
                <a:gdLst/>
                <a:ahLst/>
                <a:cxnLst/>
                <a:rect l="l" t="t" r="r" b="b"/>
                <a:pathLst>
                  <a:path w="1445" h="415" extrusionOk="0">
                    <a:moveTo>
                      <a:pt x="218" y="1"/>
                    </a:moveTo>
                    <a:cubicBezTo>
                      <a:pt x="79" y="1"/>
                      <a:pt x="6" y="73"/>
                      <a:pt x="6" y="202"/>
                    </a:cubicBezTo>
                    <a:cubicBezTo>
                      <a:pt x="1" y="326"/>
                      <a:pt x="73" y="409"/>
                      <a:pt x="208" y="414"/>
                    </a:cubicBezTo>
                    <a:lnTo>
                      <a:pt x="1242" y="414"/>
                    </a:lnTo>
                    <a:cubicBezTo>
                      <a:pt x="1346" y="409"/>
                      <a:pt x="1439" y="300"/>
                      <a:pt x="1445" y="207"/>
                    </a:cubicBezTo>
                    <a:cubicBezTo>
                      <a:pt x="1445" y="99"/>
                      <a:pt x="1346" y="1"/>
                      <a:pt x="1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7"/>
              <p:cNvSpPr/>
              <p:nvPr/>
            </p:nvSpPr>
            <p:spPr>
              <a:xfrm>
                <a:off x="4579350" y="3667775"/>
                <a:ext cx="34425" cy="10500"/>
              </a:xfrm>
              <a:custGeom>
                <a:avLst/>
                <a:gdLst/>
                <a:ahLst/>
                <a:cxnLst/>
                <a:rect l="l" t="t" r="r" b="b"/>
                <a:pathLst>
                  <a:path w="1377" h="420" extrusionOk="0">
                    <a:moveTo>
                      <a:pt x="1168" y="1"/>
                    </a:moveTo>
                    <a:cubicBezTo>
                      <a:pt x="1163" y="1"/>
                      <a:pt x="1159" y="1"/>
                      <a:pt x="1154" y="1"/>
                    </a:cubicBezTo>
                    <a:cubicBezTo>
                      <a:pt x="1102" y="2"/>
                      <a:pt x="1051" y="3"/>
                      <a:pt x="999" y="3"/>
                    </a:cubicBezTo>
                    <a:cubicBezTo>
                      <a:pt x="895" y="3"/>
                      <a:pt x="792" y="1"/>
                      <a:pt x="688" y="1"/>
                    </a:cubicBezTo>
                    <a:lnTo>
                      <a:pt x="192" y="1"/>
                    </a:lnTo>
                    <a:cubicBezTo>
                      <a:pt x="79" y="6"/>
                      <a:pt x="5" y="79"/>
                      <a:pt x="5" y="192"/>
                    </a:cubicBezTo>
                    <a:cubicBezTo>
                      <a:pt x="1" y="316"/>
                      <a:pt x="63" y="409"/>
                      <a:pt x="177" y="416"/>
                    </a:cubicBezTo>
                    <a:cubicBezTo>
                      <a:pt x="342" y="418"/>
                      <a:pt x="507" y="419"/>
                      <a:pt x="673" y="419"/>
                    </a:cubicBezTo>
                    <a:cubicBezTo>
                      <a:pt x="839" y="419"/>
                      <a:pt x="1004" y="418"/>
                      <a:pt x="1170" y="416"/>
                    </a:cubicBezTo>
                    <a:cubicBezTo>
                      <a:pt x="1283" y="416"/>
                      <a:pt x="1376" y="306"/>
                      <a:pt x="1366" y="203"/>
                    </a:cubicBezTo>
                    <a:cubicBezTo>
                      <a:pt x="1357" y="59"/>
                      <a:pt x="1280"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7"/>
              <p:cNvSpPr/>
              <p:nvPr/>
            </p:nvSpPr>
            <p:spPr>
              <a:xfrm>
                <a:off x="4625800" y="3667775"/>
                <a:ext cx="10350" cy="10400"/>
              </a:xfrm>
              <a:custGeom>
                <a:avLst/>
                <a:gdLst/>
                <a:ahLst/>
                <a:cxnLst/>
                <a:rect l="l" t="t" r="r" b="b"/>
                <a:pathLst>
                  <a:path w="414" h="416" extrusionOk="0">
                    <a:moveTo>
                      <a:pt x="207" y="1"/>
                    </a:moveTo>
                    <a:cubicBezTo>
                      <a:pt x="72" y="1"/>
                      <a:pt x="0" y="79"/>
                      <a:pt x="0" y="208"/>
                    </a:cubicBezTo>
                    <a:cubicBezTo>
                      <a:pt x="0" y="342"/>
                      <a:pt x="77" y="416"/>
                      <a:pt x="207" y="416"/>
                    </a:cubicBezTo>
                    <a:cubicBezTo>
                      <a:pt x="342" y="416"/>
                      <a:pt x="414" y="337"/>
                      <a:pt x="414" y="208"/>
                    </a:cubicBezTo>
                    <a:cubicBezTo>
                      <a:pt x="414" y="74"/>
                      <a:pt x="337"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7"/>
              <p:cNvSpPr/>
              <p:nvPr/>
            </p:nvSpPr>
            <p:spPr>
              <a:xfrm>
                <a:off x="4709850" y="3735425"/>
                <a:ext cx="10525" cy="10400"/>
              </a:xfrm>
              <a:custGeom>
                <a:avLst/>
                <a:gdLst/>
                <a:ahLst/>
                <a:cxnLst/>
                <a:rect l="l" t="t" r="r" b="b"/>
                <a:pathLst>
                  <a:path w="421" h="416" extrusionOk="0">
                    <a:moveTo>
                      <a:pt x="203" y="0"/>
                    </a:moveTo>
                    <a:cubicBezTo>
                      <a:pt x="58" y="0"/>
                      <a:pt x="6" y="53"/>
                      <a:pt x="1" y="193"/>
                    </a:cubicBezTo>
                    <a:cubicBezTo>
                      <a:pt x="1" y="327"/>
                      <a:pt x="79" y="415"/>
                      <a:pt x="198" y="415"/>
                    </a:cubicBezTo>
                    <a:cubicBezTo>
                      <a:pt x="200" y="415"/>
                      <a:pt x="203" y="415"/>
                      <a:pt x="205" y="415"/>
                    </a:cubicBezTo>
                    <a:cubicBezTo>
                      <a:pt x="316" y="415"/>
                      <a:pt x="420" y="304"/>
                      <a:pt x="415" y="193"/>
                    </a:cubicBezTo>
                    <a:cubicBezTo>
                      <a:pt x="415" y="79"/>
                      <a:pt x="327"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17"/>
              <p:cNvSpPr/>
              <p:nvPr/>
            </p:nvSpPr>
            <p:spPr>
              <a:xfrm>
                <a:off x="4697725" y="3659975"/>
                <a:ext cx="40375" cy="44325"/>
              </a:xfrm>
              <a:custGeom>
                <a:avLst/>
                <a:gdLst/>
                <a:ahLst/>
                <a:cxnLst/>
                <a:rect l="l" t="t" r="r" b="b"/>
                <a:pathLst>
                  <a:path w="1615" h="1773" extrusionOk="0">
                    <a:moveTo>
                      <a:pt x="423" y="453"/>
                    </a:moveTo>
                    <a:cubicBezTo>
                      <a:pt x="652" y="597"/>
                      <a:pt x="874" y="737"/>
                      <a:pt x="1106" y="888"/>
                    </a:cubicBezTo>
                    <a:cubicBezTo>
                      <a:pt x="874" y="1038"/>
                      <a:pt x="652" y="1177"/>
                      <a:pt x="423" y="1322"/>
                    </a:cubicBezTo>
                    <a:lnTo>
                      <a:pt x="423" y="453"/>
                    </a:lnTo>
                    <a:close/>
                    <a:moveTo>
                      <a:pt x="375" y="0"/>
                    </a:moveTo>
                    <a:cubicBezTo>
                      <a:pt x="173" y="0"/>
                      <a:pt x="0" y="168"/>
                      <a:pt x="0" y="406"/>
                    </a:cubicBezTo>
                    <a:lnTo>
                      <a:pt x="0" y="877"/>
                    </a:lnTo>
                    <a:lnTo>
                      <a:pt x="0" y="1404"/>
                    </a:lnTo>
                    <a:cubicBezTo>
                      <a:pt x="0" y="1441"/>
                      <a:pt x="5" y="1482"/>
                      <a:pt x="20" y="1518"/>
                    </a:cubicBezTo>
                    <a:cubicBezTo>
                      <a:pt x="87" y="1675"/>
                      <a:pt x="232" y="1772"/>
                      <a:pt x="385" y="1772"/>
                    </a:cubicBezTo>
                    <a:cubicBezTo>
                      <a:pt x="445" y="1772"/>
                      <a:pt x="506" y="1757"/>
                      <a:pt x="564" y="1726"/>
                    </a:cubicBezTo>
                    <a:cubicBezTo>
                      <a:pt x="838" y="1566"/>
                      <a:pt x="1111" y="1399"/>
                      <a:pt x="1371" y="1218"/>
                    </a:cubicBezTo>
                    <a:cubicBezTo>
                      <a:pt x="1614" y="1043"/>
                      <a:pt x="1593" y="701"/>
                      <a:pt x="1345" y="535"/>
                    </a:cubicBezTo>
                    <a:cubicBezTo>
                      <a:pt x="1288" y="494"/>
                      <a:pt x="1231" y="463"/>
                      <a:pt x="1173" y="427"/>
                    </a:cubicBezTo>
                    <a:cubicBezTo>
                      <a:pt x="972" y="298"/>
                      <a:pt x="776" y="163"/>
                      <a:pt x="564" y="50"/>
                    </a:cubicBezTo>
                    <a:cubicBezTo>
                      <a:pt x="501" y="16"/>
                      <a:pt x="437" y="0"/>
                      <a:pt x="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17"/>
              <p:cNvSpPr/>
              <p:nvPr/>
            </p:nvSpPr>
            <p:spPr>
              <a:xfrm>
                <a:off x="4617775" y="3606225"/>
                <a:ext cx="46075" cy="10375"/>
              </a:xfrm>
              <a:custGeom>
                <a:avLst/>
                <a:gdLst/>
                <a:ahLst/>
                <a:cxnLst/>
                <a:rect l="l" t="t" r="r" b="b"/>
                <a:pathLst>
                  <a:path w="1843" h="415" extrusionOk="0">
                    <a:moveTo>
                      <a:pt x="218" y="1"/>
                    </a:moveTo>
                    <a:cubicBezTo>
                      <a:pt x="104" y="1"/>
                      <a:pt x="1" y="109"/>
                      <a:pt x="6" y="218"/>
                    </a:cubicBezTo>
                    <a:cubicBezTo>
                      <a:pt x="11" y="342"/>
                      <a:pt x="88" y="414"/>
                      <a:pt x="223" y="414"/>
                    </a:cubicBezTo>
                    <a:lnTo>
                      <a:pt x="921" y="414"/>
                    </a:lnTo>
                    <a:cubicBezTo>
                      <a:pt x="1073" y="414"/>
                      <a:pt x="1227" y="412"/>
                      <a:pt x="1382" y="412"/>
                    </a:cubicBezTo>
                    <a:cubicBezTo>
                      <a:pt x="1459" y="412"/>
                      <a:pt x="1537" y="412"/>
                      <a:pt x="1615" y="414"/>
                    </a:cubicBezTo>
                    <a:cubicBezTo>
                      <a:pt x="1620" y="414"/>
                      <a:pt x="1625" y="414"/>
                      <a:pt x="1630" y="414"/>
                    </a:cubicBezTo>
                    <a:cubicBezTo>
                      <a:pt x="1740" y="414"/>
                      <a:pt x="1817" y="362"/>
                      <a:pt x="1832" y="218"/>
                    </a:cubicBezTo>
                    <a:cubicBezTo>
                      <a:pt x="1842" y="109"/>
                      <a:pt x="1733" y="1"/>
                      <a:pt x="1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7"/>
              <p:cNvSpPr/>
              <p:nvPr/>
            </p:nvSpPr>
            <p:spPr>
              <a:xfrm>
                <a:off x="4562925" y="3737250"/>
                <a:ext cx="10500" cy="10500"/>
              </a:xfrm>
              <a:custGeom>
                <a:avLst/>
                <a:gdLst/>
                <a:ahLst/>
                <a:cxnLst/>
                <a:rect l="l" t="t" r="r" b="b"/>
                <a:pathLst>
                  <a:path w="420" h="420" extrusionOk="0">
                    <a:moveTo>
                      <a:pt x="218" y="1"/>
                    </a:moveTo>
                    <a:cubicBezTo>
                      <a:pt x="94" y="1"/>
                      <a:pt x="1" y="83"/>
                      <a:pt x="1" y="207"/>
                    </a:cubicBezTo>
                    <a:cubicBezTo>
                      <a:pt x="1" y="337"/>
                      <a:pt x="73" y="419"/>
                      <a:pt x="197" y="419"/>
                    </a:cubicBezTo>
                    <a:cubicBezTo>
                      <a:pt x="337" y="419"/>
                      <a:pt x="419" y="347"/>
                      <a:pt x="414" y="223"/>
                    </a:cubicBezTo>
                    <a:cubicBezTo>
                      <a:pt x="414" y="114"/>
                      <a:pt x="316" y="6"/>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7"/>
              <p:cNvSpPr/>
              <p:nvPr/>
            </p:nvSpPr>
            <p:spPr>
              <a:xfrm>
                <a:off x="4539125" y="3737350"/>
                <a:ext cx="10500" cy="10400"/>
              </a:xfrm>
              <a:custGeom>
                <a:avLst/>
                <a:gdLst/>
                <a:ahLst/>
                <a:cxnLst/>
                <a:rect l="l" t="t" r="r" b="b"/>
                <a:pathLst>
                  <a:path w="420" h="416" extrusionOk="0">
                    <a:moveTo>
                      <a:pt x="213" y="0"/>
                    </a:moveTo>
                    <a:cubicBezTo>
                      <a:pt x="206" y="0"/>
                      <a:pt x="199" y="1"/>
                      <a:pt x="192" y="2"/>
                    </a:cubicBezTo>
                    <a:cubicBezTo>
                      <a:pt x="74" y="12"/>
                      <a:pt x="0" y="69"/>
                      <a:pt x="0" y="214"/>
                    </a:cubicBezTo>
                    <a:cubicBezTo>
                      <a:pt x="5" y="343"/>
                      <a:pt x="74" y="415"/>
                      <a:pt x="198" y="415"/>
                    </a:cubicBezTo>
                    <a:cubicBezTo>
                      <a:pt x="332" y="415"/>
                      <a:pt x="420" y="333"/>
                      <a:pt x="420" y="214"/>
                    </a:cubicBezTo>
                    <a:cubicBezTo>
                      <a:pt x="415" y="107"/>
                      <a:pt x="319"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17"/>
              <p:cNvSpPr/>
              <p:nvPr/>
            </p:nvSpPr>
            <p:spPr>
              <a:xfrm>
                <a:off x="4586750" y="3737250"/>
                <a:ext cx="10350" cy="10500"/>
              </a:xfrm>
              <a:custGeom>
                <a:avLst/>
                <a:gdLst/>
                <a:ahLst/>
                <a:cxnLst/>
                <a:rect l="l" t="t" r="r" b="b"/>
                <a:pathLst>
                  <a:path w="414" h="420" extrusionOk="0">
                    <a:moveTo>
                      <a:pt x="211" y="1"/>
                    </a:moveTo>
                    <a:cubicBezTo>
                      <a:pt x="108" y="1"/>
                      <a:pt x="0" y="109"/>
                      <a:pt x="0" y="218"/>
                    </a:cubicBezTo>
                    <a:cubicBezTo>
                      <a:pt x="0" y="342"/>
                      <a:pt x="82" y="419"/>
                      <a:pt x="206" y="419"/>
                    </a:cubicBezTo>
                    <a:cubicBezTo>
                      <a:pt x="342" y="419"/>
                      <a:pt x="414" y="342"/>
                      <a:pt x="414" y="207"/>
                    </a:cubicBezTo>
                    <a:cubicBezTo>
                      <a:pt x="414" y="104"/>
                      <a:pt x="320" y="6"/>
                      <a:pt x="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17"/>
              <p:cNvSpPr/>
              <p:nvPr/>
            </p:nvSpPr>
            <p:spPr>
              <a:xfrm>
                <a:off x="4635475" y="3812250"/>
                <a:ext cx="10525" cy="10400"/>
              </a:xfrm>
              <a:custGeom>
                <a:avLst/>
                <a:gdLst/>
                <a:ahLst/>
                <a:cxnLst/>
                <a:rect l="l" t="t" r="r" b="b"/>
                <a:pathLst>
                  <a:path w="421" h="416" extrusionOk="0">
                    <a:moveTo>
                      <a:pt x="218" y="1"/>
                    </a:moveTo>
                    <a:cubicBezTo>
                      <a:pt x="79" y="1"/>
                      <a:pt x="0" y="79"/>
                      <a:pt x="0" y="203"/>
                    </a:cubicBezTo>
                    <a:cubicBezTo>
                      <a:pt x="7" y="306"/>
                      <a:pt x="100" y="410"/>
                      <a:pt x="203" y="415"/>
                    </a:cubicBezTo>
                    <a:cubicBezTo>
                      <a:pt x="205" y="415"/>
                      <a:pt x="207" y="415"/>
                      <a:pt x="210" y="415"/>
                    </a:cubicBezTo>
                    <a:cubicBezTo>
                      <a:pt x="311" y="415"/>
                      <a:pt x="415" y="309"/>
                      <a:pt x="415" y="203"/>
                    </a:cubicBezTo>
                    <a:cubicBezTo>
                      <a:pt x="420" y="79"/>
                      <a:pt x="342"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4" name="Google Shape;864;p17"/>
            <p:cNvGrpSpPr/>
            <p:nvPr/>
          </p:nvGrpSpPr>
          <p:grpSpPr>
            <a:xfrm>
              <a:off x="-722" y="1877563"/>
              <a:ext cx="468958" cy="469120"/>
              <a:chOff x="3132425" y="3590675"/>
              <a:chExt cx="250525" cy="250625"/>
            </a:xfrm>
          </p:grpSpPr>
          <p:sp>
            <p:nvSpPr>
              <p:cNvPr id="865" name="Google Shape;865;p17"/>
              <p:cNvSpPr/>
              <p:nvPr/>
            </p:nvSpPr>
            <p:spPr>
              <a:xfrm>
                <a:off x="3132425" y="3705750"/>
                <a:ext cx="136650" cy="135175"/>
              </a:xfrm>
              <a:custGeom>
                <a:avLst/>
                <a:gdLst/>
                <a:ahLst/>
                <a:cxnLst/>
                <a:rect l="l" t="t" r="r" b="b"/>
                <a:pathLst>
                  <a:path w="5466" h="5407" extrusionOk="0">
                    <a:moveTo>
                      <a:pt x="4925" y="495"/>
                    </a:moveTo>
                    <a:cubicBezTo>
                      <a:pt x="4640" y="1566"/>
                      <a:pt x="4361" y="2605"/>
                      <a:pt x="4082" y="3640"/>
                    </a:cubicBezTo>
                    <a:cubicBezTo>
                      <a:pt x="3310" y="2870"/>
                      <a:pt x="2546" y="2104"/>
                      <a:pt x="1779" y="1338"/>
                    </a:cubicBezTo>
                    <a:cubicBezTo>
                      <a:pt x="2814" y="1063"/>
                      <a:pt x="3859" y="779"/>
                      <a:pt x="4925" y="495"/>
                    </a:cubicBezTo>
                    <a:close/>
                    <a:moveTo>
                      <a:pt x="2064" y="2290"/>
                    </a:moveTo>
                    <a:cubicBezTo>
                      <a:pt x="2410" y="2636"/>
                      <a:pt x="2773" y="2999"/>
                      <a:pt x="3124" y="3345"/>
                    </a:cubicBezTo>
                    <a:cubicBezTo>
                      <a:pt x="2618" y="3847"/>
                      <a:pt x="2111" y="4360"/>
                      <a:pt x="1598" y="4872"/>
                    </a:cubicBezTo>
                    <a:cubicBezTo>
                      <a:pt x="1531" y="4799"/>
                      <a:pt x="1438" y="4706"/>
                      <a:pt x="1345" y="4608"/>
                    </a:cubicBezTo>
                    <a:cubicBezTo>
                      <a:pt x="1479" y="4473"/>
                      <a:pt x="1624" y="4334"/>
                      <a:pt x="1763" y="4194"/>
                    </a:cubicBezTo>
                    <a:cubicBezTo>
                      <a:pt x="1868" y="4090"/>
                      <a:pt x="1883" y="3950"/>
                      <a:pt x="1806" y="3863"/>
                    </a:cubicBezTo>
                    <a:cubicBezTo>
                      <a:pt x="1767" y="3820"/>
                      <a:pt x="1714" y="3797"/>
                      <a:pt x="1657" y="3797"/>
                    </a:cubicBezTo>
                    <a:cubicBezTo>
                      <a:pt x="1593" y="3797"/>
                      <a:pt x="1524" y="3826"/>
                      <a:pt x="1464" y="3883"/>
                    </a:cubicBezTo>
                    <a:cubicBezTo>
                      <a:pt x="1319" y="4023"/>
                      <a:pt x="1185" y="4167"/>
                      <a:pt x="1049" y="4298"/>
                    </a:cubicBezTo>
                    <a:cubicBezTo>
                      <a:pt x="874" y="4126"/>
                      <a:pt x="708" y="3961"/>
                      <a:pt x="553" y="3801"/>
                    </a:cubicBezTo>
                    <a:cubicBezTo>
                      <a:pt x="1049" y="3298"/>
                      <a:pt x="1562" y="2792"/>
                      <a:pt x="2064" y="2290"/>
                    </a:cubicBezTo>
                    <a:close/>
                    <a:moveTo>
                      <a:pt x="5236" y="0"/>
                    </a:moveTo>
                    <a:cubicBezTo>
                      <a:pt x="5197" y="0"/>
                      <a:pt x="5154" y="6"/>
                      <a:pt x="5106" y="19"/>
                    </a:cubicBezTo>
                    <a:cubicBezTo>
                      <a:pt x="4925" y="65"/>
                      <a:pt x="4750" y="117"/>
                      <a:pt x="4568" y="163"/>
                    </a:cubicBezTo>
                    <a:cubicBezTo>
                      <a:pt x="3487" y="449"/>
                      <a:pt x="2405" y="733"/>
                      <a:pt x="1324" y="1022"/>
                    </a:cubicBezTo>
                    <a:cubicBezTo>
                      <a:pt x="1236" y="1048"/>
                      <a:pt x="1154" y="1084"/>
                      <a:pt x="1128" y="1194"/>
                    </a:cubicBezTo>
                    <a:cubicBezTo>
                      <a:pt x="1111" y="1292"/>
                      <a:pt x="1154" y="1359"/>
                      <a:pt x="1221" y="1426"/>
                    </a:cubicBezTo>
                    <a:cubicBezTo>
                      <a:pt x="1402" y="1602"/>
                      <a:pt x="1577" y="1777"/>
                      <a:pt x="1753" y="1954"/>
                    </a:cubicBezTo>
                    <a:cubicBezTo>
                      <a:pt x="1743" y="1970"/>
                      <a:pt x="1739" y="1975"/>
                      <a:pt x="1732" y="1980"/>
                    </a:cubicBezTo>
                    <a:cubicBezTo>
                      <a:pt x="1221" y="2497"/>
                      <a:pt x="703" y="3009"/>
                      <a:pt x="191" y="3527"/>
                    </a:cubicBezTo>
                    <a:cubicBezTo>
                      <a:pt x="118" y="3599"/>
                      <a:pt x="62" y="3692"/>
                      <a:pt x="0" y="3775"/>
                    </a:cubicBezTo>
                    <a:lnTo>
                      <a:pt x="0" y="3826"/>
                    </a:lnTo>
                    <a:cubicBezTo>
                      <a:pt x="51" y="3899"/>
                      <a:pt x="93" y="3976"/>
                      <a:pt x="155" y="4038"/>
                    </a:cubicBezTo>
                    <a:cubicBezTo>
                      <a:pt x="569" y="4458"/>
                      <a:pt x="993" y="4872"/>
                      <a:pt x="1402" y="5291"/>
                    </a:cubicBezTo>
                    <a:cubicBezTo>
                      <a:pt x="1473" y="5365"/>
                      <a:pt x="1543" y="5406"/>
                      <a:pt x="1617" y="5406"/>
                    </a:cubicBezTo>
                    <a:cubicBezTo>
                      <a:pt x="1687" y="5406"/>
                      <a:pt x="1761" y="5369"/>
                      <a:pt x="1842" y="5285"/>
                    </a:cubicBezTo>
                    <a:cubicBezTo>
                      <a:pt x="2348" y="4778"/>
                      <a:pt x="2861" y="4272"/>
                      <a:pt x="3368" y="3759"/>
                    </a:cubicBezTo>
                    <a:cubicBezTo>
                      <a:pt x="3394" y="3728"/>
                      <a:pt x="3409" y="3682"/>
                      <a:pt x="3435" y="3635"/>
                    </a:cubicBezTo>
                    <a:cubicBezTo>
                      <a:pt x="3657" y="3857"/>
                      <a:pt x="3833" y="4038"/>
                      <a:pt x="4015" y="4220"/>
                    </a:cubicBezTo>
                    <a:cubicBezTo>
                      <a:pt x="4067" y="4270"/>
                      <a:pt x="4129" y="4294"/>
                      <a:pt x="4187" y="4294"/>
                    </a:cubicBezTo>
                    <a:cubicBezTo>
                      <a:pt x="4279" y="4294"/>
                      <a:pt x="4362" y="4236"/>
                      <a:pt x="4387" y="4131"/>
                    </a:cubicBezTo>
                    <a:cubicBezTo>
                      <a:pt x="4563" y="3480"/>
                      <a:pt x="4738" y="2823"/>
                      <a:pt x="4915" y="2166"/>
                    </a:cubicBezTo>
                    <a:cubicBezTo>
                      <a:pt x="5075" y="1550"/>
                      <a:pt x="5246" y="934"/>
                      <a:pt x="5411" y="318"/>
                    </a:cubicBezTo>
                    <a:cubicBezTo>
                      <a:pt x="5466" y="113"/>
                      <a:pt x="5398" y="0"/>
                      <a:pt x="5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7"/>
              <p:cNvSpPr/>
              <p:nvPr/>
            </p:nvSpPr>
            <p:spPr>
              <a:xfrm>
                <a:off x="3132425" y="3590675"/>
                <a:ext cx="84325" cy="82725"/>
              </a:xfrm>
              <a:custGeom>
                <a:avLst/>
                <a:gdLst/>
                <a:ahLst/>
                <a:cxnLst/>
                <a:rect l="l" t="t" r="r" b="b"/>
                <a:pathLst>
                  <a:path w="3373" h="3309" extrusionOk="0">
                    <a:moveTo>
                      <a:pt x="1629" y="426"/>
                    </a:moveTo>
                    <a:cubicBezTo>
                      <a:pt x="1641" y="426"/>
                      <a:pt x="1653" y="426"/>
                      <a:pt x="1665" y="426"/>
                    </a:cubicBezTo>
                    <a:cubicBezTo>
                      <a:pt x="1669" y="426"/>
                      <a:pt x="1673" y="426"/>
                      <a:pt x="1677" y="426"/>
                    </a:cubicBezTo>
                    <a:cubicBezTo>
                      <a:pt x="2359" y="426"/>
                      <a:pt x="2892" y="983"/>
                      <a:pt x="2897" y="1647"/>
                    </a:cubicBezTo>
                    <a:cubicBezTo>
                      <a:pt x="2897" y="2345"/>
                      <a:pt x="2348" y="2889"/>
                      <a:pt x="1650" y="2889"/>
                    </a:cubicBezTo>
                    <a:cubicBezTo>
                      <a:pt x="962" y="2884"/>
                      <a:pt x="419" y="2335"/>
                      <a:pt x="419" y="1647"/>
                    </a:cubicBezTo>
                    <a:cubicBezTo>
                      <a:pt x="419" y="997"/>
                      <a:pt x="953" y="426"/>
                      <a:pt x="1629" y="426"/>
                    </a:cubicBezTo>
                    <a:close/>
                    <a:moveTo>
                      <a:pt x="1690" y="0"/>
                    </a:moveTo>
                    <a:cubicBezTo>
                      <a:pt x="1540" y="0"/>
                      <a:pt x="1386" y="22"/>
                      <a:pt x="1231" y="64"/>
                    </a:cubicBezTo>
                    <a:cubicBezTo>
                      <a:pt x="569" y="234"/>
                      <a:pt x="186" y="690"/>
                      <a:pt x="31" y="1341"/>
                    </a:cubicBezTo>
                    <a:cubicBezTo>
                      <a:pt x="15" y="1404"/>
                      <a:pt x="10" y="1466"/>
                      <a:pt x="0" y="1528"/>
                    </a:cubicBezTo>
                    <a:lnTo>
                      <a:pt x="0" y="1792"/>
                    </a:lnTo>
                    <a:cubicBezTo>
                      <a:pt x="10" y="1848"/>
                      <a:pt x="15" y="1900"/>
                      <a:pt x="31" y="1952"/>
                    </a:cubicBezTo>
                    <a:cubicBezTo>
                      <a:pt x="113" y="2345"/>
                      <a:pt x="294" y="2681"/>
                      <a:pt x="615" y="2935"/>
                    </a:cubicBezTo>
                    <a:cubicBezTo>
                      <a:pt x="926" y="3183"/>
                      <a:pt x="1267" y="3308"/>
                      <a:pt x="1638" y="3308"/>
                    </a:cubicBezTo>
                    <a:cubicBezTo>
                      <a:pt x="1754" y="3308"/>
                      <a:pt x="1874" y="3296"/>
                      <a:pt x="1997" y="3271"/>
                    </a:cubicBezTo>
                    <a:cubicBezTo>
                      <a:pt x="2379" y="3189"/>
                      <a:pt x="2701" y="3003"/>
                      <a:pt x="2943" y="2692"/>
                    </a:cubicBezTo>
                    <a:cubicBezTo>
                      <a:pt x="3260" y="2294"/>
                      <a:pt x="3373" y="1838"/>
                      <a:pt x="3284" y="1341"/>
                    </a:cubicBezTo>
                    <a:cubicBezTo>
                      <a:pt x="3202" y="912"/>
                      <a:pt x="2980" y="565"/>
                      <a:pt x="2623" y="312"/>
                    </a:cubicBezTo>
                    <a:cubicBezTo>
                      <a:pt x="2331" y="102"/>
                      <a:pt x="2018" y="0"/>
                      <a:pt x="1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7"/>
              <p:cNvSpPr/>
              <p:nvPr/>
            </p:nvSpPr>
            <p:spPr>
              <a:xfrm>
                <a:off x="3299400" y="3758525"/>
                <a:ext cx="83550" cy="82775"/>
              </a:xfrm>
              <a:custGeom>
                <a:avLst/>
                <a:gdLst/>
                <a:ahLst/>
                <a:cxnLst/>
                <a:rect l="l" t="t" r="r" b="b"/>
                <a:pathLst>
                  <a:path w="3342" h="3311" extrusionOk="0">
                    <a:moveTo>
                      <a:pt x="1684" y="415"/>
                    </a:moveTo>
                    <a:cubicBezTo>
                      <a:pt x="1709" y="415"/>
                      <a:pt x="1734" y="416"/>
                      <a:pt x="1758" y="417"/>
                    </a:cubicBezTo>
                    <a:cubicBezTo>
                      <a:pt x="2379" y="458"/>
                      <a:pt x="2918" y="970"/>
                      <a:pt x="2928" y="1643"/>
                    </a:cubicBezTo>
                    <a:cubicBezTo>
                      <a:pt x="2933" y="2304"/>
                      <a:pt x="2379" y="2885"/>
                      <a:pt x="1692" y="2885"/>
                    </a:cubicBezTo>
                    <a:cubicBezTo>
                      <a:pt x="1680" y="2885"/>
                      <a:pt x="1668" y="2885"/>
                      <a:pt x="1655" y="2885"/>
                    </a:cubicBezTo>
                    <a:cubicBezTo>
                      <a:pt x="1025" y="2870"/>
                      <a:pt x="435" y="2311"/>
                      <a:pt x="466" y="1648"/>
                    </a:cubicBezTo>
                    <a:cubicBezTo>
                      <a:pt x="425" y="1059"/>
                      <a:pt x="980" y="415"/>
                      <a:pt x="1684" y="415"/>
                    </a:cubicBezTo>
                    <a:close/>
                    <a:moveTo>
                      <a:pt x="1720" y="1"/>
                    </a:moveTo>
                    <a:cubicBezTo>
                      <a:pt x="1615" y="1"/>
                      <a:pt x="1507" y="10"/>
                      <a:pt x="1397" y="29"/>
                    </a:cubicBezTo>
                    <a:cubicBezTo>
                      <a:pt x="869" y="122"/>
                      <a:pt x="481" y="411"/>
                      <a:pt x="227" y="872"/>
                    </a:cubicBezTo>
                    <a:cubicBezTo>
                      <a:pt x="31" y="1230"/>
                      <a:pt x="0" y="1617"/>
                      <a:pt x="77" y="2006"/>
                    </a:cubicBezTo>
                    <a:cubicBezTo>
                      <a:pt x="170" y="2466"/>
                      <a:pt x="424" y="2823"/>
                      <a:pt x="827" y="3066"/>
                    </a:cubicBezTo>
                    <a:cubicBezTo>
                      <a:pt x="1103" y="3229"/>
                      <a:pt x="1389" y="3310"/>
                      <a:pt x="1679" y="3310"/>
                    </a:cubicBezTo>
                    <a:cubicBezTo>
                      <a:pt x="1897" y="3310"/>
                      <a:pt x="2117" y="3265"/>
                      <a:pt x="2338" y="3174"/>
                    </a:cubicBezTo>
                    <a:cubicBezTo>
                      <a:pt x="2737" y="3009"/>
                      <a:pt x="3031" y="2724"/>
                      <a:pt x="3198" y="2316"/>
                    </a:cubicBezTo>
                    <a:cubicBezTo>
                      <a:pt x="3260" y="2161"/>
                      <a:pt x="3296" y="1994"/>
                      <a:pt x="3342" y="1834"/>
                    </a:cubicBezTo>
                    <a:lnTo>
                      <a:pt x="3342" y="1447"/>
                    </a:lnTo>
                    <a:cubicBezTo>
                      <a:pt x="3337" y="1431"/>
                      <a:pt x="3322" y="1421"/>
                      <a:pt x="3322" y="1411"/>
                    </a:cubicBezTo>
                    <a:cubicBezTo>
                      <a:pt x="3270" y="976"/>
                      <a:pt x="3057" y="629"/>
                      <a:pt x="2727" y="360"/>
                    </a:cubicBezTo>
                    <a:cubicBezTo>
                      <a:pt x="2425" y="115"/>
                      <a:pt x="2086" y="1"/>
                      <a:pt x="17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7"/>
              <p:cNvSpPr/>
              <p:nvPr/>
            </p:nvSpPr>
            <p:spPr>
              <a:xfrm>
                <a:off x="3299000" y="3590850"/>
                <a:ext cx="83950" cy="82625"/>
              </a:xfrm>
              <a:custGeom>
                <a:avLst/>
                <a:gdLst/>
                <a:ahLst/>
                <a:cxnLst/>
                <a:rect l="l" t="t" r="r" b="b"/>
                <a:pathLst>
                  <a:path w="3358" h="3305" extrusionOk="0">
                    <a:moveTo>
                      <a:pt x="1669" y="418"/>
                    </a:moveTo>
                    <a:cubicBezTo>
                      <a:pt x="1685" y="418"/>
                      <a:pt x="1702" y="419"/>
                      <a:pt x="1719" y="419"/>
                    </a:cubicBezTo>
                    <a:cubicBezTo>
                      <a:pt x="1730" y="419"/>
                      <a:pt x="1742" y="419"/>
                      <a:pt x="1753" y="419"/>
                    </a:cubicBezTo>
                    <a:cubicBezTo>
                      <a:pt x="2404" y="419"/>
                      <a:pt x="2944" y="1004"/>
                      <a:pt x="2944" y="1645"/>
                    </a:cubicBezTo>
                    <a:cubicBezTo>
                      <a:pt x="2939" y="2320"/>
                      <a:pt x="2390" y="2882"/>
                      <a:pt x="1702" y="2882"/>
                    </a:cubicBezTo>
                    <a:cubicBezTo>
                      <a:pt x="1698" y="2882"/>
                      <a:pt x="1695" y="2882"/>
                      <a:pt x="1692" y="2882"/>
                    </a:cubicBezTo>
                    <a:cubicBezTo>
                      <a:pt x="1077" y="2882"/>
                      <a:pt x="430" y="2349"/>
                      <a:pt x="477" y="1557"/>
                    </a:cubicBezTo>
                    <a:cubicBezTo>
                      <a:pt x="512" y="1007"/>
                      <a:pt x="1019" y="418"/>
                      <a:pt x="1669" y="418"/>
                    </a:cubicBezTo>
                    <a:close/>
                    <a:moveTo>
                      <a:pt x="1697" y="1"/>
                    </a:moveTo>
                    <a:cubicBezTo>
                      <a:pt x="1378" y="1"/>
                      <a:pt x="1063" y="86"/>
                      <a:pt x="807" y="258"/>
                    </a:cubicBezTo>
                    <a:cubicBezTo>
                      <a:pt x="217" y="652"/>
                      <a:pt x="0" y="1215"/>
                      <a:pt x="73" y="1898"/>
                    </a:cubicBezTo>
                    <a:cubicBezTo>
                      <a:pt x="114" y="2287"/>
                      <a:pt x="310" y="2612"/>
                      <a:pt x="606" y="2877"/>
                    </a:cubicBezTo>
                    <a:cubicBezTo>
                      <a:pt x="925" y="3164"/>
                      <a:pt x="1286" y="3305"/>
                      <a:pt x="1678" y="3305"/>
                    </a:cubicBezTo>
                    <a:cubicBezTo>
                      <a:pt x="1801" y="3305"/>
                      <a:pt x="1926" y="3291"/>
                      <a:pt x="2054" y="3264"/>
                    </a:cubicBezTo>
                    <a:cubicBezTo>
                      <a:pt x="2681" y="3125"/>
                      <a:pt x="3099" y="2726"/>
                      <a:pt x="3295" y="2106"/>
                    </a:cubicBezTo>
                    <a:cubicBezTo>
                      <a:pt x="3322" y="2017"/>
                      <a:pt x="3338" y="1924"/>
                      <a:pt x="3358" y="1836"/>
                    </a:cubicBezTo>
                    <a:lnTo>
                      <a:pt x="3358" y="1444"/>
                    </a:lnTo>
                    <a:cubicBezTo>
                      <a:pt x="3353" y="1438"/>
                      <a:pt x="3338" y="1428"/>
                      <a:pt x="3338" y="1423"/>
                    </a:cubicBezTo>
                    <a:cubicBezTo>
                      <a:pt x="3295" y="1045"/>
                      <a:pt x="3125" y="740"/>
                      <a:pt x="2861" y="465"/>
                    </a:cubicBezTo>
                    <a:cubicBezTo>
                      <a:pt x="2561" y="156"/>
                      <a:pt x="2126" y="1"/>
                      <a:pt x="16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7"/>
              <p:cNvSpPr/>
              <p:nvPr/>
            </p:nvSpPr>
            <p:spPr>
              <a:xfrm>
                <a:off x="3229925" y="3665900"/>
                <a:ext cx="31600" cy="31150"/>
              </a:xfrm>
              <a:custGeom>
                <a:avLst/>
                <a:gdLst/>
                <a:ahLst/>
                <a:cxnLst/>
                <a:rect l="l" t="t" r="r" b="b"/>
                <a:pathLst>
                  <a:path w="1264" h="1246" extrusionOk="0">
                    <a:moveTo>
                      <a:pt x="216" y="0"/>
                    </a:moveTo>
                    <a:cubicBezTo>
                      <a:pt x="165" y="0"/>
                      <a:pt x="115" y="21"/>
                      <a:pt x="79" y="61"/>
                    </a:cubicBezTo>
                    <a:cubicBezTo>
                      <a:pt x="11" y="133"/>
                      <a:pt x="0" y="283"/>
                      <a:pt x="67" y="350"/>
                    </a:cubicBezTo>
                    <a:cubicBezTo>
                      <a:pt x="342" y="630"/>
                      <a:pt x="621" y="909"/>
                      <a:pt x="900" y="1183"/>
                    </a:cubicBezTo>
                    <a:cubicBezTo>
                      <a:pt x="938" y="1221"/>
                      <a:pt x="982" y="1245"/>
                      <a:pt x="1033" y="1245"/>
                    </a:cubicBezTo>
                    <a:cubicBezTo>
                      <a:pt x="1060" y="1245"/>
                      <a:pt x="1088" y="1239"/>
                      <a:pt x="1118" y="1224"/>
                    </a:cubicBezTo>
                    <a:cubicBezTo>
                      <a:pt x="1206" y="1188"/>
                      <a:pt x="1253" y="1131"/>
                      <a:pt x="1263" y="1018"/>
                    </a:cubicBezTo>
                    <a:cubicBezTo>
                      <a:pt x="1237" y="971"/>
                      <a:pt x="1211" y="919"/>
                      <a:pt x="1175" y="878"/>
                    </a:cubicBezTo>
                    <a:cubicBezTo>
                      <a:pt x="1051" y="744"/>
                      <a:pt x="922" y="620"/>
                      <a:pt x="792" y="491"/>
                    </a:cubicBezTo>
                    <a:cubicBezTo>
                      <a:pt x="647" y="345"/>
                      <a:pt x="502" y="200"/>
                      <a:pt x="358" y="61"/>
                    </a:cubicBezTo>
                    <a:cubicBezTo>
                      <a:pt x="317" y="20"/>
                      <a:pt x="266" y="0"/>
                      <a:pt x="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17"/>
              <p:cNvSpPr/>
              <p:nvPr/>
            </p:nvSpPr>
            <p:spPr>
              <a:xfrm>
                <a:off x="3276100" y="3665950"/>
                <a:ext cx="31725" cy="31075"/>
              </a:xfrm>
              <a:custGeom>
                <a:avLst/>
                <a:gdLst/>
                <a:ahLst/>
                <a:cxnLst/>
                <a:rect l="l" t="t" r="r" b="b"/>
                <a:pathLst>
                  <a:path w="1269" h="1243" extrusionOk="0">
                    <a:moveTo>
                      <a:pt x="1051" y="0"/>
                    </a:moveTo>
                    <a:cubicBezTo>
                      <a:pt x="996" y="0"/>
                      <a:pt x="947" y="26"/>
                      <a:pt x="901" y="69"/>
                    </a:cubicBezTo>
                    <a:cubicBezTo>
                      <a:pt x="637" y="338"/>
                      <a:pt x="373" y="602"/>
                      <a:pt x="109" y="866"/>
                    </a:cubicBezTo>
                    <a:cubicBezTo>
                      <a:pt x="21" y="954"/>
                      <a:pt x="1" y="1103"/>
                      <a:pt x="73" y="1176"/>
                    </a:cubicBezTo>
                    <a:cubicBezTo>
                      <a:pt x="115" y="1220"/>
                      <a:pt x="167" y="1243"/>
                      <a:pt x="221" y="1243"/>
                    </a:cubicBezTo>
                    <a:cubicBezTo>
                      <a:pt x="281" y="1243"/>
                      <a:pt x="345" y="1215"/>
                      <a:pt x="399" y="1160"/>
                    </a:cubicBezTo>
                    <a:cubicBezTo>
                      <a:pt x="663" y="897"/>
                      <a:pt x="932" y="633"/>
                      <a:pt x="1190" y="364"/>
                    </a:cubicBezTo>
                    <a:cubicBezTo>
                      <a:pt x="1226" y="327"/>
                      <a:pt x="1243" y="276"/>
                      <a:pt x="1269" y="229"/>
                    </a:cubicBezTo>
                    <a:cubicBezTo>
                      <a:pt x="1257" y="121"/>
                      <a:pt x="1221" y="54"/>
                      <a:pt x="1128" y="17"/>
                    </a:cubicBezTo>
                    <a:cubicBezTo>
                      <a:pt x="1101" y="6"/>
                      <a:pt x="1075" y="0"/>
                      <a:pt x="10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17"/>
              <p:cNvSpPr/>
              <p:nvPr/>
            </p:nvSpPr>
            <p:spPr>
              <a:xfrm>
                <a:off x="3276225" y="3712350"/>
                <a:ext cx="28625" cy="28025"/>
              </a:xfrm>
              <a:custGeom>
                <a:avLst/>
                <a:gdLst/>
                <a:ahLst/>
                <a:cxnLst/>
                <a:rect l="l" t="t" r="r" b="b"/>
                <a:pathLst>
                  <a:path w="1145" h="1121" extrusionOk="0">
                    <a:moveTo>
                      <a:pt x="216" y="1"/>
                    </a:moveTo>
                    <a:cubicBezTo>
                      <a:pt x="168" y="1"/>
                      <a:pt x="122" y="19"/>
                      <a:pt x="84" y="54"/>
                    </a:cubicBezTo>
                    <a:cubicBezTo>
                      <a:pt x="1" y="132"/>
                      <a:pt x="6" y="283"/>
                      <a:pt x="89" y="365"/>
                    </a:cubicBezTo>
                    <a:cubicBezTo>
                      <a:pt x="311" y="588"/>
                      <a:pt x="529" y="810"/>
                      <a:pt x="756" y="1028"/>
                    </a:cubicBezTo>
                    <a:cubicBezTo>
                      <a:pt x="792" y="1069"/>
                      <a:pt x="849" y="1090"/>
                      <a:pt x="896" y="1121"/>
                    </a:cubicBezTo>
                    <a:cubicBezTo>
                      <a:pt x="1004" y="1105"/>
                      <a:pt x="1077" y="1064"/>
                      <a:pt x="1113" y="976"/>
                    </a:cubicBezTo>
                    <a:cubicBezTo>
                      <a:pt x="1144" y="887"/>
                      <a:pt x="1123" y="815"/>
                      <a:pt x="1056" y="748"/>
                    </a:cubicBezTo>
                    <a:cubicBezTo>
                      <a:pt x="829" y="526"/>
                      <a:pt x="606" y="298"/>
                      <a:pt x="383" y="75"/>
                    </a:cubicBezTo>
                    <a:cubicBezTo>
                      <a:pt x="330" y="25"/>
                      <a:pt x="272"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7"/>
              <p:cNvSpPr/>
              <p:nvPr/>
            </p:nvSpPr>
            <p:spPr>
              <a:xfrm>
                <a:off x="3301850" y="3699475"/>
                <a:ext cx="19550" cy="10475"/>
              </a:xfrm>
              <a:custGeom>
                <a:avLst/>
                <a:gdLst/>
                <a:ahLst/>
                <a:cxnLst/>
                <a:rect l="l" t="t" r="r" b="b"/>
                <a:pathLst>
                  <a:path w="782" h="419" extrusionOk="0">
                    <a:moveTo>
                      <a:pt x="208" y="1"/>
                    </a:moveTo>
                    <a:cubicBezTo>
                      <a:pt x="72" y="6"/>
                      <a:pt x="0" y="79"/>
                      <a:pt x="0" y="213"/>
                    </a:cubicBezTo>
                    <a:cubicBezTo>
                      <a:pt x="5" y="342"/>
                      <a:pt x="72" y="414"/>
                      <a:pt x="201" y="414"/>
                    </a:cubicBezTo>
                    <a:cubicBezTo>
                      <a:pt x="263" y="417"/>
                      <a:pt x="326" y="419"/>
                      <a:pt x="388" y="419"/>
                    </a:cubicBezTo>
                    <a:cubicBezTo>
                      <a:pt x="451" y="419"/>
                      <a:pt x="515" y="417"/>
                      <a:pt x="580" y="414"/>
                    </a:cubicBezTo>
                    <a:cubicBezTo>
                      <a:pt x="709" y="414"/>
                      <a:pt x="781" y="337"/>
                      <a:pt x="781" y="208"/>
                    </a:cubicBezTo>
                    <a:cubicBezTo>
                      <a:pt x="781" y="79"/>
                      <a:pt x="709" y="6"/>
                      <a:pt x="5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7"/>
              <p:cNvSpPr/>
              <p:nvPr/>
            </p:nvSpPr>
            <p:spPr>
              <a:xfrm>
                <a:off x="3263425" y="3652000"/>
                <a:ext cx="10500" cy="19650"/>
              </a:xfrm>
              <a:custGeom>
                <a:avLst/>
                <a:gdLst/>
                <a:ahLst/>
                <a:cxnLst/>
                <a:rect l="l" t="t" r="r" b="b"/>
                <a:pathLst>
                  <a:path w="420" h="786" extrusionOk="0">
                    <a:moveTo>
                      <a:pt x="235" y="0"/>
                    </a:moveTo>
                    <a:cubicBezTo>
                      <a:pt x="151" y="0"/>
                      <a:pt x="16" y="83"/>
                      <a:pt x="11" y="182"/>
                    </a:cubicBezTo>
                    <a:cubicBezTo>
                      <a:pt x="0" y="342"/>
                      <a:pt x="11" y="508"/>
                      <a:pt x="37" y="674"/>
                    </a:cubicBezTo>
                    <a:cubicBezTo>
                      <a:pt x="49" y="747"/>
                      <a:pt x="123" y="785"/>
                      <a:pt x="211" y="785"/>
                    </a:cubicBezTo>
                    <a:cubicBezTo>
                      <a:pt x="235" y="785"/>
                      <a:pt x="260" y="783"/>
                      <a:pt x="286" y="777"/>
                    </a:cubicBezTo>
                    <a:cubicBezTo>
                      <a:pt x="379" y="756"/>
                      <a:pt x="420" y="699"/>
                      <a:pt x="420" y="606"/>
                    </a:cubicBezTo>
                    <a:cubicBezTo>
                      <a:pt x="415" y="534"/>
                      <a:pt x="415" y="467"/>
                      <a:pt x="415" y="400"/>
                    </a:cubicBezTo>
                    <a:lnTo>
                      <a:pt x="415" y="239"/>
                    </a:lnTo>
                    <a:cubicBezTo>
                      <a:pt x="415" y="94"/>
                      <a:pt x="363" y="16"/>
                      <a:pt x="248" y="1"/>
                    </a:cubicBezTo>
                    <a:cubicBezTo>
                      <a:pt x="244" y="1"/>
                      <a:pt x="240"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7"/>
              <p:cNvSpPr/>
              <p:nvPr/>
            </p:nvSpPr>
            <p:spPr>
              <a:xfrm>
                <a:off x="3308575" y="3744100"/>
                <a:ext cx="10500" cy="10375"/>
              </a:xfrm>
              <a:custGeom>
                <a:avLst/>
                <a:gdLst/>
                <a:ahLst/>
                <a:cxnLst/>
                <a:rect l="l" t="t" r="r" b="b"/>
                <a:pathLst>
                  <a:path w="420" h="415" extrusionOk="0">
                    <a:moveTo>
                      <a:pt x="189" y="1"/>
                    </a:moveTo>
                    <a:cubicBezTo>
                      <a:pt x="77" y="1"/>
                      <a:pt x="1" y="78"/>
                      <a:pt x="1" y="197"/>
                    </a:cubicBezTo>
                    <a:cubicBezTo>
                      <a:pt x="1" y="331"/>
                      <a:pt x="73" y="415"/>
                      <a:pt x="197" y="415"/>
                    </a:cubicBezTo>
                    <a:cubicBezTo>
                      <a:pt x="311" y="415"/>
                      <a:pt x="419" y="305"/>
                      <a:pt x="414" y="202"/>
                    </a:cubicBezTo>
                    <a:cubicBezTo>
                      <a:pt x="409" y="99"/>
                      <a:pt x="305" y="1"/>
                      <a:pt x="202" y="1"/>
                    </a:cubicBezTo>
                    <a:cubicBezTo>
                      <a:pt x="197" y="1"/>
                      <a:pt x="193" y="1"/>
                      <a:pt x="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17"/>
              <p:cNvSpPr/>
              <p:nvPr/>
            </p:nvSpPr>
            <p:spPr>
              <a:xfrm>
                <a:off x="3180525" y="3788600"/>
                <a:ext cx="10375" cy="10350"/>
              </a:xfrm>
              <a:custGeom>
                <a:avLst/>
                <a:gdLst/>
                <a:ahLst/>
                <a:cxnLst/>
                <a:rect l="l" t="t" r="r" b="b"/>
                <a:pathLst>
                  <a:path w="415" h="414" extrusionOk="0">
                    <a:moveTo>
                      <a:pt x="195" y="0"/>
                    </a:moveTo>
                    <a:cubicBezTo>
                      <a:pt x="99" y="0"/>
                      <a:pt x="1" y="101"/>
                      <a:pt x="1" y="208"/>
                    </a:cubicBezTo>
                    <a:cubicBezTo>
                      <a:pt x="1" y="337"/>
                      <a:pt x="73" y="414"/>
                      <a:pt x="197" y="414"/>
                    </a:cubicBezTo>
                    <a:cubicBezTo>
                      <a:pt x="336" y="414"/>
                      <a:pt x="414" y="342"/>
                      <a:pt x="414" y="218"/>
                    </a:cubicBezTo>
                    <a:cubicBezTo>
                      <a:pt x="414" y="103"/>
                      <a:pt x="316" y="5"/>
                      <a:pt x="202" y="0"/>
                    </a:cubicBezTo>
                    <a:cubicBezTo>
                      <a:pt x="200" y="0"/>
                      <a:pt x="197"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17"/>
              <p:cNvSpPr/>
              <p:nvPr/>
            </p:nvSpPr>
            <p:spPr>
              <a:xfrm>
                <a:off x="3156850" y="3603125"/>
                <a:ext cx="35350" cy="57250"/>
              </a:xfrm>
              <a:custGeom>
                <a:avLst/>
                <a:gdLst/>
                <a:ahLst/>
                <a:cxnLst/>
                <a:rect l="l" t="t" r="r" b="b"/>
                <a:pathLst>
                  <a:path w="1414" h="2290" extrusionOk="0">
                    <a:moveTo>
                      <a:pt x="673" y="0"/>
                    </a:moveTo>
                    <a:cubicBezTo>
                      <a:pt x="569" y="0"/>
                      <a:pt x="518" y="57"/>
                      <a:pt x="482" y="151"/>
                    </a:cubicBezTo>
                    <a:cubicBezTo>
                      <a:pt x="476" y="170"/>
                      <a:pt x="451" y="187"/>
                      <a:pt x="435" y="197"/>
                    </a:cubicBezTo>
                    <a:cubicBezTo>
                      <a:pt x="342" y="275"/>
                      <a:pt x="228" y="337"/>
                      <a:pt x="151" y="430"/>
                    </a:cubicBezTo>
                    <a:cubicBezTo>
                      <a:pt x="10" y="600"/>
                      <a:pt x="0" y="807"/>
                      <a:pt x="98" y="1004"/>
                    </a:cubicBezTo>
                    <a:cubicBezTo>
                      <a:pt x="197" y="1201"/>
                      <a:pt x="352" y="1330"/>
                      <a:pt x="590" y="1345"/>
                    </a:cubicBezTo>
                    <a:cubicBezTo>
                      <a:pt x="657" y="1350"/>
                      <a:pt x="735" y="1361"/>
                      <a:pt x="798" y="1397"/>
                    </a:cubicBezTo>
                    <a:cubicBezTo>
                      <a:pt x="843" y="1423"/>
                      <a:pt x="891" y="1495"/>
                      <a:pt x="891" y="1543"/>
                    </a:cubicBezTo>
                    <a:cubicBezTo>
                      <a:pt x="891" y="1593"/>
                      <a:pt x="838" y="1661"/>
                      <a:pt x="786" y="1687"/>
                    </a:cubicBezTo>
                    <a:cubicBezTo>
                      <a:pt x="746" y="1709"/>
                      <a:pt x="706" y="1719"/>
                      <a:pt x="669" y="1719"/>
                    </a:cubicBezTo>
                    <a:cubicBezTo>
                      <a:pt x="566" y="1719"/>
                      <a:pt x="480" y="1642"/>
                      <a:pt x="461" y="1521"/>
                    </a:cubicBezTo>
                    <a:cubicBezTo>
                      <a:pt x="441" y="1413"/>
                      <a:pt x="346" y="1318"/>
                      <a:pt x="253" y="1318"/>
                    </a:cubicBezTo>
                    <a:cubicBezTo>
                      <a:pt x="248" y="1318"/>
                      <a:pt x="243" y="1319"/>
                      <a:pt x="239" y="1319"/>
                    </a:cubicBezTo>
                    <a:cubicBezTo>
                      <a:pt x="134" y="1335"/>
                      <a:pt x="48" y="1433"/>
                      <a:pt x="48" y="1543"/>
                    </a:cubicBezTo>
                    <a:cubicBezTo>
                      <a:pt x="48" y="1775"/>
                      <a:pt x="187" y="1987"/>
                      <a:pt x="404" y="2080"/>
                    </a:cubicBezTo>
                    <a:cubicBezTo>
                      <a:pt x="435" y="2090"/>
                      <a:pt x="461" y="2121"/>
                      <a:pt x="487" y="2147"/>
                    </a:cubicBezTo>
                    <a:cubicBezTo>
                      <a:pt x="538" y="2199"/>
                      <a:pt x="585" y="2276"/>
                      <a:pt x="642" y="2288"/>
                    </a:cubicBezTo>
                    <a:cubicBezTo>
                      <a:pt x="649" y="2289"/>
                      <a:pt x="657" y="2289"/>
                      <a:pt x="665" y="2289"/>
                    </a:cubicBezTo>
                    <a:cubicBezTo>
                      <a:pt x="729" y="2289"/>
                      <a:pt x="820" y="2256"/>
                      <a:pt x="838" y="2214"/>
                    </a:cubicBezTo>
                    <a:cubicBezTo>
                      <a:pt x="879" y="2106"/>
                      <a:pt x="973" y="2080"/>
                      <a:pt x="1056" y="2023"/>
                    </a:cubicBezTo>
                    <a:cubicBezTo>
                      <a:pt x="1413" y="1780"/>
                      <a:pt x="1407" y="1252"/>
                      <a:pt x="1035" y="1040"/>
                    </a:cubicBezTo>
                    <a:cubicBezTo>
                      <a:pt x="927" y="973"/>
                      <a:pt x="776" y="973"/>
                      <a:pt x="652" y="927"/>
                    </a:cubicBezTo>
                    <a:cubicBezTo>
                      <a:pt x="590" y="906"/>
                      <a:pt x="518" y="860"/>
                      <a:pt x="482" y="807"/>
                    </a:cubicBezTo>
                    <a:cubicBezTo>
                      <a:pt x="461" y="776"/>
                      <a:pt x="482" y="698"/>
                      <a:pt x="507" y="657"/>
                    </a:cubicBezTo>
                    <a:cubicBezTo>
                      <a:pt x="545" y="602"/>
                      <a:pt x="604" y="575"/>
                      <a:pt x="663" y="575"/>
                    </a:cubicBezTo>
                    <a:cubicBezTo>
                      <a:pt x="693" y="575"/>
                      <a:pt x="723" y="581"/>
                      <a:pt x="750" y="595"/>
                    </a:cubicBezTo>
                    <a:cubicBezTo>
                      <a:pt x="812" y="626"/>
                      <a:pt x="874" y="698"/>
                      <a:pt x="896" y="760"/>
                    </a:cubicBezTo>
                    <a:cubicBezTo>
                      <a:pt x="932" y="899"/>
                      <a:pt x="978" y="955"/>
                      <a:pt x="1104" y="955"/>
                    </a:cubicBezTo>
                    <a:cubicBezTo>
                      <a:pt x="1120" y="955"/>
                      <a:pt x="1136" y="954"/>
                      <a:pt x="1154" y="953"/>
                    </a:cubicBezTo>
                    <a:cubicBezTo>
                      <a:pt x="1252" y="947"/>
                      <a:pt x="1314" y="865"/>
                      <a:pt x="1314" y="735"/>
                    </a:cubicBezTo>
                    <a:cubicBezTo>
                      <a:pt x="1304" y="487"/>
                      <a:pt x="1170" y="321"/>
                      <a:pt x="953" y="213"/>
                    </a:cubicBezTo>
                    <a:cubicBezTo>
                      <a:pt x="922" y="197"/>
                      <a:pt x="886" y="177"/>
                      <a:pt x="879" y="151"/>
                    </a:cubicBezTo>
                    <a:cubicBezTo>
                      <a:pt x="843" y="53"/>
                      <a:pt x="786"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7"/>
              <p:cNvSpPr/>
              <p:nvPr/>
            </p:nvSpPr>
            <p:spPr>
              <a:xfrm>
                <a:off x="3322925" y="3770650"/>
                <a:ext cx="35475" cy="57650"/>
              </a:xfrm>
              <a:custGeom>
                <a:avLst/>
                <a:gdLst/>
                <a:ahLst/>
                <a:cxnLst/>
                <a:rect l="l" t="t" r="r" b="b"/>
                <a:pathLst>
                  <a:path w="1419" h="2306" extrusionOk="0">
                    <a:moveTo>
                      <a:pt x="739" y="1"/>
                    </a:moveTo>
                    <a:cubicBezTo>
                      <a:pt x="671" y="1"/>
                      <a:pt x="605" y="36"/>
                      <a:pt x="580" y="103"/>
                    </a:cubicBezTo>
                    <a:cubicBezTo>
                      <a:pt x="544" y="196"/>
                      <a:pt x="471" y="227"/>
                      <a:pt x="399" y="268"/>
                    </a:cubicBezTo>
                    <a:cubicBezTo>
                      <a:pt x="98" y="444"/>
                      <a:pt x="0" y="874"/>
                      <a:pt x="265" y="1153"/>
                    </a:cubicBezTo>
                    <a:cubicBezTo>
                      <a:pt x="404" y="1308"/>
                      <a:pt x="580" y="1360"/>
                      <a:pt x="776" y="1375"/>
                    </a:cubicBezTo>
                    <a:cubicBezTo>
                      <a:pt x="865" y="1380"/>
                      <a:pt x="937" y="1422"/>
                      <a:pt x="963" y="1516"/>
                    </a:cubicBezTo>
                    <a:cubicBezTo>
                      <a:pt x="989" y="1614"/>
                      <a:pt x="922" y="1676"/>
                      <a:pt x="848" y="1707"/>
                    </a:cubicBezTo>
                    <a:cubicBezTo>
                      <a:pt x="814" y="1722"/>
                      <a:pt x="780" y="1729"/>
                      <a:pt x="747" y="1729"/>
                    </a:cubicBezTo>
                    <a:cubicBezTo>
                      <a:pt x="627" y="1729"/>
                      <a:pt x="527" y="1636"/>
                      <a:pt x="523" y="1530"/>
                    </a:cubicBezTo>
                    <a:cubicBezTo>
                      <a:pt x="519" y="1432"/>
                      <a:pt x="467" y="1347"/>
                      <a:pt x="325" y="1347"/>
                    </a:cubicBezTo>
                    <a:cubicBezTo>
                      <a:pt x="311" y="1347"/>
                      <a:pt x="296" y="1347"/>
                      <a:pt x="280" y="1349"/>
                    </a:cubicBezTo>
                    <a:cubicBezTo>
                      <a:pt x="177" y="1360"/>
                      <a:pt x="110" y="1437"/>
                      <a:pt x="110" y="1562"/>
                    </a:cubicBezTo>
                    <a:cubicBezTo>
                      <a:pt x="115" y="1795"/>
                      <a:pt x="244" y="1955"/>
                      <a:pt x="435" y="2074"/>
                    </a:cubicBezTo>
                    <a:cubicBezTo>
                      <a:pt x="492" y="2110"/>
                      <a:pt x="544" y="2130"/>
                      <a:pt x="580" y="2208"/>
                    </a:cubicBezTo>
                    <a:cubicBezTo>
                      <a:pt x="609" y="2275"/>
                      <a:pt x="672" y="2306"/>
                      <a:pt x="740" y="2306"/>
                    </a:cubicBezTo>
                    <a:cubicBezTo>
                      <a:pt x="809" y="2306"/>
                      <a:pt x="882" y="2274"/>
                      <a:pt x="927" y="2213"/>
                    </a:cubicBezTo>
                    <a:cubicBezTo>
                      <a:pt x="963" y="2151"/>
                      <a:pt x="1020" y="2094"/>
                      <a:pt x="1082" y="2063"/>
                    </a:cubicBezTo>
                    <a:cubicBezTo>
                      <a:pt x="1361" y="1903"/>
                      <a:pt x="1418" y="1660"/>
                      <a:pt x="1366" y="1411"/>
                    </a:cubicBezTo>
                    <a:cubicBezTo>
                      <a:pt x="1314" y="1143"/>
                      <a:pt x="1056" y="957"/>
                      <a:pt x="807" y="957"/>
                    </a:cubicBezTo>
                    <a:cubicBezTo>
                      <a:pt x="745" y="957"/>
                      <a:pt x="662" y="941"/>
                      <a:pt x="616" y="905"/>
                    </a:cubicBezTo>
                    <a:cubicBezTo>
                      <a:pt x="569" y="864"/>
                      <a:pt x="523" y="776"/>
                      <a:pt x="538" y="728"/>
                    </a:cubicBezTo>
                    <a:cubicBezTo>
                      <a:pt x="570" y="640"/>
                      <a:pt x="646" y="590"/>
                      <a:pt x="738" y="590"/>
                    </a:cubicBezTo>
                    <a:cubicBezTo>
                      <a:pt x="753" y="590"/>
                      <a:pt x="770" y="591"/>
                      <a:pt x="786" y="594"/>
                    </a:cubicBezTo>
                    <a:cubicBezTo>
                      <a:pt x="886" y="615"/>
                      <a:pt x="953" y="656"/>
                      <a:pt x="968" y="776"/>
                    </a:cubicBezTo>
                    <a:cubicBezTo>
                      <a:pt x="978" y="899"/>
                      <a:pt x="1070" y="984"/>
                      <a:pt x="1170" y="984"/>
                    </a:cubicBezTo>
                    <a:cubicBezTo>
                      <a:pt x="1179" y="984"/>
                      <a:pt x="1187" y="983"/>
                      <a:pt x="1196" y="982"/>
                    </a:cubicBezTo>
                    <a:cubicBezTo>
                      <a:pt x="1320" y="972"/>
                      <a:pt x="1376" y="895"/>
                      <a:pt x="1376" y="682"/>
                    </a:cubicBezTo>
                    <a:cubicBezTo>
                      <a:pt x="1366" y="568"/>
                      <a:pt x="1309" y="418"/>
                      <a:pt x="1154" y="310"/>
                    </a:cubicBezTo>
                    <a:cubicBezTo>
                      <a:pt x="1061" y="243"/>
                      <a:pt x="958" y="191"/>
                      <a:pt x="891" y="81"/>
                    </a:cubicBezTo>
                    <a:cubicBezTo>
                      <a:pt x="857" y="27"/>
                      <a:pt x="798"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7"/>
              <p:cNvSpPr/>
              <p:nvPr/>
            </p:nvSpPr>
            <p:spPr>
              <a:xfrm>
                <a:off x="3324475" y="3603100"/>
                <a:ext cx="33400" cy="57225"/>
              </a:xfrm>
              <a:custGeom>
                <a:avLst/>
                <a:gdLst/>
                <a:ahLst/>
                <a:cxnLst/>
                <a:rect l="l" t="t" r="r" b="b"/>
                <a:pathLst>
                  <a:path w="1336" h="2289" extrusionOk="0">
                    <a:moveTo>
                      <a:pt x="690" y="1"/>
                    </a:moveTo>
                    <a:cubicBezTo>
                      <a:pt x="616" y="1"/>
                      <a:pt x="543" y="34"/>
                      <a:pt x="518" y="94"/>
                    </a:cubicBezTo>
                    <a:cubicBezTo>
                      <a:pt x="471" y="193"/>
                      <a:pt x="394" y="219"/>
                      <a:pt x="321" y="271"/>
                    </a:cubicBezTo>
                    <a:cubicBezTo>
                      <a:pt x="115" y="415"/>
                      <a:pt x="0" y="674"/>
                      <a:pt x="58" y="880"/>
                    </a:cubicBezTo>
                    <a:cubicBezTo>
                      <a:pt x="135" y="1171"/>
                      <a:pt x="389" y="1341"/>
                      <a:pt x="626" y="1351"/>
                    </a:cubicBezTo>
                    <a:cubicBezTo>
                      <a:pt x="704" y="1351"/>
                      <a:pt x="793" y="1398"/>
                      <a:pt x="860" y="1444"/>
                    </a:cubicBezTo>
                    <a:cubicBezTo>
                      <a:pt x="891" y="1470"/>
                      <a:pt x="906" y="1563"/>
                      <a:pt x="886" y="1606"/>
                    </a:cubicBezTo>
                    <a:cubicBezTo>
                      <a:pt x="846" y="1684"/>
                      <a:pt x="776" y="1718"/>
                      <a:pt x="699" y="1718"/>
                    </a:cubicBezTo>
                    <a:cubicBezTo>
                      <a:pt x="676" y="1718"/>
                      <a:pt x="651" y="1715"/>
                      <a:pt x="626" y="1709"/>
                    </a:cubicBezTo>
                    <a:cubicBezTo>
                      <a:pt x="538" y="1688"/>
                      <a:pt x="466" y="1637"/>
                      <a:pt x="461" y="1527"/>
                    </a:cubicBezTo>
                    <a:cubicBezTo>
                      <a:pt x="456" y="1419"/>
                      <a:pt x="352" y="1320"/>
                      <a:pt x="254" y="1320"/>
                    </a:cubicBezTo>
                    <a:cubicBezTo>
                      <a:pt x="151" y="1320"/>
                      <a:pt x="48" y="1429"/>
                      <a:pt x="48" y="1549"/>
                    </a:cubicBezTo>
                    <a:cubicBezTo>
                      <a:pt x="53" y="1776"/>
                      <a:pt x="166" y="1936"/>
                      <a:pt x="358" y="2055"/>
                    </a:cubicBezTo>
                    <a:cubicBezTo>
                      <a:pt x="409" y="2081"/>
                      <a:pt x="445" y="2127"/>
                      <a:pt x="492" y="2164"/>
                    </a:cubicBezTo>
                    <a:cubicBezTo>
                      <a:pt x="549" y="2210"/>
                      <a:pt x="606" y="2289"/>
                      <a:pt x="662" y="2289"/>
                    </a:cubicBezTo>
                    <a:cubicBezTo>
                      <a:pt x="731" y="2289"/>
                      <a:pt x="803" y="2231"/>
                      <a:pt x="870" y="2189"/>
                    </a:cubicBezTo>
                    <a:cubicBezTo>
                      <a:pt x="922" y="2153"/>
                      <a:pt x="958" y="2091"/>
                      <a:pt x="1010" y="2060"/>
                    </a:cubicBezTo>
                    <a:cubicBezTo>
                      <a:pt x="1237" y="1926"/>
                      <a:pt x="1335" y="1730"/>
                      <a:pt x="1314" y="1470"/>
                    </a:cubicBezTo>
                    <a:cubicBezTo>
                      <a:pt x="1299" y="1253"/>
                      <a:pt x="1185" y="1103"/>
                      <a:pt x="994" y="1016"/>
                    </a:cubicBezTo>
                    <a:cubicBezTo>
                      <a:pt x="891" y="969"/>
                      <a:pt x="767" y="948"/>
                      <a:pt x="652" y="933"/>
                    </a:cubicBezTo>
                    <a:cubicBezTo>
                      <a:pt x="502" y="912"/>
                      <a:pt x="420" y="787"/>
                      <a:pt x="492" y="674"/>
                    </a:cubicBezTo>
                    <a:cubicBezTo>
                      <a:pt x="538" y="606"/>
                      <a:pt x="598" y="585"/>
                      <a:pt x="662" y="585"/>
                    </a:cubicBezTo>
                    <a:cubicBezTo>
                      <a:pt x="691" y="585"/>
                      <a:pt x="721" y="589"/>
                      <a:pt x="750" y="596"/>
                    </a:cubicBezTo>
                    <a:cubicBezTo>
                      <a:pt x="829" y="612"/>
                      <a:pt x="896" y="658"/>
                      <a:pt x="906" y="756"/>
                    </a:cubicBezTo>
                    <a:cubicBezTo>
                      <a:pt x="911" y="866"/>
                      <a:pt x="958" y="948"/>
                      <a:pt x="1087" y="954"/>
                    </a:cubicBezTo>
                    <a:cubicBezTo>
                      <a:pt x="1105" y="955"/>
                      <a:pt x="1121" y="956"/>
                      <a:pt x="1136" y="956"/>
                    </a:cubicBezTo>
                    <a:cubicBezTo>
                      <a:pt x="1273" y="956"/>
                      <a:pt x="1314" y="890"/>
                      <a:pt x="1314" y="653"/>
                    </a:cubicBezTo>
                    <a:cubicBezTo>
                      <a:pt x="1304" y="493"/>
                      <a:pt x="1190" y="333"/>
                      <a:pt x="989" y="229"/>
                    </a:cubicBezTo>
                    <a:cubicBezTo>
                      <a:pt x="948" y="203"/>
                      <a:pt x="896" y="162"/>
                      <a:pt x="880" y="121"/>
                    </a:cubicBezTo>
                    <a:cubicBezTo>
                      <a:pt x="851" y="38"/>
                      <a:pt x="770"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79" name="Google Shape;879;p17"/>
          <p:cNvGrpSpPr/>
          <p:nvPr/>
        </p:nvGrpSpPr>
        <p:grpSpPr>
          <a:xfrm>
            <a:off x="567" y="-115"/>
            <a:ext cx="12190733" cy="6858417"/>
            <a:chOff x="425" y="-87"/>
            <a:chExt cx="9143050" cy="5143813"/>
          </a:xfrm>
        </p:grpSpPr>
        <p:sp>
          <p:nvSpPr>
            <p:cNvPr id="880" name="Google Shape;880;p17"/>
            <p:cNvSpPr/>
            <p:nvPr/>
          </p:nvSpPr>
          <p:spPr>
            <a:xfrm>
              <a:off x="8675769" y="327985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17"/>
            <p:cNvSpPr/>
            <p:nvPr/>
          </p:nvSpPr>
          <p:spPr>
            <a:xfrm>
              <a:off x="14037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17"/>
            <p:cNvSpPr/>
            <p:nvPr/>
          </p:nvSpPr>
          <p:spPr>
            <a:xfrm>
              <a:off x="936025" y="-8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17"/>
            <p:cNvSpPr/>
            <p:nvPr/>
          </p:nvSpPr>
          <p:spPr>
            <a:xfrm>
              <a:off x="8675775" y="14005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17"/>
            <p:cNvSpPr/>
            <p:nvPr/>
          </p:nvSpPr>
          <p:spPr>
            <a:xfrm>
              <a:off x="425" y="-87"/>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7"/>
            <p:cNvSpPr/>
            <p:nvPr/>
          </p:nvSpPr>
          <p:spPr>
            <a:xfrm>
              <a:off x="425" y="467602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6" name="Google Shape;886;p17"/>
          <p:cNvGrpSpPr/>
          <p:nvPr/>
        </p:nvGrpSpPr>
        <p:grpSpPr>
          <a:xfrm>
            <a:off x="0" y="-86"/>
            <a:ext cx="12192005" cy="6858367"/>
            <a:chOff x="0" y="-65"/>
            <a:chExt cx="9144004" cy="5143775"/>
          </a:xfrm>
        </p:grpSpPr>
        <p:cxnSp>
          <p:nvCxnSpPr>
            <p:cNvPr id="887" name="Google Shape;887;p17"/>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888" name="Google Shape;888;p17"/>
            <p:cNvGrpSpPr/>
            <p:nvPr/>
          </p:nvGrpSpPr>
          <p:grpSpPr>
            <a:xfrm>
              <a:off x="0" y="-65"/>
              <a:ext cx="9144004" cy="5143775"/>
              <a:chOff x="0" y="-65"/>
              <a:chExt cx="9144004" cy="5143775"/>
            </a:xfrm>
          </p:grpSpPr>
          <p:cxnSp>
            <p:nvCxnSpPr>
              <p:cNvPr id="889" name="Google Shape;889;p17"/>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890" name="Google Shape;890;p17"/>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891" name="Google Shape;891;p17"/>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892" name="Google Shape;892;p17"/>
              <p:cNvCxnSpPr/>
              <p:nvPr/>
            </p:nvCxnSpPr>
            <p:spPr>
              <a:xfrm>
                <a:off x="0" y="1870364"/>
                <a:ext cx="641400" cy="0"/>
              </a:xfrm>
              <a:prstGeom prst="straightConnector1">
                <a:avLst/>
              </a:prstGeom>
              <a:noFill/>
              <a:ln w="9525" cap="flat" cmpd="sng">
                <a:solidFill>
                  <a:schemeClr val="accent2"/>
                </a:solidFill>
                <a:prstDash val="solid"/>
                <a:round/>
                <a:headEnd type="none" w="med" len="med"/>
                <a:tailEnd type="none" w="med" len="med"/>
              </a:ln>
            </p:spPr>
          </p:cxnSp>
          <p:cxnSp>
            <p:nvCxnSpPr>
              <p:cNvPr id="893" name="Google Shape;893;p17"/>
              <p:cNvCxnSpPr/>
              <p:nvPr/>
            </p:nvCxnSpPr>
            <p:spPr>
              <a:xfrm>
                <a:off x="0" y="2805550"/>
                <a:ext cx="271200" cy="0"/>
              </a:xfrm>
              <a:prstGeom prst="straightConnector1">
                <a:avLst/>
              </a:prstGeom>
              <a:noFill/>
              <a:ln w="9525" cap="flat" cmpd="sng">
                <a:solidFill>
                  <a:schemeClr val="accent2"/>
                </a:solidFill>
                <a:prstDash val="solid"/>
                <a:round/>
                <a:headEnd type="none" w="med" len="med"/>
                <a:tailEnd type="none" w="med" len="med"/>
              </a:ln>
            </p:spPr>
          </p:cxnSp>
          <p:cxnSp>
            <p:nvCxnSpPr>
              <p:cNvPr id="894" name="Google Shape;894;p17"/>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895" name="Google Shape;895;p17"/>
              <p:cNvCxnSpPr/>
              <p:nvPr/>
            </p:nvCxnSpPr>
            <p:spPr>
              <a:xfrm>
                <a:off x="0" y="4208325"/>
                <a:ext cx="350400" cy="0"/>
              </a:xfrm>
              <a:prstGeom prst="straightConnector1">
                <a:avLst/>
              </a:prstGeom>
              <a:noFill/>
              <a:ln w="9525" cap="flat" cmpd="sng">
                <a:solidFill>
                  <a:schemeClr val="accent2"/>
                </a:solidFill>
                <a:prstDash val="solid"/>
                <a:round/>
                <a:headEnd type="none" w="med" len="med"/>
                <a:tailEnd type="none" w="med" len="med"/>
              </a:ln>
            </p:spPr>
          </p:cxnSp>
          <p:cxnSp>
            <p:nvCxnSpPr>
              <p:cNvPr id="896" name="Google Shape;896;p17"/>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897" name="Google Shape;897;p17"/>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898" name="Google Shape;898;p17"/>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899" name="Google Shape;899;p17"/>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900" name="Google Shape;900;p17"/>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901" name="Google Shape;901;p17"/>
              <p:cNvCxnSpPr/>
              <p:nvPr/>
            </p:nvCxnSpPr>
            <p:spPr>
              <a:xfrm rot="10800000">
                <a:off x="8501993" y="4208325"/>
                <a:ext cx="642000" cy="0"/>
              </a:xfrm>
              <a:prstGeom prst="straightConnector1">
                <a:avLst/>
              </a:prstGeom>
              <a:noFill/>
              <a:ln w="9525" cap="flat" cmpd="sng">
                <a:solidFill>
                  <a:schemeClr val="accent2"/>
                </a:solidFill>
                <a:prstDash val="solid"/>
                <a:round/>
                <a:headEnd type="none" w="med" len="med"/>
                <a:tailEnd type="none" w="med" len="med"/>
              </a:ln>
            </p:spPr>
          </p:cxnSp>
          <p:cxnSp>
            <p:nvCxnSpPr>
              <p:cNvPr id="902" name="Google Shape;902;p17"/>
              <p:cNvCxnSpPr/>
              <p:nvPr/>
            </p:nvCxnSpPr>
            <p:spPr>
              <a:xfrm rot="10800000">
                <a:off x="8534993" y="3740733"/>
                <a:ext cx="609000" cy="0"/>
              </a:xfrm>
              <a:prstGeom prst="straightConnector1">
                <a:avLst/>
              </a:prstGeom>
              <a:noFill/>
              <a:ln w="9525" cap="flat" cmpd="sng">
                <a:solidFill>
                  <a:schemeClr val="accent2"/>
                </a:solidFill>
                <a:prstDash val="solid"/>
                <a:round/>
                <a:headEnd type="none" w="med" len="med"/>
                <a:tailEnd type="none" w="med" len="med"/>
              </a:ln>
            </p:spPr>
          </p:cxnSp>
          <p:cxnSp>
            <p:nvCxnSpPr>
              <p:cNvPr id="903" name="Google Shape;903;p17"/>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904" name="Google Shape;904;p17"/>
              <p:cNvCxnSpPr/>
              <p:nvPr/>
            </p:nvCxnSpPr>
            <p:spPr>
              <a:xfrm>
                <a:off x="8208825" y="4826175"/>
                <a:ext cx="0" cy="317400"/>
              </a:xfrm>
              <a:prstGeom prst="straightConnector1">
                <a:avLst/>
              </a:prstGeom>
              <a:noFill/>
              <a:ln w="9525" cap="flat" cmpd="sng">
                <a:solidFill>
                  <a:schemeClr val="accent2"/>
                </a:solidFill>
                <a:prstDash val="solid"/>
                <a:round/>
                <a:headEnd type="none" w="med" len="med"/>
                <a:tailEnd type="none" w="med" len="med"/>
              </a:ln>
            </p:spPr>
          </p:cxnSp>
          <p:cxnSp>
            <p:nvCxnSpPr>
              <p:cNvPr id="905" name="Google Shape;905;p17"/>
              <p:cNvCxnSpPr/>
              <p:nvPr/>
            </p:nvCxnSpPr>
            <p:spPr>
              <a:xfrm>
                <a:off x="7741225" y="4687325"/>
                <a:ext cx="0" cy="456300"/>
              </a:xfrm>
              <a:prstGeom prst="straightConnector1">
                <a:avLst/>
              </a:prstGeom>
              <a:noFill/>
              <a:ln w="9525" cap="flat" cmpd="sng">
                <a:solidFill>
                  <a:schemeClr val="accent2"/>
                </a:solidFill>
                <a:prstDash val="solid"/>
                <a:round/>
                <a:headEnd type="none" w="med" len="med"/>
                <a:tailEnd type="none" w="med" len="med"/>
              </a:ln>
            </p:spPr>
          </p:cxnSp>
          <p:cxnSp>
            <p:nvCxnSpPr>
              <p:cNvPr id="906" name="Google Shape;906;p17"/>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907" name="Google Shape;907;p17"/>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908" name="Google Shape;908;p17"/>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909" name="Google Shape;909;p17"/>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910" name="Google Shape;910;p17"/>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911" name="Google Shape;911;p17"/>
              <p:cNvCxnSpPr/>
              <p:nvPr/>
            </p:nvCxnSpPr>
            <p:spPr>
              <a:xfrm>
                <a:off x="349070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912" name="Google Shape;912;p17"/>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913" name="Google Shape;913;p17"/>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914" name="Google Shape;914;p17"/>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915" name="Google Shape;915;p17"/>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3223956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6"/>
        <p:cNvGrpSpPr/>
        <p:nvPr/>
      </p:nvGrpSpPr>
      <p:grpSpPr>
        <a:xfrm>
          <a:off x="0" y="0"/>
          <a:ext cx="0" cy="0"/>
          <a:chOff x="0" y="0"/>
          <a:chExt cx="0" cy="0"/>
        </a:xfrm>
      </p:grpSpPr>
      <p:sp>
        <p:nvSpPr>
          <p:cNvPr id="917" name="Google Shape;917;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18" name="Google Shape;918;p18"/>
          <p:cNvSpPr txBox="1">
            <a:spLocks noGrp="1"/>
          </p:cNvSpPr>
          <p:nvPr>
            <p:ph type="subTitle" idx="1"/>
          </p:nvPr>
        </p:nvSpPr>
        <p:spPr>
          <a:xfrm>
            <a:off x="2551637" y="1798067"/>
            <a:ext cx="5044000" cy="55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19" name="Google Shape;919;p18"/>
          <p:cNvSpPr txBox="1">
            <a:spLocks noGrp="1"/>
          </p:cNvSpPr>
          <p:nvPr>
            <p:ph type="subTitle" idx="2"/>
          </p:nvPr>
        </p:nvSpPr>
        <p:spPr>
          <a:xfrm>
            <a:off x="2551637" y="2286400"/>
            <a:ext cx="5044000" cy="6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18"/>
          <p:cNvSpPr txBox="1">
            <a:spLocks noGrp="1"/>
          </p:cNvSpPr>
          <p:nvPr>
            <p:ph type="subTitle" idx="3"/>
          </p:nvPr>
        </p:nvSpPr>
        <p:spPr>
          <a:xfrm>
            <a:off x="4596337" y="3870733"/>
            <a:ext cx="5044000" cy="68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18"/>
          <p:cNvSpPr txBox="1">
            <a:spLocks noGrp="1"/>
          </p:cNvSpPr>
          <p:nvPr>
            <p:ph type="subTitle" idx="4"/>
          </p:nvPr>
        </p:nvSpPr>
        <p:spPr>
          <a:xfrm>
            <a:off x="2551637" y="5455067"/>
            <a:ext cx="5044000" cy="68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2" name="Google Shape;922;p18"/>
          <p:cNvSpPr txBox="1">
            <a:spLocks noGrp="1"/>
          </p:cNvSpPr>
          <p:nvPr>
            <p:ph type="subTitle" idx="5"/>
          </p:nvPr>
        </p:nvSpPr>
        <p:spPr>
          <a:xfrm>
            <a:off x="4596337" y="3382400"/>
            <a:ext cx="5044000" cy="5576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23" name="Google Shape;923;p18"/>
          <p:cNvSpPr txBox="1">
            <a:spLocks noGrp="1"/>
          </p:cNvSpPr>
          <p:nvPr>
            <p:ph type="subTitle" idx="6"/>
          </p:nvPr>
        </p:nvSpPr>
        <p:spPr>
          <a:xfrm>
            <a:off x="2551637" y="4966733"/>
            <a:ext cx="5044000" cy="557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924" name="Google Shape;924;p18"/>
          <p:cNvGrpSpPr/>
          <p:nvPr/>
        </p:nvGrpSpPr>
        <p:grpSpPr>
          <a:xfrm>
            <a:off x="0" y="-134"/>
            <a:ext cx="12192133" cy="6858267"/>
            <a:chOff x="0" y="-100"/>
            <a:chExt cx="9144100" cy="5143700"/>
          </a:xfrm>
        </p:grpSpPr>
        <p:sp>
          <p:nvSpPr>
            <p:cNvPr id="925" name="Google Shape;925;p18"/>
            <p:cNvSpPr/>
            <p:nvPr/>
          </p:nvSpPr>
          <p:spPr>
            <a:xfrm>
              <a:off x="1401419" y="-100"/>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18"/>
            <p:cNvSpPr/>
            <p:nvPr/>
          </p:nvSpPr>
          <p:spPr>
            <a:xfrm>
              <a:off x="467600" y="467589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7" name="Google Shape;927;p18"/>
            <p:cNvSpPr/>
            <p:nvPr/>
          </p:nvSpPr>
          <p:spPr>
            <a:xfrm>
              <a:off x="8676400" y="187026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8"/>
            <p:cNvSpPr/>
            <p:nvPr/>
          </p:nvSpPr>
          <p:spPr>
            <a:xfrm>
              <a:off x="8676400" y="-1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8"/>
            <p:cNvSpPr/>
            <p:nvPr/>
          </p:nvSpPr>
          <p:spPr>
            <a:xfrm>
              <a:off x="7741125" y="4675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8"/>
            <p:cNvSpPr/>
            <p:nvPr/>
          </p:nvSpPr>
          <p:spPr>
            <a:xfrm>
              <a:off x="0" y="23379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8"/>
          <p:cNvGrpSpPr/>
          <p:nvPr/>
        </p:nvGrpSpPr>
        <p:grpSpPr>
          <a:xfrm>
            <a:off x="-2179" y="623462"/>
            <a:ext cx="12195149" cy="6236357"/>
            <a:chOff x="-1634" y="467596"/>
            <a:chExt cx="9146362" cy="4677268"/>
          </a:xfrm>
        </p:grpSpPr>
        <p:grpSp>
          <p:nvGrpSpPr>
            <p:cNvPr id="932" name="Google Shape;932;p18"/>
            <p:cNvGrpSpPr/>
            <p:nvPr/>
          </p:nvGrpSpPr>
          <p:grpSpPr>
            <a:xfrm>
              <a:off x="-1634" y="467596"/>
              <a:ext cx="469239" cy="468044"/>
              <a:chOff x="2066250" y="1228150"/>
              <a:chExt cx="250675" cy="250050"/>
            </a:xfrm>
          </p:grpSpPr>
          <p:sp>
            <p:nvSpPr>
              <p:cNvPr id="933" name="Google Shape;933;p18"/>
              <p:cNvSpPr/>
              <p:nvPr/>
            </p:nvSpPr>
            <p:spPr>
              <a:xfrm>
                <a:off x="2066250" y="1228150"/>
                <a:ext cx="250675" cy="250050"/>
              </a:xfrm>
              <a:custGeom>
                <a:avLst/>
                <a:gdLst/>
                <a:ahLst/>
                <a:cxnLst/>
                <a:rect l="l" t="t" r="r" b="b"/>
                <a:pathLst>
                  <a:path w="10027" h="10002" extrusionOk="0">
                    <a:moveTo>
                      <a:pt x="6415" y="419"/>
                    </a:moveTo>
                    <a:cubicBezTo>
                      <a:pt x="6405" y="684"/>
                      <a:pt x="6462" y="947"/>
                      <a:pt x="6333" y="1190"/>
                    </a:cubicBezTo>
                    <a:cubicBezTo>
                      <a:pt x="6241" y="1359"/>
                      <a:pt x="6098" y="1443"/>
                      <a:pt x="5917" y="1443"/>
                    </a:cubicBezTo>
                    <a:cubicBezTo>
                      <a:pt x="5892" y="1443"/>
                      <a:pt x="5867" y="1442"/>
                      <a:pt x="5841" y="1438"/>
                    </a:cubicBezTo>
                    <a:cubicBezTo>
                      <a:pt x="5650" y="1417"/>
                      <a:pt x="5490" y="1314"/>
                      <a:pt x="5448" y="1128"/>
                    </a:cubicBezTo>
                    <a:cubicBezTo>
                      <a:pt x="5397" y="901"/>
                      <a:pt x="5390" y="667"/>
                      <a:pt x="5371" y="419"/>
                    </a:cubicBezTo>
                    <a:close/>
                    <a:moveTo>
                      <a:pt x="3559" y="424"/>
                    </a:moveTo>
                    <a:cubicBezTo>
                      <a:pt x="3559" y="626"/>
                      <a:pt x="3575" y="828"/>
                      <a:pt x="3554" y="1030"/>
                    </a:cubicBezTo>
                    <a:cubicBezTo>
                      <a:pt x="3534" y="1236"/>
                      <a:pt x="3296" y="1429"/>
                      <a:pt x="3114" y="1443"/>
                    </a:cubicBezTo>
                    <a:cubicBezTo>
                      <a:pt x="3098" y="1445"/>
                      <a:pt x="3081" y="1445"/>
                      <a:pt x="3065" y="1445"/>
                    </a:cubicBezTo>
                    <a:cubicBezTo>
                      <a:pt x="2781" y="1445"/>
                      <a:pt x="2625" y="1271"/>
                      <a:pt x="2577" y="1056"/>
                    </a:cubicBezTo>
                    <a:cubicBezTo>
                      <a:pt x="2530" y="859"/>
                      <a:pt x="2566" y="641"/>
                      <a:pt x="2566" y="424"/>
                    </a:cubicBezTo>
                    <a:close/>
                    <a:moveTo>
                      <a:pt x="4977" y="419"/>
                    </a:moveTo>
                    <a:cubicBezTo>
                      <a:pt x="4977" y="631"/>
                      <a:pt x="4998" y="839"/>
                      <a:pt x="4972" y="1040"/>
                    </a:cubicBezTo>
                    <a:cubicBezTo>
                      <a:pt x="4938" y="1264"/>
                      <a:pt x="4753" y="1446"/>
                      <a:pt x="4462" y="1446"/>
                    </a:cubicBezTo>
                    <a:cubicBezTo>
                      <a:pt x="4443" y="1446"/>
                      <a:pt x="4423" y="1445"/>
                      <a:pt x="4403" y="1443"/>
                    </a:cubicBezTo>
                    <a:cubicBezTo>
                      <a:pt x="4211" y="1422"/>
                      <a:pt x="3984" y="1185"/>
                      <a:pt x="3979" y="983"/>
                    </a:cubicBezTo>
                    <a:cubicBezTo>
                      <a:pt x="3974" y="802"/>
                      <a:pt x="3979" y="615"/>
                      <a:pt x="3979" y="419"/>
                    </a:cubicBezTo>
                    <a:close/>
                    <a:moveTo>
                      <a:pt x="2168" y="419"/>
                    </a:moveTo>
                    <a:cubicBezTo>
                      <a:pt x="2147" y="657"/>
                      <a:pt x="2147" y="890"/>
                      <a:pt x="2095" y="1112"/>
                    </a:cubicBezTo>
                    <a:cubicBezTo>
                      <a:pt x="2051" y="1315"/>
                      <a:pt x="1851" y="1447"/>
                      <a:pt x="1644" y="1447"/>
                    </a:cubicBezTo>
                    <a:cubicBezTo>
                      <a:pt x="1613" y="1447"/>
                      <a:pt x="1583" y="1444"/>
                      <a:pt x="1552" y="1438"/>
                    </a:cubicBezTo>
                    <a:cubicBezTo>
                      <a:pt x="1319" y="1398"/>
                      <a:pt x="1138" y="1185"/>
                      <a:pt x="1149" y="957"/>
                    </a:cubicBezTo>
                    <a:cubicBezTo>
                      <a:pt x="1154" y="782"/>
                      <a:pt x="1149" y="610"/>
                      <a:pt x="1149" y="419"/>
                    </a:cubicBezTo>
                    <a:close/>
                    <a:moveTo>
                      <a:pt x="7833" y="424"/>
                    </a:moveTo>
                    <a:cubicBezTo>
                      <a:pt x="7807" y="693"/>
                      <a:pt x="7895" y="968"/>
                      <a:pt x="7735" y="1221"/>
                    </a:cubicBezTo>
                    <a:cubicBezTo>
                      <a:pt x="7638" y="1364"/>
                      <a:pt x="7471" y="1448"/>
                      <a:pt x="7310" y="1448"/>
                    </a:cubicBezTo>
                    <a:cubicBezTo>
                      <a:pt x="7271" y="1448"/>
                      <a:pt x="7234" y="1443"/>
                      <a:pt x="7197" y="1434"/>
                    </a:cubicBezTo>
                    <a:cubicBezTo>
                      <a:pt x="6990" y="1376"/>
                      <a:pt x="6808" y="1143"/>
                      <a:pt x="6825" y="947"/>
                    </a:cubicBezTo>
                    <a:cubicBezTo>
                      <a:pt x="6844" y="777"/>
                      <a:pt x="6830" y="605"/>
                      <a:pt x="6830" y="424"/>
                    </a:cubicBezTo>
                    <a:close/>
                    <a:moveTo>
                      <a:pt x="8532" y="2085"/>
                    </a:moveTo>
                    <a:lnTo>
                      <a:pt x="8532" y="4450"/>
                    </a:lnTo>
                    <a:cubicBezTo>
                      <a:pt x="8387" y="4392"/>
                      <a:pt x="8241" y="4340"/>
                      <a:pt x="8097" y="4278"/>
                    </a:cubicBezTo>
                    <a:cubicBezTo>
                      <a:pt x="8076" y="4268"/>
                      <a:pt x="8050" y="4227"/>
                      <a:pt x="8050" y="4201"/>
                    </a:cubicBezTo>
                    <a:lnTo>
                      <a:pt x="8050" y="2085"/>
                    </a:lnTo>
                    <a:close/>
                    <a:moveTo>
                      <a:pt x="920" y="2085"/>
                    </a:moveTo>
                    <a:lnTo>
                      <a:pt x="920" y="6627"/>
                    </a:lnTo>
                    <a:lnTo>
                      <a:pt x="424" y="6627"/>
                    </a:lnTo>
                    <a:lnTo>
                      <a:pt x="424" y="2085"/>
                    </a:lnTo>
                    <a:close/>
                    <a:moveTo>
                      <a:pt x="6612" y="1527"/>
                    </a:moveTo>
                    <a:cubicBezTo>
                      <a:pt x="6806" y="1765"/>
                      <a:pt x="7043" y="1861"/>
                      <a:pt x="7308" y="1861"/>
                    </a:cubicBezTo>
                    <a:cubicBezTo>
                      <a:pt x="7410" y="1861"/>
                      <a:pt x="7516" y="1847"/>
                      <a:pt x="7625" y="1821"/>
                    </a:cubicBezTo>
                    <a:lnTo>
                      <a:pt x="7625" y="4185"/>
                    </a:lnTo>
                    <a:cubicBezTo>
                      <a:pt x="7574" y="4181"/>
                      <a:pt x="7524" y="4180"/>
                      <a:pt x="7473" y="4180"/>
                    </a:cubicBezTo>
                    <a:cubicBezTo>
                      <a:pt x="7177" y="4180"/>
                      <a:pt x="6891" y="4241"/>
                      <a:pt x="6617" y="4351"/>
                    </a:cubicBezTo>
                    <a:cubicBezTo>
                      <a:pt x="6053" y="4579"/>
                      <a:pt x="5603" y="4972"/>
                      <a:pt x="5194" y="5412"/>
                    </a:cubicBezTo>
                    <a:cubicBezTo>
                      <a:pt x="5111" y="5500"/>
                      <a:pt x="5034" y="5593"/>
                      <a:pt x="4962" y="5686"/>
                    </a:cubicBezTo>
                    <a:cubicBezTo>
                      <a:pt x="4853" y="5842"/>
                      <a:pt x="4889" y="5992"/>
                      <a:pt x="5075" y="6188"/>
                    </a:cubicBezTo>
                    <a:cubicBezTo>
                      <a:pt x="5142" y="6260"/>
                      <a:pt x="5210" y="6338"/>
                      <a:pt x="5277" y="6410"/>
                    </a:cubicBezTo>
                    <a:cubicBezTo>
                      <a:pt x="5344" y="6477"/>
                      <a:pt x="5412" y="6544"/>
                      <a:pt x="5500" y="6627"/>
                    </a:cubicBezTo>
                    <a:lnTo>
                      <a:pt x="1350" y="6627"/>
                    </a:lnTo>
                    <a:lnTo>
                      <a:pt x="1350" y="1826"/>
                    </a:lnTo>
                    <a:cubicBezTo>
                      <a:pt x="1452" y="1848"/>
                      <a:pt x="1551" y="1860"/>
                      <a:pt x="1647" y="1860"/>
                    </a:cubicBezTo>
                    <a:cubicBezTo>
                      <a:pt x="1916" y="1860"/>
                      <a:pt x="2156" y="1767"/>
                      <a:pt x="2354" y="1542"/>
                    </a:cubicBezTo>
                    <a:cubicBezTo>
                      <a:pt x="2545" y="1755"/>
                      <a:pt x="2803" y="1860"/>
                      <a:pt x="3060" y="1860"/>
                    </a:cubicBezTo>
                    <a:cubicBezTo>
                      <a:pt x="3321" y="1860"/>
                      <a:pt x="3581" y="1753"/>
                      <a:pt x="3771" y="1542"/>
                    </a:cubicBezTo>
                    <a:cubicBezTo>
                      <a:pt x="3946" y="1748"/>
                      <a:pt x="4213" y="1863"/>
                      <a:pt x="4485" y="1863"/>
                    </a:cubicBezTo>
                    <a:cubicBezTo>
                      <a:pt x="4738" y="1863"/>
                      <a:pt x="4995" y="1764"/>
                      <a:pt x="5184" y="1547"/>
                    </a:cubicBezTo>
                    <a:cubicBezTo>
                      <a:pt x="5398" y="1765"/>
                      <a:pt x="5654" y="1862"/>
                      <a:pt x="5900" y="1862"/>
                    </a:cubicBezTo>
                    <a:cubicBezTo>
                      <a:pt x="6178" y="1862"/>
                      <a:pt x="6442" y="1738"/>
                      <a:pt x="6612" y="1527"/>
                    </a:cubicBezTo>
                    <a:close/>
                    <a:moveTo>
                      <a:pt x="7467" y="4594"/>
                    </a:moveTo>
                    <a:cubicBezTo>
                      <a:pt x="7707" y="4594"/>
                      <a:pt x="7947" y="4651"/>
                      <a:pt x="8169" y="4755"/>
                    </a:cubicBezTo>
                    <a:cubicBezTo>
                      <a:pt x="8485" y="4905"/>
                      <a:pt x="8774" y="5085"/>
                      <a:pt x="9022" y="5329"/>
                    </a:cubicBezTo>
                    <a:cubicBezTo>
                      <a:pt x="9173" y="5474"/>
                      <a:pt x="9323" y="5629"/>
                      <a:pt x="9473" y="5779"/>
                    </a:cubicBezTo>
                    <a:cubicBezTo>
                      <a:pt x="9499" y="5805"/>
                      <a:pt x="9519" y="5842"/>
                      <a:pt x="9540" y="5878"/>
                    </a:cubicBezTo>
                    <a:cubicBezTo>
                      <a:pt x="9271" y="6214"/>
                      <a:pt x="8971" y="6498"/>
                      <a:pt x="8625" y="6731"/>
                    </a:cubicBezTo>
                    <a:cubicBezTo>
                      <a:pt x="8272" y="6969"/>
                      <a:pt x="7890" y="7140"/>
                      <a:pt x="7460" y="7145"/>
                    </a:cubicBezTo>
                    <a:cubicBezTo>
                      <a:pt x="7455" y="7145"/>
                      <a:pt x="7449" y="7145"/>
                      <a:pt x="7443" y="7145"/>
                    </a:cubicBezTo>
                    <a:cubicBezTo>
                      <a:pt x="7006" y="7145"/>
                      <a:pt x="6623" y="6956"/>
                      <a:pt x="6266" y="6716"/>
                    </a:cubicBezTo>
                    <a:cubicBezTo>
                      <a:pt x="5955" y="6503"/>
                      <a:pt x="5691" y="6240"/>
                      <a:pt x="5438" y="5966"/>
                    </a:cubicBezTo>
                    <a:cubicBezTo>
                      <a:pt x="5380" y="5904"/>
                      <a:pt x="5376" y="5846"/>
                      <a:pt x="5433" y="5774"/>
                    </a:cubicBezTo>
                    <a:cubicBezTo>
                      <a:pt x="5784" y="5376"/>
                      <a:pt x="6178" y="5029"/>
                      <a:pt x="6663" y="4791"/>
                    </a:cubicBezTo>
                    <a:cubicBezTo>
                      <a:pt x="6902" y="4677"/>
                      <a:pt x="7160" y="4595"/>
                      <a:pt x="7429" y="4595"/>
                    </a:cubicBezTo>
                    <a:cubicBezTo>
                      <a:pt x="7442" y="4595"/>
                      <a:pt x="7454" y="4594"/>
                      <a:pt x="7467" y="4594"/>
                    </a:cubicBezTo>
                    <a:close/>
                    <a:moveTo>
                      <a:pt x="5867" y="7047"/>
                    </a:moveTo>
                    <a:cubicBezTo>
                      <a:pt x="6017" y="7047"/>
                      <a:pt x="6111" y="7129"/>
                      <a:pt x="6224" y="7191"/>
                    </a:cubicBezTo>
                    <a:cubicBezTo>
                      <a:pt x="6534" y="7368"/>
                      <a:pt x="6856" y="7492"/>
                      <a:pt x="7217" y="7544"/>
                    </a:cubicBezTo>
                    <a:cubicBezTo>
                      <a:pt x="7301" y="7555"/>
                      <a:pt x="7383" y="7560"/>
                      <a:pt x="7464" y="7560"/>
                    </a:cubicBezTo>
                    <a:cubicBezTo>
                      <a:pt x="7801" y="7560"/>
                      <a:pt x="8121" y="7470"/>
                      <a:pt x="8433" y="7320"/>
                    </a:cubicBezTo>
                    <a:cubicBezTo>
                      <a:pt x="8464" y="7305"/>
                      <a:pt x="8495" y="7296"/>
                      <a:pt x="8537" y="7279"/>
                    </a:cubicBezTo>
                    <a:lnTo>
                      <a:pt x="8537" y="7750"/>
                    </a:lnTo>
                    <a:lnTo>
                      <a:pt x="424" y="7750"/>
                    </a:lnTo>
                    <a:lnTo>
                      <a:pt x="424" y="7052"/>
                    </a:lnTo>
                    <a:lnTo>
                      <a:pt x="564" y="7052"/>
                    </a:lnTo>
                    <a:cubicBezTo>
                      <a:pt x="2333" y="7052"/>
                      <a:pt x="4098" y="7052"/>
                      <a:pt x="5867" y="7047"/>
                    </a:cubicBezTo>
                    <a:close/>
                    <a:moveTo>
                      <a:pt x="5044" y="8180"/>
                    </a:moveTo>
                    <a:lnTo>
                      <a:pt x="5044" y="8795"/>
                    </a:lnTo>
                    <a:lnTo>
                      <a:pt x="3912" y="8795"/>
                    </a:lnTo>
                    <a:lnTo>
                      <a:pt x="3912" y="8180"/>
                    </a:lnTo>
                    <a:close/>
                    <a:moveTo>
                      <a:pt x="5991" y="9225"/>
                    </a:moveTo>
                    <a:lnTo>
                      <a:pt x="5991" y="9576"/>
                    </a:lnTo>
                    <a:lnTo>
                      <a:pt x="2959" y="9576"/>
                    </a:lnTo>
                    <a:lnTo>
                      <a:pt x="2959" y="9225"/>
                    </a:lnTo>
                    <a:close/>
                    <a:moveTo>
                      <a:pt x="973" y="1"/>
                    </a:moveTo>
                    <a:cubicBezTo>
                      <a:pt x="771" y="1"/>
                      <a:pt x="734" y="37"/>
                      <a:pt x="734" y="238"/>
                    </a:cubicBezTo>
                    <a:lnTo>
                      <a:pt x="734" y="968"/>
                    </a:lnTo>
                    <a:cubicBezTo>
                      <a:pt x="729" y="1149"/>
                      <a:pt x="776" y="1314"/>
                      <a:pt x="879" y="1465"/>
                    </a:cubicBezTo>
                    <a:cubicBezTo>
                      <a:pt x="910" y="1515"/>
                      <a:pt x="920" y="1578"/>
                      <a:pt x="951" y="1661"/>
                    </a:cubicBezTo>
                    <a:cubicBezTo>
                      <a:pt x="809" y="1661"/>
                      <a:pt x="676" y="1664"/>
                      <a:pt x="547" y="1664"/>
                    </a:cubicBezTo>
                    <a:cubicBezTo>
                      <a:pt x="451" y="1664"/>
                      <a:pt x="357" y="1662"/>
                      <a:pt x="264" y="1656"/>
                    </a:cubicBezTo>
                    <a:cubicBezTo>
                      <a:pt x="256" y="1655"/>
                      <a:pt x="249" y="1655"/>
                      <a:pt x="243" y="1655"/>
                    </a:cubicBezTo>
                    <a:cubicBezTo>
                      <a:pt x="135" y="1655"/>
                      <a:pt x="59" y="1693"/>
                      <a:pt x="0" y="1785"/>
                    </a:cubicBezTo>
                    <a:lnTo>
                      <a:pt x="0" y="8050"/>
                    </a:lnTo>
                    <a:cubicBezTo>
                      <a:pt x="62" y="8144"/>
                      <a:pt x="139" y="8175"/>
                      <a:pt x="254" y="8175"/>
                    </a:cubicBezTo>
                    <a:cubicBezTo>
                      <a:pt x="595" y="8173"/>
                      <a:pt x="936" y="8172"/>
                      <a:pt x="1278" y="8172"/>
                    </a:cubicBezTo>
                    <a:cubicBezTo>
                      <a:pt x="1961" y="8172"/>
                      <a:pt x="2644" y="8175"/>
                      <a:pt x="3327" y="8175"/>
                    </a:cubicBezTo>
                    <a:lnTo>
                      <a:pt x="3482" y="8175"/>
                    </a:lnTo>
                    <a:lnTo>
                      <a:pt x="3482" y="8805"/>
                    </a:lnTo>
                    <a:cubicBezTo>
                      <a:pt x="3334" y="8805"/>
                      <a:pt x="3186" y="8808"/>
                      <a:pt x="3037" y="8808"/>
                    </a:cubicBezTo>
                    <a:cubicBezTo>
                      <a:pt x="2963" y="8808"/>
                      <a:pt x="2888" y="8807"/>
                      <a:pt x="2814" y="8805"/>
                    </a:cubicBezTo>
                    <a:cubicBezTo>
                      <a:pt x="2809" y="8805"/>
                      <a:pt x="2803" y="8805"/>
                      <a:pt x="2798" y="8805"/>
                    </a:cubicBezTo>
                    <a:cubicBezTo>
                      <a:pt x="2617" y="8805"/>
                      <a:pt x="2520" y="8889"/>
                      <a:pt x="2535" y="9085"/>
                    </a:cubicBezTo>
                    <a:cubicBezTo>
                      <a:pt x="2551" y="9307"/>
                      <a:pt x="2541" y="9536"/>
                      <a:pt x="2541" y="9763"/>
                    </a:cubicBezTo>
                    <a:cubicBezTo>
                      <a:pt x="2541" y="9934"/>
                      <a:pt x="2603" y="10001"/>
                      <a:pt x="2768" y="10001"/>
                    </a:cubicBezTo>
                    <a:lnTo>
                      <a:pt x="6219" y="10001"/>
                    </a:lnTo>
                    <a:cubicBezTo>
                      <a:pt x="6348" y="10001"/>
                      <a:pt x="6415" y="9934"/>
                      <a:pt x="6415" y="9804"/>
                    </a:cubicBezTo>
                    <a:lnTo>
                      <a:pt x="6415" y="9023"/>
                    </a:lnTo>
                    <a:cubicBezTo>
                      <a:pt x="6415" y="8872"/>
                      <a:pt x="6348" y="8805"/>
                      <a:pt x="6193" y="8805"/>
                    </a:cubicBezTo>
                    <a:lnTo>
                      <a:pt x="5469" y="8805"/>
                    </a:lnTo>
                    <a:lnTo>
                      <a:pt x="5469" y="8175"/>
                    </a:lnTo>
                    <a:lnTo>
                      <a:pt x="8707" y="8175"/>
                    </a:lnTo>
                    <a:cubicBezTo>
                      <a:pt x="8888" y="8175"/>
                      <a:pt x="8950" y="8113"/>
                      <a:pt x="8950" y="7931"/>
                    </a:cubicBezTo>
                    <a:cubicBezTo>
                      <a:pt x="8950" y="7657"/>
                      <a:pt x="8950" y="7377"/>
                      <a:pt x="8955" y="7103"/>
                    </a:cubicBezTo>
                    <a:cubicBezTo>
                      <a:pt x="8955" y="7062"/>
                      <a:pt x="8981" y="7010"/>
                      <a:pt x="9012" y="6979"/>
                    </a:cubicBezTo>
                    <a:cubicBezTo>
                      <a:pt x="9204" y="6809"/>
                      <a:pt x="9411" y="6654"/>
                      <a:pt x="9587" y="6467"/>
                    </a:cubicBezTo>
                    <a:cubicBezTo>
                      <a:pt x="9752" y="6296"/>
                      <a:pt x="9882" y="6095"/>
                      <a:pt x="10027" y="5904"/>
                    </a:cubicBezTo>
                    <a:lnTo>
                      <a:pt x="10027" y="5830"/>
                    </a:lnTo>
                    <a:cubicBezTo>
                      <a:pt x="9929" y="5696"/>
                      <a:pt x="9846" y="5546"/>
                      <a:pt x="9731" y="5433"/>
                    </a:cubicBezTo>
                    <a:cubicBezTo>
                      <a:pt x="9494" y="5200"/>
                      <a:pt x="9235" y="4982"/>
                      <a:pt x="8991" y="4755"/>
                    </a:cubicBezTo>
                    <a:cubicBezTo>
                      <a:pt x="8966" y="4724"/>
                      <a:pt x="8955" y="4667"/>
                      <a:pt x="8955" y="4626"/>
                    </a:cubicBezTo>
                    <a:cubicBezTo>
                      <a:pt x="8950" y="3719"/>
                      <a:pt x="8950" y="2814"/>
                      <a:pt x="8950" y="1909"/>
                    </a:cubicBezTo>
                    <a:cubicBezTo>
                      <a:pt x="8950" y="1697"/>
                      <a:pt x="8919" y="1661"/>
                      <a:pt x="8712" y="1661"/>
                    </a:cubicBezTo>
                    <a:lnTo>
                      <a:pt x="8029" y="1661"/>
                    </a:lnTo>
                    <a:cubicBezTo>
                      <a:pt x="8055" y="1578"/>
                      <a:pt x="8066" y="1506"/>
                      <a:pt x="8097" y="1443"/>
                    </a:cubicBezTo>
                    <a:cubicBezTo>
                      <a:pt x="8190" y="1267"/>
                      <a:pt x="8252" y="1087"/>
                      <a:pt x="8246" y="885"/>
                    </a:cubicBezTo>
                    <a:cubicBezTo>
                      <a:pt x="8241" y="672"/>
                      <a:pt x="8246" y="460"/>
                      <a:pt x="8246" y="254"/>
                    </a:cubicBezTo>
                    <a:cubicBezTo>
                      <a:pt x="8241" y="63"/>
                      <a:pt x="8184" y="1"/>
                      <a:pt x="7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8"/>
              <p:cNvSpPr/>
              <p:nvPr/>
            </p:nvSpPr>
            <p:spPr>
              <a:xfrm>
                <a:off x="2110725" y="1285475"/>
                <a:ext cx="57450" cy="57400"/>
              </a:xfrm>
              <a:custGeom>
                <a:avLst/>
                <a:gdLst/>
                <a:ahLst/>
                <a:cxnLst/>
                <a:rect l="l" t="t" r="r" b="b"/>
                <a:pathLst>
                  <a:path w="2298" h="2296" extrusionOk="0">
                    <a:moveTo>
                      <a:pt x="1873" y="418"/>
                    </a:moveTo>
                    <a:lnTo>
                      <a:pt x="1873" y="1872"/>
                    </a:lnTo>
                    <a:lnTo>
                      <a:pt x="430" y="1872"/>
                    </a:lnTo>
                    <a:lnTo>
                      <a:pt x="430" y="418"/>
                    </a:lnTo>
                    <a:close/>
                    <a:moveTo>
                      <a:pt x="1149" y="0"/>
                    </a:moveTo>
                    <a:cubicBezTo>
                      <a:pt x="842" y="0"/>
                      <a:pt x="536" y="2"/>
                      <a:pt x="228" y="5"/>
                    </a:cubicBezTo>
                    <a:cubicBezTo>
                      <a:pt x="68" y="5"/>
                      <a:pt x="1" y="72"/>
                      <a:pt x="1" y="232"/>
                    </a:cubicBezTo>
                    <a:lnTo>
                      <a:pt x="1" y="1142"/>
                    </a:lnTo>
                    <a:lnTo>
                      <a:pt x="1" y="2058"/>
                    </a:lnTo>
                    <a:cubicBezTo>
                      <a:pt x="1" y="2229"/>
                      <a:pt x="68" y="2296"/>
                      <a:pt x="234" y="2296"/>
                    </a:cubicBezTo>
                    <a:lnTo>
                      <a:pt x="2049" y="2296"/>
                    </a:lnTo>
                    <a:cubicBezTo>
                      <a:pt x="2200" y="2296"/>
                      <a:pt x="2293" y="2214"/>
                      <a:pt x="2293" y="2058"/>
                    </a:cubicBezTo>
                    <a:cubicBezTo>
                      <a:pt x="2298" y="1453"/>
                      <a:pt x="2298" y="843"/>
                      <a:pt x="2293" y="232"/>
                    </a:cubicBezTo>
                    <a:cubicBezTo>
                      <a:pt x="2293" y="92"/>
                      <a:pt x="2200" y="5"/>
                      <a:pt x="2070" y="5"/>
                    </a:cubicBezTo>
                    <a:cubicBezTo>
                      <a:pt x="1763" y="2"/>
                      <a:pt x="1456" y="0"/>
                      <a:pt x="1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8"/>
              <p:cNvSpPr/>
              <p:nvPr/>
            </p:nvSpPr>
            <p:spPr>
              <a:xfrm>
                <a:off x="2183550" y="1304975"/>
                <a:ext cx="63775" cy="10500"/>
              </a:xfrm>
              <a:custGeom>
                <a:avLst/>
                <a:gdLst/>
                <a:ahLst/>
                <a:cxnLst/>
                <a:rect l="l" t="t" r="r" b="b"/>
                <a:pathLst>
                  <a:path w="2551" h="420" extrusionOk="0">
                    <a:moveTo>
                      <a:pt x="254" y="1"/>
                    </a:moveTo>
                    <a:cubicBezTo>
                      <a:pt x="233" y="1"/>
                      <a:pt x="208" y="1"/>
                      <a:pt x="182" y="6"/>
                    </a:cubicBezTo>
                    <a:cubicBezTo>
                      <a:pt x="53" y="32"/>
                      <a:pt x="1" y="114"/>
                      <a:pt x="15" y="264"/>
                    </a:cubicBezTo>
                    <a:cubicBezTo>
                      <a:pt x="27" y="357"/>
                      <a:pt x="109" y="414"/>
                      <a:pt x="223" y="414"/>
                    </a:cubicBezTo>
                    <a:cubicBezTo>
                      <a:pt x="564" y="419"/>
                      <a:pt x="901" y="419"/>
                      <a:pt x="1237" y="419"/>
                    </a:cubicBezTo>
                    <a:cubicBezTo>
                      <a:pt x="1589" y="419"/>
                      <a:pt x="1940" y="419"/>
                      <a:pt x="2293" y="414"/>
                    </a:cubicBezTo>
                    <a:cubicBezTo>
                      <a:pt x="2355" y="409"/>
                      <a:pt x="2437" y="367"/>
                      <a:pt x="2463" y="316"/>
                    </a:cubicBezTo>
                    <a:cubicBezTo>
                      <a:pt x="2551" y="156"/>
                      <a:pt x="2448" y="1"/>
                      <a:pt x="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18"/>
              <p:cNvSpPr/>
              <p:nvPr/>
            </p:nvSpPr>
            <p:spPr>
              <a:xfrm>
                <a:off x="2110075" y="1375100"/>
                <a:ext cx="63525" cy="10450"/>
              </a:xfrm>
              <a:custGeom>
                <a:avLst/>
                <a:gdLst/>
                <a:ahLst/>
                <a:cxnLst/>
                <a:rect l="l" t="t" r="r" b="b"/>
                <a:pathLst>
                  <a:path w="2541" h="418" extrusionOk="0">
                    <a:moveTo>
                      <a:pt x="1274" y="1"/>
                    </a:moveTo>
                    <a:cubicBezTo>
                      <a:pt x="953" y="1"/>
                      <a:pt x="632" y="2"/>
                      <a:pt x="311" y="4"/>
                    </a:cubicBezTo>
                    <a:cubicBezTo>
                      <a:pt x="260" y="4"/>
                      <a:pt x="208" y="14"/>
                      <a:pt x="156" y="31"/>
                    </a:cubicBezTo>
                    <a:cubicBezTo>
                      <a:pt x="48" y="62"/>
                      <a:pt x="1" y="145"/>
                      <a:pt x="32" y="274"/>
                    </a:cubicBezTo>
                    <a:cubicBezTo>
                      <a:pt x="53" y="367"/>
                      <a:pt x="120" y="418"/>
                      <a:pt x="223" y="418"/>
                    </a:cubicBezTo>
                    <a:cubicBezTo>
                      <a:pt x="339" y="416"/>
                      <a:pt x="454" y="416"/>
                      <a:pt x="570" y="416"/>
                    </a:cubicBezTo>
                    <a:cubicBezTo>
                      <a:pt x="801" y="416"/>
                      <a:pt x="1032" y="418"/>
                      <a:pt x="1263" y="418"/>
                    </a:cubicBezTo>
                    <a:cubicBezTo>
                      <a:pt x="1610" y="418"/>
                      <a:pt x="1961" y="418"/>
                      <a:pt x="2309" y="413"/>
                    </a:cubicBezTo>
                    <a:cubicBezTo>
                      <a:pt x="2464" y="413"/>
                      <a:pt x="2541" y="300"/>
                      <a:pt x="2495" y="150"/>
                    </a:cubicBezTo>
                    <a:cubicBezTo>
                      <a:pt x="2453" y="14"/>
                      <a:pt x="2350" y="4"/>
                      <a:pt x="2236" y="4"/>
                    </a:cubicBezTo>
                    <a:cubicBezTo>
                      <a:pt x="1915" y="2"/>
                      <a:pt x="1595" y="1"/>
                      <a:pt x="1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18"/>
              <p:cNvSpPr/>
              <p:nvPr/>
            </p:nvSpPr>
            <p:spPr>
              <a:xfrm>
                <a:off x="2129600" y="1355600"/>
                <a:ext cx="43900" cy="10475"/>
              </a:xfrm>
              <a:custGeom>
                <a:avLst/>
                <a:gdLst/>
                <a:ahLst/>
                <a:cxnLst/>
                <a:rect l="l" t="t" r="r" b="b"/>
                <a:pathLst>
                  <a:path w="1756" h="419" extrusionOk="0">
                    <a:moveTo>
                      <a:pt x="777" y="0"/>
                    </a:moveTo>
                    <a:cubicBezTo>
                      <a:pt x="611" y="0"/>
                      <a:pt x="445" y="1"/>
                      <a:pt x="280" y="3"/>
                    </a:cubicBezTo>
                    <a:cubicBezTo>
                      <a:pt x="239" y="3"/>
                      <a:pt x="198" y="13"/>
                      <a:pt x="162" y="25"/>
                    </a:cubicBezTo>
                    <a:cubicBezTo>
                      <a:pt x="48" y="66"/>
                      <a:pt x="1" y="133"/>
                      <a:pt x="32" y="267"/>
                    </a:cubicBezTo>
                    <a:cubicBezTo>
                      <a:pt x="48" y="366"/>
                      <a:pt x="115" y="417"/>
                      <a:pt x="218" y="417"/>
                    </a:cubicBezTo>
                    <a:cubicBezTo>
                      <a:pt x="290" y="415"/>
                      <a:pt x="362" y="415"/>
                      <a:pt x="434" y="415"/>
                    </a:cubicBezTo>
                    <a:cubicBezTo>
                      <a:pt x="577" y="415"/>
                      <a:pt x="720" y="417"/>
                      <a:pt x="865" y="417"/>
                    </a:cubicBezTo>
                    <a:cubicBezTo>
                      <a:pt x="973" y="417"/>
                      <a:pt x="1083" y="418"/>
                      <a:pt x="1193" y="418"/>
                    </a:cubicBezTo>
                    <a:cubicBezTo>
                      <a:pt x="1303" y="418"/>
                      <a:pt x="1413" y="417"/>
                      <a:pt x="1522" y="412"/>
                    </a:cubicBezTo>
                    <a:cubicBezTo>
                      <a:pt x="1579" y="412"/>
                      <a:pt x="1641" y="376"/>
                      <a:pt x="1683" y="340"/>
                    </a:cubicBezTo>
                    <a:cubicBezTo>
                      <a:pt x="1755" y="273"/>
                      <a:pt x="1755" y="174"/>
                      <a:pt x="1698" y="111"/>
                    </a:cubicBezTo>
                    <a:cubicBezTo>
                      <a:pt x="1646" y="56"/>
                      <a:pt x="1559" y="8"/>
                      <a:pt x="1486" y="8"/>
                    </a:cubicBezTo>
                    <a:cubicBezTo>
                      <a:pt x="1249" y="3"/>
                      <a:pt x="1013" y="0"/>
                      <a:pt x="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8"/>
              <p:cNvSpPr/>
              <p:nvPr/>
            </p:nvSpPr>
            <p:spPr>
              <a:xfrm>
                <a:off x="2183800" y="1285500"/>
                <a:ext cx="41675" cy="10450"/>
              </a:xfrm>
              <a:custGeom>
                <a:avLst/>
                <a:gdLst/>
                <a:ahLst/>
                <a:cxnLst/>
                <a:rect l="l" t="t" r="r" b="b"/>
                <a:pathLst>
                  <a:path w="1667" h="418" extrusionOk="0">
                    <a:moveTo>
                      <a:pt x="430" y="1"/>
                    </a:moveTo>
                    <a:cubicBezTo>
                      <a:pt x="361" y="1"/>
                      <a:pt x="292" y="2"/>
                      <a:pt x="223" y="4"/>
                    </a:cubicBezTo>
                    <a:cubicBezTo>
                      <a:pt x="68" y="4"/>
                      <a:pt x="1" y="81"/>
                      <a:pt x="5" y="236"/>
                    </a:cubicBezTo>
                    <a:cubicBezTo>
                      <a:pt x="12" y="355"/>
                      <a:pt x="84" y="417"/>
                      <a:pt x="229" y="417"/>
                    </a:cubicBezTo>
                    <a:lnTo>
                      <a:pt x="1419" y="417"/>
                    </a:lnTo>
                    <a:cubicBezTo>
                      <a:pt x="1589" y="417"/>
                      <a:pt x="1667" y="350"/>
                      <a:pt x="1667" y="215"/>
                    </a:cubicBezTo>
                    <a:cubicBezTo>
                      <a:pt x="1662" y="86"/>
                      <a:pt x="1569" y="4"/>
                      <a:pt x="1419" y="4"/>
                    </a:cubicBezTo>
                    <a:cubicBezTo>
                      <a:pt x="1355" y="2"/>
                      <a:pt x="1291" y="1"/>
                      <a:pt x="1227" y="1"/>
                    </a:cubicBezTo>
                    <a:cubicBezTo>
                      <a:pt x="1100" y="1"/>
                      <a:pt x="972" y="4"/>
                      <a:pt x="844" y="4"/>
                    </a:cubicBezTo>
                    <a:cubicBezTo>
                      <a:pt x="706" y="4"/>
                      <a:pt x="568"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8"/>
              <p:cNvSpPr/>
              <p:nvPr/>
            </p:nvSpPr>
            <p:spPr>
              <a:xfrm>
                <a:off x="2183550" y="1324450"/>
                <a:ext cx="30550" cy="10425"/>
              </a:xfrm>
              <a:custGeom>
                <a:avLst/>
                <a:gdLst/>
                <a:ahLst/>
                <a:cxnLst/>
                <a:rect l="l" t="t" r="r" b="b"/>
                <a:pathLst>
                  <a:path w="1222" h="417" extrusionOk="0">
                    <a:moveTo>
                      <a:pt x="616" y="0"/>
                    </a:moveTo>
                    <a:cubicBezTo>
                      <a:pt x="476" y="0"/>
                      <a:pt x="336" y="3"/>
                      <a:pt x="197" y="8"/>
                    </a:cubicBezTo>
                    <a:cubicBezTo>
                      <a:pt x="58" y="13"/>
                      <a:pt x="1" y="111"/>
                      <a:pt x="15" y="266"/>
                    </a:cubicBezTo>
                    <a:cubicBezTo>
                      <a:pt x="27" y="354"/>
                      <a:pt x="109" y="416"/>
                      <a:pt x="223" y="416"/>
                    </a:cubicBezTo>
                    <a:lnTo>
                      <a:pt x="999" y="416"/>
                    </a:lnTo>
                    <a:cubicBezTo>
                      <a:pt x="1123" y="416"/>
                      <a:pt x="1206" y="354"/>
                      <a:pt x="1211" y="256"/>
                    </a:cubicBezTo>
                    <a:cubicBezTo>
                      <a:pt x="1221" y="106"/>
                      <a:pt x="1170" y="13"/>
                      <a:pt x="1035" y="8"/>
                    </a:cubicBezTo>
                    <a:cubicBezTo>
                      <a:pt x="895" y="3"/>
                      <a:pt x="756" y="0"/>
                      <a:pt x="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8"/>
              <p:cNvSpPr/>
              <p:nvPr/>
            </p:nvSpPr>
            <p:spPr>
              <a:xfrm>
                <a:off x="2235675" y="1285575"/>
                <a:ext cx="10525" cy="10375"/>
              </a:xfrm>
              <a:custGeom>
                <a:avLst/>
                <a:gdLst/>
                <a:ahLst/>
                <a:cxnLst/>
                <a:rect l="l" t="t" r="r" b="b"/>
                <a:pathLst>
                  <a:path w="421" h="415" extrusionOk="0">
                    <a:moveTo>
                      <a:pt x="206" y="0"/>
                    </a:moveTo>
                    <a:cubicBezTo>
                      <a:pt x="203" y="0"/>
                      <a:pt x="200" y="1"/>
                      <a:pt x="197" y="1"/>
                    </a:cubicBezTo>
                    <a:cubicBezTo>
                      <a:pt x="79" y="1"/>
                      <a:pt x="5" y="78"/>
                      <a:pt x="5" y="207"/>
                    </a:cubicBezTo>
                    <a:cubicBezTo>
                      <a:pt x="0" y="336"/>
                      <a:pt x="72" y="409"/>
                      <a:pt x="192" y="414"/>
                    </a:cubicBezTo>
                    <a:cubicBezTo>
                      <a:pt x="332" y="414"/>
                      <a:pt x="420" y="336"/>
                      <a:pt x="420" y="207"/>
                    </a:cubicBezTo>
                    <a:cubicBezTo>
                      <a:pt x="420" y="102"/>
                      <a:pt x="317"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8"/>
              <p:cNvSpPr/>
              <p:nvPr/>
            </p:nvSpPr>
            <p:spPr>
              <a:xfrm>
                <a:off x="2110725" y="1355675"/>
                <a:ext cx="10650" cy="10375"/>
              </a:xfrm>
              <a:custGeom>
                <a:avLst/>
                <a:gdLst/>
                <a:ahLst/>
                <a:cxnLst/>
                <a:rect l="l" t="t" r="r" b="b"/>
                <a:pathLst>
                  <a:path w="426" h="415" extrusionOk="0">
                    <a:moveTo>
                      <a:pt x="203" y="0"/>
                    </a:moveTo>
                    <a:cubicBezTo>
                      <a:pt x="79" y="0"/>
                      <a:pt x="1" y="87"/>
                      <a:pt x="1" y="218"/>
                    </a:cubicBezTo>
                    <a:cubicBezTo>
                      <a:pt x="6" y="347"/>
                      <a:pt x="79" y="409"/>
                      <a:pt x="203" y="414"/>
                    </a:cubicBezTo>
                    <a:cubicBezTo>
                      <a:pt x="208" y="414"/>
                      <a:pt x="212" y="414"/>
                      <a:pt x="217" y="414"/>
                    </a:cubicBezTo>
                    <a:cubicBezTo>
                      <a:pt x="328" y="414"/>
                      <a:pt x="405" y="357"/>
                      <a:pt x="414" y="213"/>
                    </a:cubicBezTo>
                    <a:cubicBezTo>
                      <a:pt x="425" y="108"/>
                      <a:pt x="311" y="0"/>
                      <a:pt x="213" y="0"/>
                    </a:cubicBezTo>
                    <a:cubicBezTo>
                      <a:pt x="209" y="0"/>
                      <a:pt x="206" y="0"/>
                      <a:pt x="2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8"/>
              <p:cNvSpPr/>
              <p:nvPr/>
            </p:nvSpPr>
            <p:spPr>
              <a:xfrm>
                <a:off x="2227250" y="1349600"/>
                <a:ext cx="51125" cy="50575"/>
              </a:xfrm>
              <a:custGeom>
                <a:avLst/>
                <a:gdLst/>
                <a:ahLst/>
                <a:cxnLst/>
                <a:rect l="l" t="t" r="r" b="b"/>
                <a:pathLst>
                  <a:path w="2045" h="2023" extrusionOk="0">
                    <a:moveTo>
                      <a:pt x="1004" y="420"/>
                    </a:moveTo>
                    <a:cubicBezTo>
                      <a:pt x="1008" y="420"/>
                      <a:pt x="1012" y="420"/>
                      <a:pt x="1015" y="420"/>
                    </a:cubicBezTo>
                    <a:cubicBezTo>
                      <a:pt x="1357" y="420"/>
                      <a:pt x="1605" y="673"/>
                      <a:pt x="1610" y="1020"/>
                    </a:cubicBezTo>
                    <a:cubicBezTo>
                      <a:pt x="1610" y="1327"/>
                      <a:pt x="1340" y="1604"/>
                      <a:pt x="1029" y="1604"/>
                    </a:cubicBezTo>
                    <a:cubicBezTo>
                      <a:pt x="1026" y="1604"/>
                      <a:pt x="1023" y="1604"/>
                      <a:pt x="1020" y="1604"/>
                    </a:cubicBezTo>
                    <a:cubicBezTo>
                      <a:pt x="658" y="1599"/>
                      <a:pt x="426" y="1330"/>
                      <a:pt x="421" y="1015"/>
                    </a:cubicBezTo>
                    <a:cubicBezTo>
                      <a:pt x="416" y="677"/>
                      <a:pt x="693" y="420"/>
                      <a:pt x="1004" y="420"/>
                    </a:cubicBezTo>
                    <a:close/>
                    <a:moveTo>
                      <a:pt x="1045" y="0"/>
                    </a:moveTo>
                    <a:cubicBezTo>
                      <a:pt x="1042" y="0"/>
                      <a:pt x="1039" y="0"/>
                      <a:pt x="1036" y="0"/>
                    </a:cubicBezTo>
                    <a:cubicBezTo>
                      <a:pt x="435" y="0"/>
                      <a:pt x="6" y="440"/>
                      <a:pt x="1" y="1015"/>
                    </a:cubicBezTo>
                    <a:cubicBezTo>
                      <a:pt x="1" y="1588"/>
                      <a:pt x="457" y="2013"/>
                      <a:pt x="1005" y="2023"/>
                    </a:cubicBezTo>
                    <a:cubicBezTo>
                      <a:pt x="1012" y="2023"/>
                      <a:pt x="1019" y="2023"/>
                      <a:pt x="1026" y="2023"/>
                    </a:cubicBezTo>
                    <a:cubicBezTo>
                      <a:pt x="1590" y="2023"/>
                      <a:pt x="2030" y="1567"/>
                      <a:pt x="2024" y="1020"/>
                    </a:cubicBezTo>
                    <a:cubicBezTo>
                      <a:pt x="2045" y="454"/>
                      <a:pt x="1558" y="0"/>
                      <a:pt x="1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18"/>
              <p:cNvSpPr/>
              <p:nvPr/>
            </p:nvSpPr>
            <p:spPr>
              <a:xfrm>
                <a:off x="2247325" y="1369650"/>
                <a:ext cx="10500" cy="10350"/>
              </a:xfrm>
              <a:custGeom>
                <a:avLst/>
                <a:gdLst/>
                <a:ahLst/>
                <a:cxnLst/>
                <a:rect l="l" t="t" r="r" b="b"/>
                <a:pathLst>
                  <a:path w="420" h="414" extrusionOk="0">
                    <a:moveTo>
                      <a:pt x="217" y="0"/>
                    </a:moveTo>
                    <a:cubicBezTo>
                      <a:pt x="103" y="0"/>
                      <a:pt x="5" y="98"/>
                      <a:pt x="0" y="208"/>
                    </a:cubicBezTo>
                    <a:cubicBezTo>
                      <a:pt x="0" y="332"/>
                      <a:pt x="83" y="414"/>
                      <a:pt x="212" y="414"/>
                    </a:cubicBezTo>
                    <a:cubicBezTo>
                      <a:pt x="341" y="414"/>
                      <a:pt x="420" y="337"/>
                      <a:pt x="413" y="208"/>
                    </a:cubicBezTo>
                    <a:cubicBezTo>
                      <a:pt x="413" y="77"/>
                      <a:pt x="337" y="0"/>
                      <a:pt x="2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4" name="Google Shape;944;p18"/>
            <p:cNvGrpSpPr/>
            <p:nvPr/>
          </p:nvGrpSpPr>
          <p:grpSpPr>
            <a:xfrm>
              <a:off x="8675770" y="4674621"/>
              <a:ext cx="468958" cy="470243"/>
              <a:chOff x="1493400" y="1233950"/>
              <a:chExt cx="250525" cy="251225"/>
            </a:xfrm>
          </p:grpSpPr>
          <p:sp>
            <p:nvSpPr>
              <p:cNvPr id="945" name="Google Shape;945;p18"/>
              <p:cNvSpPr/>
              <p:nvPr/>
            </p:nvSpPr>
            <p:spPr>
              <a:xfrm>
                <a:off x="1493400" y="1233950"/>
                <a:ext cx="250525" cy="251225"/>
              </a:xfrm>
              <a:custGeom>
                <a:avLst/>
                <a:gdLst/>
                <a:ahLst/>
                <a:cxnLst/>
                <a:rect l="l" t="t" r="r" b="b"/>
                <a:pathLst>
                  <a:path w="10021" h="10049" extrusionOk="0">
                    <a:moveTo>
                      <a:pt x="6291" y="6028"/>
                    </a:moveTo>
                    <a:cubicBezTo>
                      <a:pt x="6467" y="6204"/>
                      <a:pt x="6668" y="6405"/>
                      <a:pt x="6875" y="6618"/>
                    </a:cubicBezTo>
                    <a:cubicBezTo>
                      <a:pt x="6792" y="6696"/>
                      <a:pt x="6699" y="6789"/>
                      <a:pt x="6612" y="6871"/>
                    </a:cubicBezTo>
                    <a:cubicBezTo>
                      <a:pt x="6415" y="6675"/>
                      <a:pt x="6209" y="6468"/>
                      <a:pt x="6011" y="6271"/>
                    </a:cubicBezTo>
                    <a:cubicBezTo>
                      <a:pt x="6094" y="6194"/>
                      <a:pt x="6197" y="6106"/>
                      <a:pt x="6291" y="6028"/>
                    </a:cubicBezTo>
                    <a:close/>
                    <a:moveTo>
                      <a:pt x="7326" y="6815"/>
                    </a:moveTo>
                    <a:cubicBezTo>
                      <a:pt x="7408" y="6902"/>
                      <a:pt x="7506" y="7001"/>
                      <a:pt x="7589" y="7088"/>
                    </a:cubicBezTo>
                    <a:cubicBezTo>
                      <a:pt x="7429" y="7255"/>
                      <a:pt x="7243" y="7436"/>
                      <a:pt x="7052" y="7627"/>
                    </a:cubicBezTo>
                    <a:cubicBezTo>
                      <a:pt x="6959" y="7534"/>
                      <a:pt x="6870" y="7441"/>
                      <a:pt x="6782" y="7353"/>
                    </a:cubicBezTo>
                    <a:cubicBezTo>
                      <a:pt x="6964" y="7172"/>
                      <a:pt x="7150" y="6990"/>
                      <a:pt x="7326" y="6815"/>
                    </a:cubicBezTo>
                    <a:close/>
                    <a:moveTo>
                      <a:pt x="1433" y="7410"/>
                    </a:moveTo>
                    <a:lnTo>
                      <a:pt x="1433" y="9572"/>
                    </a:lnTo>
                    <a:lnTo>
                      <a:pt x="595" y="9572"/>
                    </a:lnTo>
                    <a:lnTo>
                      <a:pt x="595" y="7410"/>
                    </a:lnTo>
                    <a:close/>
                    <a:moveTo>
                      <a:pt x="5639" y="7828"/>
                    </a:moveTo>
                    <a:lnTo>
                      <a:pt x="5639" y="9572"/>
                    </a:lnTo>
                    <a:lnTo>
                      <a:pt x="4822" y="9572"/>
                    </a:lnTo>
                    <a:lnTo>
                      <a:pt x="4822" y="7828"/>
                    </a:lnTo>
                    <a:close/>
                    <a:moveTo>
                      <a:pt x="7320" y="8798"/>
                    </a:moveTo>
                    <a:cubicBezTo>
                      <a:pt x="7415" y="8798"/>
                      <a:pt x="7510" y="8800"/>
                      <a:pt x="7606" y="8807"/>
                    </a:cubicBezTo>
                    <a:cubicBezTo>
                      <a:pt x="7656" y="8812"/>
                      <a:pt x="7735" y="8905"/>
                      <a:pt x="7740" y="8962"/>
                    </a:cubicBezTo>
                    <a:cubicBezTo>
                      <a:pt x="7755" y="9158"/>
                      <a:pt x="7745" y="9366"/>
                      <a:pt x="7745" y="9572"/>
                    </a:cubicBezTo>
                    <a:lnTo>
                      <a:pt x="6923" y="9572"/>
                    </a:lnTo>
                    <a:lnTo>
                      <a:pt x="6923" y="8802"/>
                    </a:lnTo>
                    <a:cubicBezTo>
                      <a:pt x="7057" y="8802"/>
                      <a:pt x="7189" y="8798"/>
                      <a:pt x="7320" y="8798"/>
                    </a:cubicBezTo>
                    <a:close/>
                    <a:moveTo>
                      <a:pt x="3533" y="8635"/>
                    </a:moveTo>
                    <a:lnTo>
                      <a:pt x="3533" y="9578"/>
                    </a:lnTo>
                    <a:lnTo>
                      <a:pt x="2721" y="9578"/>
                    </a:lnTo>
                    <a:lnTo>
                      <a:pt x="2721" y="8635"/>
                    </a:lnTo>
                    <a:close/>
                    <a:moveTo>
                      <a:pt x="8169" y="9344"/>
                    </a:moveTo>
                    <a:cubicBezTo>
                      <a:pt x="8236" y="9433"/>
                      <a:pt x="8298" y="9510"/>
                      <a:pt x="8356" y="9578"/>
                    </a:cubicBezTo>
                    <a:lnTo>
                      <a:pt x="8169" y="9578"/>
                    </a:lnTo>
                    <a:lnTo>
                      <a:pt x="8169" y="9344"/>
                    </a:lnTo>
                    <a:close/>
                    <a:moveTo>
                      <a:pt x="7947" y="7394"/>
                    </a:moveTo>
                    <a:cubicBezTo>
                      <a:pt x="8454" y="7907"/>
                      <a:pt x="8976" y="8423"/>
                      <a:pt x="9493" y="8951"/>
                    </a:cubicBezTo>
                    <a:cubicBezTo>
                      <a:pt x="9659" y="9117"/>
                      <a:pt x="9643" y="9344"/>
                      <a:pt x="9473" y="9505"/>
                    </a:cubicBezTo>
                    <a:cubicBezTo>
                      <a:pt x="9397" y="9578"/>
                      <a:pt x="9304" y="9618"/>
                      <a:pt x="9207" y="9618"/>
                    </a:cubicBezTo>
                    <a:cubicBezTo>
                      <a:pt x="9105" y="9618"/>
                      <a:pt x="8998" y="9574"/>
                      <a:pt x="8903" y="9479"/>
                    </a:cubicBezTo>
                    <a:cubicBezTo>
                      <a:pt x="8459" y="9034"/>
                      <a:pt x="8014" y="8590"/>
                      <a:pt x="7568" y="8150"/>
                    </a:cubicBezTo>
                    <a:cubicBezTo>
                      <a:pt x="7506" y="8082"/>
                      <a:pt x="7444" y="8020"/>
                      <a:pt x="7377" y="7958"/>
                    </a:cubicBezTo>
                    <a:cubicBezTo>
                      <a:pt x="7574" y="7766"/>
                      <a:pt x="7755" y="7580"/>
                      <a:pt x="7947" y="7394"/>
                    </a:cubicBezTo>
                    <a:close/>
                    <a:moveTo>
                      <a:pt x="3248" y="1"/>
                    </a:moveTo>
                    <a:cubicBezTo>
                      <a:pt x="3119" y="22"/>
                      <a:pt x="2995" y="48"/>
                      <a:pt x="2866" y="73"/>
                    </a:cubicBezTo>
                    <a:cubicBezTo>
                      <a:pt x="2338" y="166"/>
                      <a:pt x="1857" y="389"/>
                      <a:pt x="1428" y="710"/>
                    </a:cubicBezTo>
                    <a:cubicBezTo>
                      <a:pt x="956" y="1061"/>
                      <a:pt x="590" y="1507"/>
                      <a:pt x="335" y="2045"/>
                    </a:cubicBezTo>
                    <a:cubicBezTo>
                      <a:pt x="170" y="2391"/>
                      <a:pt x="56" y="2754"/>
                      <a:pt x="20" y="3141"/>
                    </a:cubicBezTo>
                    <a:cubicBezTo>
                      <a:pt x="20" y="3152"/>
                      <a:pt x="5" y="3167"/>
                      <a:pt x="0" y="3177"/>
                    </a:cubicBezTo>
                    <a:lnTo>
                      <a:pt x="0" y="4010"/>
                    </a:lnTo>
                    <a:cubicBezTo>
                      <a:pt x="36" y="4196"/>
                      <a:pt x="72" y="4388"/>
                      <a:pt x="124" y="4574"/>
                    </a:cubicBezTo>
                    <a:cubicBezTo>
                      <a:pt x="254" y="5061"/>
                      <a:pt x="486" y="5495"/>
                      <a:pt x="812" y="5889"/>
                    </a:cubicBezTo>
                    <a:cubicBezTo>
                      <a:pt x="1143" y="6287"/>
                      <a:pt x="1536" y="6603"/>
                      <a:pt x="2002" y="6830"/>
                    </a:cubicBezTo>
                    <a:cubicBezTo>
                      <a:pt x="2369" y="7011"/>
                      <a:pt x="2752" y="7136"/>
                      <a:pt x="3167" y="7162"/>
                    </a:cubicBezTo>
                    <a:cubicBezTo>
                      <a:pt x="3340" y="7173"/>
                      <a:pt x="3517" y="7189"/>
                      <a:pt x="3691" y="7189"/>
                    </a:cubicBezTo>
                    <a:cubicBezTo>
                      <a:pt x="3755" y="7189"/>
                      <a:pt x="3818" y="7187"/>
                      <a:pt x="3880" y="7181"/>
                    </a:cubicBezTo>
                    <a:cubicBezTo>
                      <a:pt x="4289" y="7150"/>
                      <a:pt x="4688" y="7057"/>
                      <a:pt x="5054" y="6882"/>
                    </a:cubicBezTo>
                    <a:cubicBezTo>
                      <a:pt x="5256" y="6784"/>
                      <a:pt x="5452" y="6670"/>
                      <a:pt x="5665" y="6556"/>
                    </a:cubicBezTo>
                    <a:cubicBezTo>
                      <a:pt x="5861" y="6753"/>
                      <a:pt x="6068" y="6959"/>
                      <a:pt x="6276" y="7177"/>
                    </a:cubicBezTo>
                    <a:cubicBezTo>
                      <a:pt x="6291" y="7193"/>
                      <a:pt x="6291" y="7239"/>
                      <a:pt x="6281" y="7265"/>
                    </a:cubicBezTo>
                    <a:cubicBezTo>
                      <a:pt x="6240" y="7363"/>
                      <a:pt x="6271" y="7436"/>
                      <a:pt x="6338" y="7503"/>
                    </a:cubicBezTo>
                    <a:cubicBezTo>
                      <a:pt x="6601" y="7761"/>
                      <a:pt x="6861" y="8020"/>
                      <a:pt x="7119" y="8279"/>
                    </a:cubicBezTo>
                    <a:cubicBezTo>
                      <a:pt x="7145" y="8310"/>
                      <a:pt x="7171" y="8336"/>
                      <a:pt x="7217" y="8382"/>
                    </a:cubicBezTo>
                    <a:cubicBezTo>
                      <a:pt x="7067" y="8382"/>
                      <a:pt x="6938" y="8382"/>
                      <a:pt x="6808" y="8387"/>
                    </a:cubicBezTo>
                    <a:cubicBezTo>
                      <a:pt x="6746" y="8387"/>
                      <a:pt x="6679" y="8392"/>
                      <a:pt x="6622" y="8413"/>
                    </a:cubicBezTo>
                    <a:cubicBezTo>
                      <a:pt x="6539" y="8439"/>
                      <a:pt x="6498" y="8506"/>
                      <a:pt x="6498" y="8599"/>
                    </a:cubicBezTo>
                    <a:cubicBezTo>
                      <a:pt x="6503" y="8920"/>
                      <a:pt x="6498" y="9241"/>
                      <a:pt x="6498" y="9572"/>
                    </a:cubicBezTo>
                    <a:lnTo>
                      <a:pt x="6058" y="9572"/>
                    </a:lnTo>
                    <a:lnTo>
                      <a:pt x="6058" y="9448"/>
                    </a:lnTo>
                    <a:cubicBezTo>
                      <a:pt x="6058" y="8853"/>
                      <a:pt x="6058" y="8263"/>
                      <a:pt x="6063" y="7673"/>
                    </a:cubicBezTo>
                    <a:cubicBezTo>
                      <a:pt x="6063" y="7511"/>
                      <a:pt x="5992" y="7404"/>
                      <a:pt x="5820" y="7404"/>
                    </a:cubicBezTo>
                    <a:cubicBezTo>
                      <a:pt x="5812" y="7404"/>
                      <a:pt x="5803" y="7404"/>
                      <a:pt x="5794" y="7405"/>
                    </a:cubicBezTo>
                    <a:cubicBezTo>
                      <a:pt x="5663" y="7408"/>
                      <a:pt x="5532" y="7409"/>
                      <a:pt x="5401" y="7409"/>
                    </a:cubicBezTo>
                    <a:cubicBezTo>
                      <a:pt x="5139" y="7409"/>
                      <a:pt x="4875" y="7405"/>
                      <a:pt x="4609" y="7405"/>
                    </a:cubicBezTo>
                    <a:cubicBezTo>
                      <a:pt x="4464" y="7405"/>
                      <a:pt x="4397" y="7472"/>
                      <a:pt x="4397" y="7616"/>
                    </a:cubicBezTo>
                    <a:lnTo>
                      <a:pt x="4397" y="9438"/>
                    </a:lnTo>
                    <a:lnTo>
                      <a:pt x="4397" y="9578"/>
                    </a:lnTo>
                    <a:lnTo>
                      <a:pt x="3957" y="9578"/>
                    </a:lnTo>
                    <a:lnTo>
                      <a:pt x="3957" y="9464"/>
                    </a:lnTo>
                    <a:lnTo>
                      <a:pt x="3957" y="8496"/>
                    </a:lnTo>
                    <a:cubicBezTo>
                      <a:pt x="3957" y="8294"/>
                      <a:pt x="3874" y="8212"/>
                      <a:pt x="3673" y="8212"/>
                    </a:cubicBezTo>
                    <a:lnTo>
                      <a:pt x="2551" y="8212"/>
                    </a:lnTo>
                    <a:cubicBezTo>
                      <a:pt x="2353" y="8212"/>
                      <a:pt x="2297" y="8274"/>
                      <a:pt x="2297" y="8465"/>
                    </a:cubicBezTo>
                    <a:lnTo>
                      <a:pt x="2297" y="9572"/>
                    </a:lnTo>
                    <a:lnTo>
                      <a:pt x="1832" y="9572"/>
                    </a:lnTo>
                    <a:lnTo>
                      <a:pt x="1832" y="9443"/>
                    </a:lnTo>
                    <a:lnTo>
                      <a:pt x="1832" y="7234"/>
                    </a:lnTo>
                    <a:cubicBezTo>
                      <a:pt x="1832" y="7057"/>
                      <a:pt x="1770" y="6990"/>
                      <a:pt x="1593" y="6990"/>
                    </a:cubicBezTo>
                    <a:lnTo>
                      <a:pt x="435" y="6990"/>
                    </a:lnTo>
                    <a:cubicBezTo>
                      <a:pt x="254" y="6990"/>
                      <a:pt x="191" y="7057"/>
                      <a:pt x="191" y="7234"/>
                    </a:cubicBezTo>
                    <a:lnTo>
                      <a:pt x="191" y="9552"/>
                    </a:lnTo>
                    <a:cubicBezTo>
                      <a:pt x="124" y="9598"/>
                      <a:pt x="62" y="9640"/>
                      <a:pt x="0" y="9681"/>
                    </a:cubicBezTo>
                    <a:lnTo>
                      <a:pt x="0" y="9898"/>
                    </a:lnTo>
                    <a:cubicBezTo>
                      <a:pt x="77" y="9986"/>
                      <a:pt x="180" y="10001"/>
                      <a:pt x="295" y="10001"/>
                    </a:cubicBezTo>
                    <a:cubicBezTo>
                      <a:pt x="2969" y="9996"/>
                      <a:pt x="5650" y="9996"/>
                      <a:pt x="8329" y="9996"/>
                    </a:cubicBezTo>
                    <a:cubicBezTo>
                      <a:pt x="8511" y="9996"/>
                      <a:pt x="8568" y="9944"/>
                      <a:pt x="8583" y="9789"/>
                    </a:cubicBezTo>
                    <a:cubicBezTo>
                      <a:pt x="8712" y="9857"/>
                      <a:pt x="8847" y="9934"/>
                      <a:pt x="8986" y="10001"/>
                    </a:cubicBezTo>
                    <a:cubicBezTo>
                      <a:pt x="9048" y="10032"/>
                      <a:pt x="9120" y="10032"/>
                      <a:pt x="9189" y="10049"/>
                    </a:cubicBezTo>
                    <a:lnTo>
                      <a:pt x="9214" y="10049"/>
                    </a:lnTo>
                    <a:cubicBezTo>
                      <a:pt x="9276" y="10037"/>
                      <a:pt x="9344" y="10027"/>
                      <a:pt x="9406" y="10013"/>
                    </a:cubicBezTo>
                    <a:cubicBezTo>
                      <a:pt x="9726" y="9929"/>
                      <a:pt x="9923" y="9717"/>
                      <a:pt x="10001" y="9402"/>
                    </a:cubicBezTo>
                    <a:cubicBezTo>
                      <a:pt x="10006" y="9397"/>
                      <a:pt x="10016" y="9392"/>
                      <a:pt x="10021" y="9385"/>
                    </a:cubicBezTo>
                    <a:lnTo>
                      <a:pt x="10021" y="9070"/>
                    </a:lnTo>
                    <a:cubicBezTo>
                      <a:pt x="9965" y="8822"/>
                      <a:pt x="9793" y="8657"/>
                      <a:pt x="9623" y="8485"/>
                    </a:cubicBezTo>
                    <a:cubicBezTo>
                      <a:pt x="8914" y="7782"/>
                      <a:pt x="8210" y="7078"/>
                      <a:pt x="7506" y="6369"/>
                    </a:cubicBezTo>
                    <a:cubicBezTo>
                      <a:pt x="7446" y="6306"/>
                      <a:pt x="7383" y="6282"/>
                      <a:pt x="7312" y="6282"/>
                    </a:cubicBezTo>
                    <a:cubicBezTo>
                      <a:pt x="7291" y="6282"/>
                      <a:pt x="7270" y="6284"/>
                      <a:pt x="7248" y="6287"/>
                    </a:cubicBezTo>
                    <a:cubicBezTo>
                      <a:pt x="7222" y="6287"/>
                      <a:pt x="7181" y="6287"/>
                      <a:pt x="7165" y="6271"/>
                    </a:cubicBezTo>
                    <a:cubicBezTo>
                      <a:pt x="6959" y="6070"/>
                      <a:pt x="6751" y="5863"/>
                      <a:pt x="6539" y="5655"/>
                    </a:cubicBezTo>
                    <a:cubicBezTo>
                      <a:pt x="6777" y="5314"/>
                      <a:pt x="6942" y="4953"/>
                      <a:pt x="7052" y="4569"/>
                    </a:cubicBezTo>
                    <a:cubicBezTo>
                      <a:pt x="7093" y="4435"/>
                      <a:pt x="7041" y="4290"/>
                      <a:pt x="6942" y="4254"/>
                    </a:cubicBezTo>
                    <a:cubicBezTo>
                      <a:pt x="6917" y="4245"/>
                      <a:pt x="6892" y="4241"/>
                      <a:pt x="6867" y="4241"/>
                    </a:cubicBezTo>
                    <a:cubicBezTo>
                      <a:pt x="6769" y="4241"/>
                      <a:pt x="6682" y="4303"/>
                      <a:pt x="6653" y="4414"/>
                    </a:cubicBezTo>
                    <a:cubicBezTo>
                      <a:pt x="6534" y="4864"/>
                      <a:pt x="6322" y="5268"/>
                      <a:pt x="6022" y="5624"/>
                    </a:cubicBezTo>
                    <a:cubicBezTo>
                      <a:pt x="5732" y="5982"/>
                      <a:pt x="5375" y="6256"/>
                      <a:pt x="4961" y="6458"/>
                    </a:cubicBezTo>
                    <a:cubicBezTo>
                      <a:pt x="4645" y="6618"/>
                      <a:pt x="4304" y="6711"/>
                      <a:pt x="3948" y="6753"/>
                    </a:cubicBezTo>
                    <a:cubicBezTo>
                      <a:pt x="3812" y="6768"/>
                      <a:pt x="3676" y="6776"/>
                      <a:pt x="3540" y="6776"/>
                    </a:cubicBezTo>
                    <a:cubicBezTo>
                      <a:pt x="3341" y="6776"/>
                      <a:pt x="3143" y="6757"/>
                      <a:pt x="2949" y="6711"/>
                    </a:cubicBezTo>
                    <a:cubicBezTo>
                      <a:pt x="2271" y="6561"/>
                      <a:pt x="1696" y="6235"/>
                      <a:pt x="1226" y="5718"/>
                    </a:cubicBezTo>
                    <a:cubicBezTo>
                      <a:pt x="765" y="5206"/>
                      <a:pt x="497" y="4611"/>
                      <a:pt x="419" y="3938"/>
                    </a:cubicBezTo>
                    <a:cubicBezTo>
                      <a:pt x="373" y="3499"/>
                      <a:pt x="409" y="3059"/>
                      <a:pt x="553" y="2629"/>
                    </a:cubicBezTo>
                    <a:cubicBezTo>
                      <a:pt x="729" y="2107"/>
                      <a:pt x="1013" y="1651"/>
                      <a:pt x="1417" y="1274"/>
                    </a:cubicBezTo>
                    <a:cubicBezTo>
                      <a:pt x="1624" y="1082"/>
                      <a:pt x="1852" y="911"/>
                      <a:pt x="2100" y="782"/>
                    </a:cubicBezTo>
                    <a:cubicBezTo>
                      <a:pt x="2567" y="541"/>
                      <a:pt x="3055" y="413"/>
                      <a:pt x="3571" y="413"/>
                    </a:cubicBezTo>
                    <a:cubicBezTo>
                      <a:pt x="3695" y="413"/>
                      <a:pt x="3820" y="420"/>
                      <a:pt x="3948" y="435"/>
                    </a:cubicBezTo>
                    <a:cubicBezTo>
                      <a:pt x="4273" y="476"/>
                      <a:pt x="4588" y="560"/>
                      <a:pt x="4889" y="700"/>
                    </a:cubicBezTo>
                    <a:cubicBezTo>
                      <a:pt x="5333" y="901"/>
                      <a:pt x="5712" y="1185"/>
                      <a:pt x="6027" y="1563"/>
                    </a:cubicBezTo>
                    <a:cubicBezTo>
                      <a:pt x="6312" y="1904"/>
                      <a:pt x="6513" y="2293"/>
                      <a:pt x="6643" y="2718"/>
                    </a:cubicBezTo>
                    <a:cubicBezTo>
                      <a:pt x="6685" y="2850"/>
                      <a:pt x="6752" y="2918"/>
                      <a:pt x="6859" y="2918"/>
                    </a:cubicBezTo>
                    <a:cubicBezTo>
                      <a:pt x="6882" y="2918"/>
                      <a:pt x="6906" y="2915"/>
                      <a:pt x="6933" y="2909"/>
                    </a:cubicBezTo>
                    <a:cubicBezTo>
                      <a:pt x="7036" y="2883"/>
                      <a:pt x="7098" y="2737"/>
                      <a:pt x="7041" y="2603"/>
                    </a:cubicBezTo>
                    <a:cubicBezTo>
                      <a:pt x="6928" y="2319"/>
                      <a:pt x="6818" y="2024"/>
                      <a:pt x="6674" y="1749"/>
                    </a:cubicBezTo>
                    <a:cubicBezTo>
                      <a:pt x="6441" y="1326"/>
                      <a:pt x="6104" y="979"/>
                      <a:pt x="5712" y="689"/>
                    </a:cubicBezTo>
                    <a:cubicBezTo>
                      <a:pt x="5282" y="378"/>
                      <a:pt x="4817" y="161"/>
                      <a:pt x="4289" y="68"/>
                    </a:cubicBezTo>
                    <a:cubicBezTo>
                      <a:pt x="4170" y="48"/>
                      <a:pt x="4051" y="22"/>
                      <a:pt x="3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8"/>
              <p:cNvSpPr/>
              <p:nvPr/>
            </p:nvSpPr>
            <p:spPr>
              <a:xfrm>
                <a:off x="1517700" y="1258275"/>
                <a:ext cx="130925" cy="130925"/>
              </a:xfrm>
              <a:custGeom>
                <a:avLst/>
                <a:gdLst/>
                <a:ahLst/>
                <a:cxnLst/>
                <a:rect l="l" t="t" r="r" b="b"/>
                <a:pathLst>
                  <a:path w="5237" h="5237" extrusionOk="0">
                    <a:moveTo>
                      <a:pt x="2667" y="407"/>
                    </a:moveTo>
                    <a:cubicBezTo>
                      <a:pt x="2712" y="407"/>
                      <a:pt x="2755" y="414"/>
                      <a:pt x="2789" y="435"/>
                    </a:cubicBezTo>
                    <a:cubicBezTo>
                      <a:pt x="2851" y="477"/>
                      <a:pt x="2851" y="621"/>
                      <a:pt x="2892" y="709"/>
                    </a:cubicBezTo>
                    <a:cubicBezTo>
                      <a:pt x="2918" y="766"/>
                      <a:pt x="2964" y="823"/>
                      <a:pt x="3017" y="849"/>
                    </a:cubicBezTo>
                    <a:cubicBezTo>
                      <a:pt x="3167" y="916"/>
                      <a:pt x="3337" y="952"/>
                      <a:pt x="3477" y="1036"/>
                    </a:cubicBezTo>
                    <a:cubicBezTo>
                      <a:pt x="3543" y="1073"/>
                      <a:pt x="3603" y="1090"/>
                      <a:pt x="3661" y="1090"/>
                    </a:cubicBezTo>
                    <a:cubicBezTo>
                      <a:pt x="3752" y="1090"/>
                      <a:pt x="3834" y="1049"/>
                      <a:pt x="3917" y="988"/>
                    </a:cubicBezTo>
                    <a:cubicBezTo>
                      <a:pt x="3953" y="969"/>
                      <a:pt x="3984" y="947"/>
                      <a:pt x="4015" y="931"/>
                    </a:cubicBezTo>
                    <a:cubicBezTo>
                      <a:pt x="4113" y="1031"/>
                      <a:pt x="4206" y="1118"/>
                      <a:pt x="4299" y="1211"/>
                    </a:cubicBezTo>
                    <a:cubicBezTo>
                      <a:pt x="4294" y="1222"/>
                      <a:pt x="4289" y="1237"/>
                      <a:pt x="4284" y="1242"/>
                    </a:cubicBezTo>
                    <a:cubicBezTo>
                      <a:pt x="4082" y="1470"/>
                      <a:pt x="4139" y="1702"/>
                      <a:pt x="4268" y="1936"/>
                    </a:cubicBezTo>
                    <a:cubicBezTo>
                      <a:pt x="4289" y="1972"/>
                      <a:pt x="4299" y="2008"/>
                      <a:pt x="4310" y="2049"/>
                    </a:cubicBezTo>
                    <a:cubicBezTo>
                      <a:pt x="4367" y="2272"/>
                      <a:pt x="4511" y="2380"/>
                      <a:pt x="4734" y="2397"/>
                    </a:cubicBezTo>
                    <a:cubicBezTo>
                      <a:pt x="4807" y="2401"/>
                      <a:pt x="4817" y="2437"/>
                      <a:pt x="4822" y="2500"/>
                    </a:cubicBezTo>
                    <a:cubicBezTo>
                      <a:pt x="4833" y="2810"/>
                      <a:pt x="4833" y="2805"/>
                      <a:pt x="4533" y="2893"/>
                    </a:cubicBezTo>
                    <a:cubicBezTo>
                      <a:pt x="4480" y="2908"/>
                      <a:pt x="4418" y="2960"/>
                      <a:pt x="4399" y="3011"/>
                    </a:cubicBezTo>
                    <a:cubicBezTo>
                      <a:pt x="4315" y="3182"/>
                      <a:pt x="4268" y="3364"/>
                      <a:pt x="4175" y="3529"/>
                    </a:cubicBezTo>
                    <a:cubicBezTo>
                      <a:pt x="4103" y="3669"/>
                      <a:pt x="4155" y="3772"/>
                      <a:pt x="4217" y="3887"/>
                    </a:cubicBezTo>
                    <a:cubicBezTo>
                      <a:pt x="4243" y="3932"/>
                      <a:pt x="4274" y="3973"/>
                      <a:pt x="4299" y="4021"/>
                    </a:cubicBezTo>
                    <a:cubicBezTo>
                      <a:pt x="4201" y="4114"/>
                      <a:pt x="4103" y="4202"/>
                      <a:pt x="4000" y="4300"/>
                    </a:cubicBezTo>
                    <a:cubicBezTo>
                      <a:pt x="3953" y="4274"/>
                      <a:pt x="3881" y="4243"/>
                      <a:pt x="3824" y="4197"/>
                    </a:cubicBezTo>
                    <a:cubicBezTo>
                      <a:pt x="3776" y="4159"/>
                      <a:pt x="3728" y="4145"/>
                      <a:pt x="3681" y="4145"/>
                    </a:cubicBezTo>
                    <a:cubicBezTo>
                      <a:pt x="3635" y="4145"/>
                      <a:pt x="3590" y="4158"/>
                      <a:pt x="3544" y="4176"/>
                    </a:cubicBezTo>
                    <a:cubicBezTo>
                      <a:pt x="3379" y="4243"/>
                      <a:pt x="3219" y="4326"/>
                      <a:pt x="3048" y="4377"/>
                    </a:cubicBezTo>
                    <a:cubicBezTo>
                      <a:pt x="2923" y="4419"/>
                      <a:pt x="2892" y="4507"/>
                      <a:pt x="2866" y="4610"/>
                    </a:cubicBezTo>
                    <a:cubicBezTo>
                      <a:pt x="2815" y="4818"/>
                      <a:pt x="2815" y="4823"/>
                      <a:pt x="2598" y="4823"/>
                    </a:cubicBezTo>
                    <a:lnTo>
                      <a:pt x="2406" y="4823"/>
                    </a:lnTo>
                    <a:cubicBezTo>
                      <a:pt x="2401" y="4792"/>
                      <a:pt x="2401" y="4771"/>
                      <a:pt x="2396" y="4745"/>
                    </a:cubicBezTo>
                    <a:cubicBezTo>
                      <a:pt x="2391" y="4414"/>
                      <a:pt x="2116" y="4357"/>
                      <a:pt x="1889" y="4259"/>
                    </a:cubicBezTo>
                    <a:cubicBezTo>
                      <a:pt x="1881" y="4256"/>
                      <a:pt x="1874" y="4256"/>
                      <a:pt x="1869" y="4256"/>
                    </a:cubicBezTo>
                    <a:cubicBezTo>
                      <a:pt x="1863" y="4256"/>
                      <a:pt x="1858" y="4256"/>
                      <a:pt x="1853" y="4253"/>
                    </a:cubicBezTo>
                    <a:cubicBezTo>
                      <a:pt x="1756" y="4190"/>
                      <a:pt x="1659" y="4156"/>
                      <a:pt x="1565" y="4156"/>
                    </a:cubicBezTo>
                    <a:cubicBezTo>
                      <a:pt x="1459" y="4156"/>
                      <a:pt x="1356" y="4199"/>
                      <a:pt x="1257" y="4290"/>
                    </a:cubicBezTo>
                    <a:cubicBezTo>
                      <a:pt x="1247" y="4295"/>
                      <a:pt x="1226" y="4305"/>
                      <a:pt x="1226" y="4305"/>
                    </a:cubicBezTo>
                    <a:cubicBezTo>
                      <a:pt x="1133" y="4228"/>
                      <a:pt x="1040" y="4155"/>
                      <a:pt x="958" y="4067"/>
                    </a:cubicBezTo>
                    <a:cubicBezTo>
                      <a:pt x="937" y="4047"/>
                      <a:pt x="958" y="3968"/>
                      <a:pt x="978" y="3932"/>
                    </a:cubicBezTo>
                    <a:cubicBezTo>
                      <a:pt x="1097" y="3772"/>
                      <a:pt x="1108" y="3617"/>
                      <a:pt x="1015" y="3441"/>
                    </a:cubicBezTo>
                    <a:cubicBezTo>
                      <a:pt x="947" y="3312"/>
                      <a:pt x="885" y="3182"/>
                      <a:pt x="844" y="3042"/>
                    </a:cubicBezTo>
                    <a:cubicBezTo>
                      <a:pt x="808" y="2949"/>
                      <a:pt x="750" y="2908"/>
                      <a:pt x="662" y="2887"/>
                    </a:cubicBezTo>
                    <a:cubicBezTo>
                      <a:pt x="585" y="2872"/>
                      <a:pt x="507" y="2851"/>
                      <a:pt x="419" y="2831"/>
                    </a:cubicBezTo>
                    <a:cubicBezTo>
                      <a:pt x="419" y="2717"/>
                      <a:pt x="414" y="2598"/>
                      <a:pt x="425" y="2483"/>
                    </a:cubicBezTo>
                    <a:cubicBezTo>
                      <a:pt x="425" y="2452"/>
                      <a:pt x="466" y="2416"/>
                      <a:pt x="497" y="2401"/>
                    </a:cubicBezTo>
                    <a:cubicBezTo>
                      <a:pt x="559" y="2375"/>
                      <a:pt x="636" y="2380"/>
                      <a:pt x="693" y="2344"/>
                    </a:cubicBezTo>
                    <a:cubicBezTo>
                      <a:pt x="755" y="2308"/>
                      <a:pt x="817" y="2251"/>
                      <a:pt x="849" y="2189"/>
                    </a:cubicBezTo>
                    <a:cubicBezTo>
                      <a:pt x="927" y="2039"/>
                      <a:pt x="973" y="1874"/>
                      <a:pt x="1046" y="1719"/>
                    </a:cubicBezTo>
                    <a:cubicBezTo>
                      <a:pt x="1102" y="1594"/>
                      <a:pt x="1087" y="1485"/>
                      <a:pt x="1020" y="1377"/>
                    </a:cubicBezTo>
                    <a:cubicBezTo>
                      <a:pt x="984" y="1320"/>
                      <a:pt x="953" y="1268"/>
                      <a:pt x="916" y="1211"/>
                    </a:cubicBezTo>
                    <a:cubicBezTo>
                      <a:pt x="1004" y="1124"/>
                      <a:pt x="1097" y="1031"/>
                      <a:pt x="1195" y="931"/>
                    </a:cubicBezTo>
                    <a:cubicBezTo>
                      <a:pt x="1221" y="942"/>
                      <a:pt x="1252" y="952"/>
                      <a:pt x="1273" y="974"/>
                    </a:cubicBezTo>
                    <a:cubicBezTo>
                      <a:pt x="1366" y="1050"/>
                      <a:pt x="1461" y="1087"/>
                      <a:pt x="1559" y="1087"/>
                    </a:cubicBezTo>
                    <a:cubicBezTo>
                      <a:pt x="1640" y="1087"/>
                      <a:pt x="1724" y="1061"/>
                      <a:pt x="1811" y="1010"/>
                    </a:cubicBezTo>
                    <a:cubicBezTo>
                      <a:pt x="1925" y="947"/>
                      <a:pt x="2054" y="911"/>
                      <a:pt x="2178" y="859"/>
                    </a:cubicBezTo>
                    <a:cubicBezTo>
                      <a:pt x="2276" y="818"/>
                      <a:pt x="2344" y="756"/>
                      <a:pt x="2355" y="637"/>
                    </a:cubicBezTo>
                    <a:cubicBezTo>
                      <a:pt x="2360" y="570"/>
                      <a:pt x="2391" y="503"/>
                      <a:pt x="2412" y="425"/>
                    </a:cubicBezTo>
                    <a:cubicBezTo>
                      <a:pt x="2432" y="420"/>
                      <a:pt x="2448" y="420"/>
                      <a:pt x="2463" y="420"/>
                    </a:cubicBezTo>
                    <a:cubicBezTo>
                      <a:pt x="2530" y="420"/>
                      <a:pt x="2602" y="407"/>
                      <a:pt x="2667" y="407"/>
                    </a:cubicBezTo>
                    <a:close/>
                    <a:moveTo>
                      <a:pt x="2959" y="0"/>
                    </a:moveTo>
                    <a:cubicBezTo>
                      <a:pt x="2804" y="6"/>
                      <a:pt x="2649" y="6"/>
                      <a:pt x="2494" y="6"/>
                    </a:cubicBezTo>
                    <a:cubicBezTo>
                      <a:pt x="2426" y="5"/>
                      <a:pt x="2370" y="3"/>
                      <a:pt x="2322" y="3"/>
                    </a:cubicBezTo>
                    <a:cubicBezTo>
                      <a:pt x="2094" y="3"/>
                      <a:pt x="2059" y="45"/>
                      <a:pt x="1982" y="404"/>
                    </a:cubicBezTo>
                    <a:cubicBezTo>
                      <a:pt x="1971" y="446"/>
                      <a:pt x="1920" y="492"/>
                      <a:pt x="1884" y="518"/>
                    </a:cubicBezTo>
                    <a:cubicBezTo>
                      <a:pt x="1785" y="583"/>
                      <a:pt x="1687" y="622"/>
                      <a:pt x="1590" y="622"/>
                    </a:cubicBezTo>
                    <a:cubicBezTo>
                      <a:pt x="1495" y="622"/>
                      <a:pt x="1402" y="584"/>
                      <a:pt x="1309" y="497"/>
                    </a:cubicBezTo>
                    <a:cubicBezTo>
                      <a:pt x="1304" y="492"/>
                      <a:pt x="1288" y="492"/>
                      <a:pt x="1278" y="482"/>
                    </a:cubicBezTo>
                    <a:cubicBezTo>
                      <a:pt x="1239" y="456"/>
                      <a:pt x="1202" y="445"/>
                      <a:pt x="1167" y="445"/>
                    </a:cubicBezTo>
                    <a:cubicBezTo>
                      <a:pt x="1109" y="445"/>
                      <a:pt x="1057" y="475"/>
                      <a:pt x="1009" y="523"/>
                    </a:cubicBezTo>
                    <a:cubicBezTo>
                      <a:pt x="860" y="673"/>
                      <a:pt x="709" y="823"/>
                      <a:pt x="559" y="974"/>
                    </a:cubicBezTo>
                    <a:cubicBezTo>
                      <a:pt x="414" y="1124"/>
                      <a:pt x="394" y="1175"/>
                      <a:pt x="512" y="1351"/>
                    </a:cubicBezTo>
                    <a:cubicBezTo>
                      <a:pt x="616" y="1511"/>
                      <a:pt x="652" y="1651"/>
                      <a:pt x="549" y="1827"/>
                    </a:cubicBezTo>
                    <a:cubicBezTo>
                      <a:pt x="492" y="1920"/>
                      <a:pt x="450" y="1993"/>
                      <a:pt x="342" y="2008"/>
                    </a:cubicBezTo>
                    <a:cubicBezTo>
                      <a:pt x="275" y="2018"/>
                      <a:pt x="208" y="2034"/>
                      <a:pt x="146" y="2060"/>
                    </a:cubicBezTo>
                    <a:cubicBezTo>
                      <a:pt x="53" y="2091"/>
                      <a:pt x="0" y="2148"/>
                      <a:pt x="0" y="2256"/>
                    </a:cubicBezTo>
                    <a:cubicBezTo>
                      <a:pt x="5" y="2473"/>
                      <a:pt x="5" y="2696"/>
                      <a:pt x="5" y="2913"/>
                    </a:cubicBezTo>
                    <a:cubicBezTo>
                      <a:pt x="5" y="3135"/>
                      <a:pt x="22" y="3156"/>
                      <a:pt x="233" y="3209"/>
                    </a:cubicBezTo>
                    <a:cubicBezTo>
                      <a:pt x="316" y="3228"/>
                      <a:pt x="425" y="3228"/>
                      <a:pt x="466" y="3281"/>
                    </a:cubicBezTo>
                    <a:cubicBezTo>
                      <a:pt x="543" y="3379"/>
                      <a:pt x="590" y="3514"/>
                      <a:pt x="626" y="3638"/>
                    </a:cubicBezTo>
                    <a:cubicBezTo>
                      <a:pt x="642" y="3684"/>
                      <a:pt x="590" y="3751"/>
                      <a:pt x="559" y="3803"/>
                    </a:cubicBezTo>
                    <a:cubicBezTo>
                      <a:pt x="538" y="3855"/>
                      <a:pt x="502" y="3901"/>
                      <a:pt x="476" y="3949"/>
                    </a:cubicBezTo>
                    <a:cubicBezTo>
                      <a:pt x="419" y="4052"/>
                      <a:pt x="435" y="4140"/>
                      <a:pt x="518" y="4222"/>
                    </a:cubicBezTo>
                    <a:cubicBezTo>
                      <a:pt x="683" y="4388"/>
                      <a:pt x="853" y="4553"/>
                      <a:pt x="1020" y="4725"/>
                    </a:cubicBezTo>
                    <a:cubicBezTo>
                      <a:pt x="1067" y="4774"/>
                      <a:pt x="1116" y="4794"/>
                      <a:pt x="1166" y="4794"/>
                    </a:cubicBezTo>
                    <a:cubicBezTo>
                      <a:pt x="1209" y="4794"/>
                      <a:pt x="1254" y="4779"/>
                      <a:pt x="1299" y="4756"/>
                    </a:cubicBezTo>
                    <a:cubicBezTo>
                      <a:pt x="1356" y="4725"/>
                      <a:pt x="1407" y="4682"/>
                      <a:pt x="1464" y="4651"/>
                    </a:cubicBezTo>
                    <a:cubicBezTo>
                      <a:pt x="1504" y="4627"/>
                      <a:pt x="1544" y="4615"/>
                      <a:pt x="1588" y="4615"/>
                    </a:cubicBezTo>
                    <a:cubicBezTo>
                      <a:pt x="1618" y="4615"/>
                      <a:pt x="1651" y="4621"/>
                      <a:pt x="1687" y="4632"/>
                    </a:cubicBezTo>
                    <a:cubicBezTo>
                      <a:pt x="1894" y="4694"/>
                      <a:pt x="2013" y="4812"/>
                      <a:pt x="2033" y="5035"/>
                    </a:cubicBezTo>
                    <a:cubicBezTo>
                      <a:pt x="2054" y="5184"/>
                      <a:pt x="2132" y="5236"/>
                      <a:pt x="2281" y="5236"/>
                    </a:cubicBezTo>
                    <a:lnTo>
                      <a:pt x="2928" y="5236"/>
                    </a:lnTo>
                    <a:cubicBezTo>
                      <a:pt x="3100" y="5236"/>
                      <a:pt x="3162" y="5210"/>
                      <a:pt x="3182" y="5045"/>
                    </a:cubicBezTo>
                    <a:cubicBezTo>
                      <a:pt x="3219" y="4797"/>
                      <a:pt x="3348" y="4668"/>
                      <a:pt x="3580" y="4625"/>
                    </a:cubicBezTo>
                    <a:cubicBezTo>
                      <a:pt x="3601" y="4621"/>
                      <a:pt x="3624" y="4619"/>
                      <a:pt x="3646" y="4619"/>
                    </a:cubicBezTo>
                    <a:cubicBezTo>
                      <a:pt x="3675" y="4619"/>
                      <a:pt x="3703" y="4622"/>
                      <a:pt x="3726" y="4632"/>
                    </a:cubicBezTo>
                    <a:cubicBezTo>
                      <a:pt x="3783" y="4651"/>
                      <a:pt x="3829" y="4694"/>
                      <a:pt x="3881" y="4725"/>
                    </a:cubicBezTo>
                    <a:cubicBezTo>
                      <a:pt x="3953" y="4771"/>
                      <a:pt x="4009" y="4796"/>
                      <a:pt x="4061" y="4796"/>
                    </a:cubicBezTo>
                    <a:cubicBezTo>
                      <a:pt x="4124" y="4796"/>
                      <a:pt x="4182" y="4759"/>
                      <a:pt x="4258" y="4682"/>
                    </a:cubicBezTo>
                    <a:lnTo>
                      <a:pt x="4631" y="4310"/>
                    </a:lnTo>
                    <a:cubicBezTo>
                      <a:pt x="4817" y="4124"/>
                      <a:pt x="4827" y="4057"/>
                      <a:pt x="4683" y="3839"/>
                    </a:cubicBezTo>
                    <a:cubicBezTo>
                      <a:pt x="4616" y="3731"/>
                      <a:pt x="4595" y="3643"/>
                      <a:pt x="4636" y="3503"/>
                    </a:cubicBezTo>
                    <a:cubicBezTo>
                      <a:pt x="4703" y="3302"/>
                      <a:pt x="4827" y="3235"/>
                      <a:pt x="5019" y="3204"/>
                    </a:cubicBezTo>
                    <a:cubicBezTo>
                      <a:pt x="5180" y="3178"/>
                      <a:pt x="5237" y="3104"/>
                      <a:pt x="5237" y="2939"/>
                    </a:cubicBezTo>
                    <a:lnTo>
                      <a:pt x="5237" y="2313"/>
                    </a:lnTo>
                    <a:cubicBezTo>
                      <a:pt x="5237" y="2137"/>
                      <a:pt x="5199" y="2065"/>
                      <a:pt x="5029" y="2044"/>
                    </a:cubicBezTo>
                    <a:cubicBezTo>
                      <a:pt x="4796" y="2024"/>
                      <a:pt x="4683" y="1905"/>
                      <a:pt x="4621" y="1692"/>
                    </a:cubicBezTo>
                    <a:cubicBezTo>
                      <a:pt x="4600" y="1620"/>
                      <a:pt x="4569" y="1558"/>
                      <a:pt x="4636" y="1490"/>
                    </a:cubicBezTo>
                    <a:cubicBezTo>
                      <a:pt x="4683" y="1439"/>
                      <a:pt x="4709" y="1372"/>
                      <a:pt x="4740" y="1315"/>
                    </a:cubicBezTo>
                    <a:cubicBezTo>
                      <a:pt x="4802" y="1196"/>
                      <a:pt x="4781" y="1082"/>
                      <a:pt x="4688" y="983"/>
                    </a:cubicBezTo>
                    <a:cubicBezTo>
                      <a:pt x="4554" y="849"/>
                      <a:pt x="4418" y="714"/>
                      <a:pt x="4279" y="575"/>
                    </a:cubicBezTo>
                    <a:cubicBezTo>
                      <a:pt x="4192" y="487"/>
                      <a:pt x="4135" y="446"/>
                      <a:pt x="4069" y="446"/>
                    </a:cubicBezTo>
                    <a:cubicBezTo>
                      <a:pt x="4015" y="446"/>
                      <a:pt x="3954" y="474"/>
                      <a:pt x="3865" y="528"/>
                    </a:cubicBezTo>
                    <a:cubicBezTo>
                      <a:pt x="3797" y="569"/>
                      <a:pt x="3708" y="630"/>
                      <a:pt x="3641" y="630"/>
                    </a:cubicBezTo>
                    <a:cubicBezTo>
                      <a:pt x="3633" y="630"/>
                      <a:pt x="3624" y="629"/>
                      <a:pt x="3616" y="627"/>
                    </a:cubicBezTo>
                    <a:cubicBezTo>
                      <a:pt x="3425" y="575"/>
                      <a:pt x="3198" y="523"/>
                      <a:pt x="3203" y="243"/>
                    </a:cubicBezTo>
                    <a:cubicBezTo>
                      <a:pt x="3203" y="217"/>
                      <a:pt x="3188" y="186"/>
                      <a:pt x="3182" y="161"/>
                    </a:cubicBezTo>
                    <a:cubicBezTo>
                      <a:pt x="3151" y="47"/>
                      <a:pt x="3079" y="0"/>
                      <a:pt x="2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18"/>
              <p:cNvSpPr/>
              <p:nvPr/>
            </p:nvSpPr>
            <p:spPr>
              <a:xfrm>
                <a:off x="1548875" y="1289450"/>
                <a:ext cx="70100" cy="68625"/>
              </a:xfrm>
              <a:custGeom>
                <a:avLst/>
                <a:gdLst/>
                <a:ahLst/>
                <a:cxnLst/>
                <a:rect l="l" t="t" r="r" b="b"/>
                <a:pathLst>
                  <a:path w="2804" h="2745" extrusionOk="0">
                    <a:moveTo>
                      <a:pt x="1404" y="1"/>
                    </a:moveTo>
                    <a:cubicBezTo>
                      <a:pt x="1400" y="1"/>
                      <a:pt x="1396" y="1"/>
                      <a:pt x="1392" y="1"/>
                    </a:cubicBezTo>
                    <a:cubicBezTo>
                      <a:pt x="1242" y="1"/>
                      <a:pt x="1165" y="57"/>
                      <a:pt x="1154" y="207"/>
                    </a:cubicBezTo>
                    <a:cubicBezTo>
                      <a:pt x="1144" y="326"/>
                      <a:pt x="1258" y="419"/>
                      <a:pt x="1397" y="419"/>
                    </a:cubicBezTo>
                    <a:cubicBezTo>
                      <a:pt x="1399" y="419"/>
                      <a:pt x="1402" y="419"/>
                      <a:pt x="1404" y="419"/>
                    </a:cubicBezTo>
                    <a:cubicBezTo>
                      <a:pt x="1939" y="419"/>
                      <a:pt x="2421" y="986"/>
                      <a:pt x="2307" y="1547"/>
                    </a:cubicBezTo>
                    <a:cubicBezTo>
                      <a:pt x="2212" y="2013"/>
                      <a:pt x="1802" y="2332"/>
                      <a:pt x="1353" y="2332"/>
                    </a:cubicBezTo>
                    <a:cubicBezTo>
                      <a:pt x="1248" y="2332"/>
                      <a:pt x="1140" y="2314"/>
                      <a:pt x="1034" y="2277"/>
                    </a:cubicBezTo>
                    <a:cubicBezTo>
                      <a:pt x="683" y="2153"/>
                      <a:pt x="279" y="1702"/>
                      <a:pt x="440" y="1097"/>
                    </a:cubicBezTo>
                    <a:cubicBezTo>
                      <a:pt x="482" y="947"/>
                      <a:pt x="414" y="844"/>
                      <a:pt x="279" y="813"/>
                    </a:cubicBezTo>
                    <a:cubicBezTo>
                      <a:pt x="270" y="811"/>
                      <a:pt x="260" y="810"/>
                      <a:pt x="250" y="810"/>
                    </a:cubicBezTo>
                    <a:cubicBezTo>
                      <a:pt x="153" y="810"/>
                      <a:pt x="40" y="902"/>
                      <a:pt x="31" y="1019"/>
                    </a:cubicBezTo>
                    <a:cubicBezTo>
                      <a:pt x="10" y="1190"/>
                      <a:pt x="0" y="1361"/>
                      <a:pt x="5" y="1532"/>
                    </a:cubicBezTo>
                    <a:cubicBezTo>
                      <a:pt x="16" y="1878"/>
                      <a:pt x="181" y="2163"/>
                      <a:pt x="430" y="2391"/>
                    </a:cubicBezTo>
                    <a:cubicBezTo>
                      <a:pt x="675" y="2616"/>
                      <a:pt x="971" y="2744"/>
                      <a:pt x="1305" y="2744"/>
                    </a:cubicBezTo>
                    <a:cubicBezTo>
                      <a:pt x="1324" y="2744"/>
                      <a:pt x="1342" y="2743"/>
                      <a:pt x="1361" y="2743"/>
                    </a:cubicBezTo>
                    <a:cubicBezTo>
                      <a:pt x="1384" y="2744"/>
                      <a:pt x="1407" y="2744"/>
                      <a:pt x="1429" y="2744"/>
                    </a:cubicBezTo>
                    <a:cubicBezTo>
                      <a:pt x="1804" y="2744"/>
                      <a:pt x="2085" y="2583"/>
                      <a:pt x="2251" y="2432"/>
                    </a:cubicBezTo>
                    <a:cubicBezTo>
                      <a:pt x="2639" y="2086"/>
                      <a:pt x="2804" y="1651"/>
                      <a:pt x="2717" y="1128"/>
                    </a:cubicBezTo>
                    <a:cubicBezTo>
                      <a:pt x="2618" y="501"/>
                      <a:pt x="2056" y="1"/>
                      <a:pt x="1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18"/>
              <p:cNvSpPr/>
              <p:nvPr/>
            </p:nvSpPr>
            <p:spPr>
              <a:xfrm>
                <a:off x="1561150" y="1294475"/>
                <a:ext cx="10500" cy="10400"/>
              </a:xfrm>
              <a:custGeom>
                <a:avLst/>
                <a:gdLst/>
                <a:ahLst/>
                <a:cxnLst/>
                <a:rect l="l" t="t" r="r" b="b"/>
                <a:pathLst>
                  <a:path w="420" h="416" extrusionOk="0">
                    <a:moveTo>
                      <a:pt x="193" y="1"/>
                    </a:moveTo>
                    <a:cubicBezTo>
                      <a:pt x="80" y="1"/>
                      <a:pt x="1" y="88"/>
                      <a:pt x="1" y="218"/>
                    </a:cubicBezTo>
                    <a:cubicBezTo>
                      <a:pt x="1" y="343"/>
                      <a:pt x="73" y="415"/>
                      <a:pt x="202" y="415"/>
                    </a:cubicBezTo>
                    <a:cubicBezTo>
                      <a:pt x="210" y="415"/>
                      <a:pt x="217" y="416"/>
                      <a:pt x="225" y="416"/>
                    </a:cubicBezTo>
                    <a:cubicBezTo>
                      <a:pt x="336" y="416"/>
                      <a:pt x="410" y="338"/>
                      <a:pt x="414" y="197"/>
                    </a:cubicBezTo>
                    <a:cubicBezTo>
                      <a:pt x="419" y="99"/>
                      <a:pt x="306"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49" name="Google Shape;949;p18"/>
          <p:cNvGrpSpPr/>
          <p:nvPr/>
        </p:nvGrpSpPr>
        <p:grpSpPr>
          <a:xfrm flipH="1">
            <a:off x="0" y="-167"/>
            <a:ext cx="12191989" cy="6858181"/>
            <a:chOff x="0" y="-125"/>
            <a:chExt cx="9143992" cy="5143636"/>
          </a:xfrm>
        </p:grpSpPr>
        <p:cxnSp>
          <p:nvCxnSpPr>
            <p:cNvPr id="950" name="Google Shape;950;p18"/>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951" name="Google Shape;951;p18"/>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52" name="Google Shape;952;p18"/>
            <p:cNvCxnSpPr/>
            <p:nvPr/>
          </p:nvCxnSpPr>
          <p:spPr>
            <a:xfrm>
              <a:off x="0" y="1870375"/>
              <a:ext cx="430500" cy="0"/>
            </a:xfrm>
            <a:prstGeom prst="straightConnector1">
              <a:avLst/>
            </a:prstGeom>
            <a:noFill/>
            <a:ln w="9525" cap="flat" cmpd="sng">
              <a:solidFill>
                <a:schemeClr val="accent2"/>
              </a:solidFill>
              <a:prstDash val="solid"/>
              <a:round/>
              <a:headEnd type="none" w="med" len="med"/>
              <a:tailEnd type="none" w="med" len="med"/>
            </a:ln>
          </p:spPr>
        </p:cxnSp>
        <p:cxnSp>
          <p:nvCxnSpPr>
            <p:cNvPr id="953" name="Google Shape;953;p18"/>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954" name="Google Shape;954;p18"/>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955" name="Google Shape;955;p18"/>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956" name="Google Shape;956;p18"/>
            <p:cNvCxnSpPr/>
            <p:nvPr/>
          </p:nvCxnSpPr>
          <p:spPr>
            <a:xfrm>
              <a:off x="0" y="4208318"/>
              <a:ext cx="589200" cy="0"/>
            </a:xfrm>
            <a:prstGeom prst="straightConnector1">
              <a:avLst/>
            </a:prstGeom>
            <a:noFill/>
            <a:ln w="9525" cap="flat" cmpd="sng">
              <a:solidFill>
                <a:schemeClr val="accent2"/>
              </a:solidFill>
              <a:prstDash val="solid"/>
              <a:round/>
              <a:headEnd type="none" w="med" len="med"/>
              <a:tailEnd type="none" w="med" len="med"/>
            </a:ln>
          </p:spPr>
        </p:cxnSp>
        <p:cxnSp>
          <p:nvCxnSpPr>
            <p:cNvPr id="957" name="Google Shape;957;p18"/>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958" name="Google Shape;958;p18"/>
            <p:cNvCxnSpPr/>
            <p:nvPr/>
          </p:nvCxnSpPr>
          <p:spPr>
            <a:xfrm rot="10800000">
              <a:off x="467575" y="-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959" name="Google Shape;959;p18"/>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960" name="Google Shape;960;p18"/>
            <p:cNvCxnSpPr/>
            <p:nvPr/>
          </p:nvCxnSpPr>
          <p:spPr>
            <a:xfrm rot="10800000">
              <a:off x="1402761"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961" name="Google Shape;961;p18"/>
            <p:cNvCxnSpPr/>
            <p:nvPr/>
          </p:nvCxnSpPr>
          <p:spPr>
            <a:xfrm rot="10800000">
              <a:off x="467575" y="1229700"/>
              <a:ext cx="0" cy="1752000"/>
            </a:xfrm>
            <a:prstGeom prst="straightConnector1">
              <a:avLst/>
            </a:prstGeom>
            <a:noFill/>
            <a:ln w="9525" cap="flat" cmpd="sng">
              <a:solidFill>
                <a:schemeClr val="accent2"/>
              </a:solidFill>
              <a:prstDash val="solid"/>
              <a:round/>
              <a:headEnd type="none" w="med" len="med"/>
              <a:tailEnd type="none" w="med" len="med"/>
            </a:ln>
          </p:spPr>
        </p:cxnSp>
        <p:cxnSp>
          <p:nvCxnSpPr>
            <p:cNvPr id="962" name="Google Shape;962;p18"/>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963" name="Google Shape;963;p18"/>
            <p:cNvCxnSpPr/>
            <p:nvPr/>
          </p:nvCxnSpPr>
          <p:spPr>
            <a:xfrm rot="10800000">
              <a:off x="8740789" y="1402773"/>
              <a:ext cx="403200" cy="0"/>
            </a:xfrm>
            <a:prstGeom prst="straightConnector1">
              <a:avLst/>
            </a:prstGeom>
            <a:noFill/>
            <a:ln w="9525" cap="flat" cmpd="sng">
              <a:solidFill>
                <a:schemeClr val="accent2"/>
              </a:solidFill>
              <a:prstDash val="solid"/>
              <a:round/>
              <a:headEnd type="none" w="med" len="med"/>
              <a:tailEnd type="none" w="med" len="med"/>
            </a:ln>
          </p:spPr>
        </p:cxnSp>
        <p:cxnSp>
          <p:nvCxnSpPr>
            <p:cNvPr id="964" name="Google Shape;964;p18"/>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5" name="Google Shape;965;p18"/>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6" name="Google Shape;966;p18"/>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967" name="Google Shape;967;p18"/>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968" name="Google Shape;968;p18"/>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969" name="Google Shape;969;p18"/>
            <p:cNvCxnSpPr/>
            <p:nvPr/>
          </p:nvCxnSpPr>
          <p:spPr>
            <a:xfrm rot="10800000">
              <a:off x="7927489" y="4675909"/>
              <a:ext cx="1216500" cy="0"/>
            </a:xfrm>
            <a:prstGeom prst="straightConnector1">
              <a:avLst/>
            </a:prstGeom>
            <a:noFill/>
            <a:ln w="9525" cap="flat" cmpd="sng">
              <a:solidFill>
                <a:schemeClr val="accent2"/>
              </a:solidFill>
              <a:prstDash val="solid"/>
              <a:round/>
              <a:headEnd type="none" w="med" len="med"/>
              <a:tailEnd type="none" w="med" len="med"/>
            </a:ln>
          </p:spPr>
        </p:cxnSp>
        <p:cxnSp>
          <p:nvCxnSpPr>
            <p:cNvPr id="970" name="Google Shape;970;p18"/>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971" name="Google Shape;971;p18"/>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972" name="Google Shape;972;p18"/>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973" name="Google Shape;973;p18"/>
            <p:cNvCxnSpPr/>
            <p:nvPr/>
          </p:nvCxnSpPr>
          <p:spPr>
            <a:xfrm rot="10800000">
              <a:off x="8676400" y="117366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974" name="Google Shape;974;p18"/>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975" name="Google Shape;975;p18"/>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976" name="Google Shape;976;p18"/>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977" name="Google Shape;977;p18"/>
            <p:cNvCxnSpPr/>
            <p:nvPr/>
          </p:nvCxnSpPr>
          <p:spPr>
            <a:xfrm>
              <a:off x="6440461" y="11"/>
              <a:ext cx="0" cy="191700"/>
            </a:xfrm>
            <a:prstGeom prst="straightConnector1">
              <a:avLst/>
            </a:prstGeom>
            <a:noFill/>
            <a:ln w="9525" cap="flat" cmpd="sng">
              <a:solidFill>
                <a:schemeClr val="accent2"/>
              </a:solidFill>
              <a:prstDash val="solid"/>
              <a:round/>
              <a:headEnd type="none" w="med" len="med"/>
              <a:tailEnd type="none" w="med" len="med"/>
            </a:ln>
          </p:spPr>
        </p:cxnSp>
        <p:cxnSp>
          <p:nvCxnSpPr>
            <p:cNvPr id="978" name="Google Shape;978;p18"/>
            <p:cNvCxnSpPr/>
            <p:nvPr/>
          </p:nvCxnSpPr>
          <p:spPr>
            <a:xfrm>
              <a:off x="390050"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979" name="Google Shape;979;p18"/>
            <p:cNvCxnSpPr/>
            <p:nvPr/>
          </p:nvCxnSpPr>
          <p:spPr>
            <a:xfrm>
              <a:off x="74309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393816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80"/>
        <p:cNvGrpSpPr/>
        <p:nvPr/>
      </p:nvGrpSpPr>
      <p:grpSpPr>
        <a:xfrm>
          <a:off x="0" y="0"/>
          <a:ext cx="0" cy="0"/>
          <a:chOff x="0" y="0"/>
          <a:chExt cx="0" cy="0"/>
        </a:xfrm>
      </p:grpSpPr>
      <p:sp>
        <p:nvSpPr>
          <p:cNvPr id="981" name="Google Shape;981;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2" name="Google Shape;982;p19"/>
          <p:cNvSpPr txBox="1">
            <a:spLocks noGrp="1"/>
          </p:cNvSpPr>
          <p:nvPr>
            <p:ph type="subTitle" idx="1"/>
          </p:nvPr>
        </p:nvSpPr>
        <p:spPr>
          <a:xfrm>
            <a:off x="2020407" y="1768532"/>
            <a:ext cx="3687600" cy="490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3" name="Google Shape;983;p19"/>
          <p:cNvSpPr txBox="1">
            <a:spLocks noGrp="1"/>
          </p:cNvSpPr>
          <p:nvPr>
            <p:ph type="subTitle" idx="2"/>
          </p:nvPr>
        </p:nvSpPr>
        <p:spPr>
          <a:xfrm>
            <a:off x="2020407" y="20561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4" name="Google Shape;984;p19"/>
          <p:cNvSpPr txBox="1">
            <a:spLocks noGrp="1"/>
          </p:cNvSpPr>
          <p:nvPr>
            <p:ph type="subTitle" idx="3"/>
          </p:nvPr>
        </p:nvSpPr>
        <p:spPr>
          <a:xfrm>
            <a:off x="7310797" y="20561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5" name="Google Shape;985;p19"/>
          <p:cNvSpPr txBox="1">
            <a:spLocks noGrp="1"/>
          </p:cNvSpPr>
          <p:nvPr>
            <p:ph type="subTitle" idx="4"/>
          </p:nvPr>
        </p:nvSpPr>
        <p:spPr>
          <a:xfrm>
            <a:off x="2020408" y="43872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6" name="Google Shape;986;p19"/>
          <p:cNvSpPr txBox="1">
            <a:spLocks noGrp="1"/>
          </p:cNvSpPr>
          <p:nvPr>
            <p:ph type="subTitle" idx="5"/>
          </p:nvPr>
        </p:nvSpPr>
        <p:spPr>
          <a:xfrm>
            <a:off x="7310799" y="4387232"/>
            <a:ext cx="3687600" cy="1370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7" name="Google Shape;987;p19"/>
          <p:cNvSpPr txBox="1">
            <a:spLocks noGrp="1"/>
          </p:cNvSpPr>
          <p:nvPr>
            <p:ph type="subTitle" idx="6"/>
          </p:nvPr>
        </p:nvSpPr>
        <p:spPr>
          <a:xfrm>
            <a:off x="2020407" y="4099632"/>
            <a:ext cx="3687600" cy="490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8" name="Google Shape;988;p19"/>
          <p:cNvSpPr txBox="1">
            <a:spLocks noGrp="1"/>
          </p:cNvSpPr>
          <p:nvPr>
            <p:ph type="subTitle" idx="7"/>
          </p:nvPr>
        </p:nvSpPr>
        <p:spPr>
          <a:xfrm>
            <a:off x="7310796" y="1768532"/>
            <a:ext cx="3687600" cy="490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989" name="Google Shape;989;p19"/>
          <p:cNvSpPr txBox="1">
            <a:spLocks noGrp="1"/>
          </p:cNvSpPr>
          <p:nvPr>
            <p:ph type="subTitle" idx="8"/>
          </p:nvPr>
        </p:nvSpPr>
        <p:spPr>
          <a:xfrm>
            <a:off x="7310796" y="4099632"/>
            <a:ext cx="3687600" cy="490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990" name="Google Shape;990;p19"/>
          <p:cNvGrpSpPr/>
          <p:nvPr/>
        </p:nvGrpSpPr>
        <p:grpSpPr>
          <a:xfrm>
            <a:off x="-134" y="-145"/>
            <a:ext cx="12192267" cy="6858445"/>
            <a:chOff x="-100" y="-109"/>
            <a:chExt cx="9144200" cy="5143834"/>
          </a:xfrm>
        </p:grpSpPr>
        <p:sp>
          <p:nvSpPr>
            <p:cNvPr id="991" name="Google Shape;991;p19"/>
            <p:cNvSpPr/>
            <p:nvPr/>
          </p:nvSpPr>
          <p:spPr>
            <a:xfrm>
              <a:off x="1401425" y="46760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9"/>
            <p:cNvSpPr/>
            <p:nvPr/>
          </p:nvSpPr>
          <p:spPr>
            <a:xfrm>
              <a:off x="57053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19"/>
            <p:cNvSpPr/>
            <p:nvPr/>
          </p:nvSpPr>
          <p:spPr>
            <a:xfrm>
              <a:off x="467600" y="-109"/>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19"/>
            <p:cNvSpPr/>
            <p:nvPr/>
          </p:nvSpPr>
          <p:spPr>
            <a:xfrm>
              <a:off x="8676400" y="140806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9"/>
            <p:cNvSpPr/>
            <p:nvPr/>
          </p:nvSpPr>
          <p:spPr>
            <a:xfrm>
              <a:off x="-100" y="28056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9"/>
            <p:cNvSpPr/>
            <p:nvPr/>
          </p:nvSpPr>
          <p:spPr>
            <a:xfrm>
              <a:off x="8676400" y="374077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7" name="Google Shape;997;p19"/>
          <p:cNvGrpSpPr/>
          <p:nvPr/>
        </p:nvGrpSpPr>
        <p:grpSpPr>
          <a:xfrm>
            <a:off x="-356" y="-1271"/>
            <a:ext cx="10998749" cy="6236937"/>
            <a:chOff x="-267" y="-954"/>
            <a:chExt cx="8249062" cy="4677703"/>
          </a:xfrm>
        </p:grpSpPr>
        <p:grpSp>
          <p:nvGrpSpPr>
            <p:cNvPr id="998" name="Google Shape;998;p19"/>
            <p:cNvGrpSpPr/>
            <p:nvPr/>
          </p:nvGrpSpPr>
          <p:grpSpPr>
            <a:xfrm>
              <a:off x="-267" y="4208471"/>
              <a:ext cx="468022" cy="468278"/>
              <a:chOff x="2652825" y="1228150"/>
              <a:chExt cx="250025" cy="250175"/>
            </a:xfrm>
          </p:grpSpPr>
          <p:sp>
            <p:nvSpPr>
              <p:cNvPr id="999" name="Google Shape;999;p19"/>
              <p:cNvSpPr/>
              <p:nvPr/>
            </p:nvSpPr>
            <p:spPr>
              <a:xfrm>
                <a:off x="2652825" y="1228150"/>
                <a:ext cx="250025" cy="250175"/>
              </a:xfrm>
              <a:custGeom>
                <a:avLst/>
                <a:gdLst/>
                <a:ahLst/>
                <a:cxnLst/>
                <a:rect l="l" t="t" r="r" b="b"/>
                <a:pathLst>
                  <a:path w="10001" h="10007" extrusionOk="0">
                    <a:moveTo>
                      <a:pt x="5675" y="419"/>
                    </a:moveTo>
                    <a:cubicBezTo>
                      <a:pt x="5712" y="631"/>
                      <a:pt x="5737" y="839"/>
                      <a:pt x="5789" y="1040"/>
                    </a:cubicBezTo>
                    <a:cubicBezTo>
                      <a:pt x="5805" y="1107"/>
                      <a:pt x="5861" y="1195"/>
                      <a:pt x="5918" y="1221"/>
                    </a:cubicBezTo>
                    <a:cubicBezTo>
                      <a:pt x="6281" y="1381"/>
                      <a:pt x="6648" y="1522"/>
                      <a:pt x="7004" y="1677"/>
                    </a:cubicBezTo>
                    <a:cubicBezTo>
                      <a:pt x="7042" y="1693"/>
                      <a:pt x="7076" y="1700"/>
                      <a:pt x="7107" y="1700"/>
                    </a:cubicBezTo>
                    <a:cubicBezTo>
                      <a:pt x="7215" y="1700"/>
                      <a:pt x="7293" y="1619"/>
                      <a:pt x="7377" y="1563"/>
                    </a:cubicBezTo>
                    <a:cubicBezTo>
                      <a:pt x="7512" y="1475"/>
                      <a:pt x="7641" y="1371"/>
                      <a:pt x="7771" y="1273"/>
                    </a:cubicBezTo>
                    <a:cubicBezTo>
                      <a:pt x="8071" y="1573"/>
                      <a:pt x="8365" y="1868"/>
                      <a:pt x="8666" y="2162"/>
                    </a:cubicBezTo>
                    <a:cubicBezTo>
                      <a:pt x="8712" y="2210"/>
                      <a:pt x="8717" y="2241"/>
                      <a:pt x="8676" y="2298"/>
                    </a:cubicBezTo>
                    <a:cubicBezTo>
                      <a:pt x="8562" y="2437"/>
                      <a:pt x="8458" y="2582"/>
                      <a:pt x="8360" y="2732"/>
                    </a:cubicBezTo>
                    <a:cubicBezTo>
                      <a:pt x="8298" y="2814"/>
                      <a:pt x="8282" y="2897"/>
                      <a:pt x="8329" y="3012"/>
                    </a:cubicBezTo>
                    <a:cubicBezTo>
                      <a:pt x="8485" y="3358"/>
                      <a:pt x="8624" y="3715"/>
                      <a:pt x="8764" y="4067"/>
                    </a:cubicBezTo>
                    <a:cubicBezTo>
                      <a:pt x="8831" y="4232"/>
                      <a:pt x="8981" y="4222"/>
                      <a:pt x="9115" y="4247"/>
                    </a:cubicBezTo>
                    <a:cubicBezTo>
                      <a:pt x="9266" y="4273"/>
                      <a:pt x="9421" y="4294"/>
                      <a:pt x="9581" y="4320"/>
                    </a:cubicBezTo>
                    <a:lnTo>
                      <a:pt x="9581" y="5675"/>
                    </a:lnTo>
                    <a:cubicBezTo>
                      <a:pt x="9359" y="5712"/>
                      <a:pt x="9146" y="5737"/>
                      <a:pt x="8934" y="5784"/>
                    </a:cubicBezTo>
                    <a:cubicBezTo>
                      <a:pt x="8878" y="5799"/>
                      <a:pt x="8810" y="5851"/>
                      <a:pt x="8785" y="5904"/>
                    </a:cubicBezTo>
                    <a:cubicBezTo>
                      <a:pt x="8624" y="6271"/>
                      <a:pt x="8475" y="6644"/>
                      <a:pt x="8319" y="7010"/>
                    </a:cubicBezTo>
                    <a:cubicBezTo>
                      <a:pt x="8246" y="7176"/>
                      <a:pt x="8375" y="7269"/>
                      <a:pt x="8449" y="7382"/>
                    </a:cubicBezTo>
                    <a:cubicBezTo>
                      <a:pt x="8530" y="7513"/>
                      <a:pt x="8624" y="7631"/>
                      <a:pt x="8712" y="7750"/>
                    </a:cubicBezTo>
                    <a:cubicBezTo>
                      <a:pt x="8391" y="8077"/>
                      <a:pt x="8076" y="8387"/>
                      <a:pt x="7761" y="8707"/>
                    </a:cubicBezTo>
                    <a:cubicBezTo>
                      <a:pt x="7599" y="8593"/>
                      <a:pt x="7434" y="8480"/>
                      <a:pt x="7274" y="8356"/>
                    </a:cubicBezTo>
                    <a:cubicBezTo>
                      <a:pt x="7223" y="8316"/>
                      <a:pt x="7175" y="8295"/>
                      <a:pt x="7122" y="8295"/>
                    </a:cubicBezTo>
                    <a:cubicBezTo>
                      <a:pt x="7094" y="8295"/>
                      <a:pt x="7063" y="8301"/>
                      <a:pt x="7031" y="8314"/>
                    </a:cubicBezTo>
                    <a:cubicBezTo>
                      <a:pt x="6658" y="8475"/>
                      <a:pt x="6281" y="8624"/>
                      <a:pt x="5908" y="8786"/>
                    </a:cubicBezTo>
                    <a:cubicBezTo>
                      <a:pt x="5851" y="8810"/>
                      <a:pt x="5799" y="8889"/>
                      <a:pt x="5784" y="8956"/>
                    </a:cubicBezTo>
                    <a:cubicBezTo>
                      <a:pt x="5743" y="9158"/>
                      <a:pt x="5717" y="9369"/>
                      <a:pt x="5681" y="9581"/>
                    </a:cubicBezTo>
                    <a:lnTo>
                      <a:pt x="4330" y="9581"/>
                    </a:lnTo>
                    <a:cubicBezTo>
                      <a:pt x="4294" y="9369"/>
                      <a:pt x="4263" y="9152"/>
                      <a:pt x="4216" y="8941"/>
                    </a:cubicBezTo>
                    <a:cubicBezTo>
                      <a:pt x="4206" y="8884"/>
                      <a:pt x="4160" y="8810"/>
                      <a:pt x="4108" y="8791"/>
                    </a:cubicBezTo>
                    <a:cubicBezTo>
                      <a:pt x="3735" y="8624"/>
                      <a:pt x="3363" y="8475"/>
                      <a:pt x="2990" y="8320"/>
                    </a:cubicBezTo>
                    <a:cubicBezTo>
                      <a:pt x="2955" y="8305"/>
                      <a:pt x="2923" y="8298"/>
                      <a:pt x="2893" y="8298"/>
                    </a:cubicBezTo>
                    <a:cubicBezTo>
                      <a:pt x="2831" y="8298"/>
                      <a:pt x="2777" y="8327"/>
                      <a:pt x="2721" y="8366"/>
                    </a:cubicBezTo>
                    <a:cubicBezTo>
                      <a:pt x="2565" y="8480"/>
                      <a:pt x="2405" y="8593"/>
                      <a:pt x="2260" y="8702"/>
                    </a:cubicBezTo>
                    <a:cubicBezTo>
                      <a:pt x="1940" y="8382"/>
                      <a:pt x="1624" y="8072"/>
                      <a:pt x="1298" y="7745"/>
                    </a:cubicBezTo>
                    <a:cubicBezTo>
                      <a:pt x="1402" y="7600"/>
                      <a:pt x="1515" y="7445"/>
                      <a:pt x="1629" y="7284"/>
                    </a:cubicBezTo>
                    <a:cubicBezTo>
                      <a:pt x="1691" y="7202"/>
                      <a:pt x="1732" y="7119"/>
                      <a:pt x="1686" y="7010"/>
                    </a:cubicBezTo>
                    <a:cubicBezTo>
                      <a:pt x="1526" y="6644"/>
                      <a:pt x="1376" y="6271"/>
                      <a:pt x="1221" y="5904"/>
                    </a:cubicBezTo>
                    <a:cubicBezTo>
                      <a:pt x="1190" y="5825"/>
                      <a:pt x="1142" y="5789"/>
                      <a:pt x="1061" y="5779"/>
                    </a:cubicBezTo>
                    <a:cubicBezTo>
                      <a:pt x="848" y="5753"/>
                      <a:pt x="636" y="5712"/>
                      <a:pt x="424" y="5675"/>
                    </a:cubicBezTo>
                    <a:lnTo>
                      <a:pt x="424" y="4325"/>
                    </a:lnTo>
                    <a:cubicBezTo>
                      <a:pt x="626" y="4289"/>
                      <a:pt x="827" y="4253"/>
                      <a:pt x="1029" y="4222"/>
                    </a:cubicBezTo>
                    <a:cubicBezTo>
                      <a:pt x="1128" y="4211"/>
                      <a:pt x="1195" y="4160"/>
                      <a:pt x="1231" y="4077"/>
                    </a:cubicBezTo>
                    <a:cubicBezTo>
                      <a:pt x="1391" y="3700"/>
                      <a:pt x="1552" y="3322"/>
                      <a:pt x="1696" y="2938"/>
                    </a:cubicBezTo>
                    <a:cubicBezTo>
                      <a:pt x="1717" y="2888"/>
                      <a:pt x="1681" y="2788"/>
                      <a:pt x="1639" y="2732"/>
                    </a:cubicBezTo>
                    <a:cubicBezTo>
                      <a:pt x="1526" y="2561"/>
                      <a:pt x="1402" y="2396"/>
                      <a:pt x="1278" y="2229"/>
                    </a:cubicBezTo>
                    <a:cubicBezTo>
                      <a:pt x="1593" y="1914"/>
                      <a:pt x="1914" y="1599"/>
                      <a:pt x="2235" y="1278"/>
                    </a:cubicBezTo>
                    <a:cubicBezTo>
                      <a:pt x="2379" y="1381"/>
                      <a:pt x="2539" y="1479"/>
                      <a:pt x="2680" y="1599"/>
                    </a:cubicBezTo>
                    <a:cubicBezTo>
                      <a:pt x="2754" y="1664"/>
                      <a:pt x="2826" y="1692"/>
                      <a:pt x="2900" y="1692"/>
                    </a:cubicBezTo>
                    <a:cubicBezTo>
                      <a:pt x="2951" y="1692"/>
                      <a:pt x="3003" y="1679"/>
                      <a:pt x="3057" y="1656"/>
                    </a:cubicBezTo>
                    <a:cubicBezTo>
                      <a:pt x="3399" y="1515"/>
                      <a:pt x="3735" y="1376"/>
                      <a:pt x="4072" y="1236"/>
                    </a:cubicBezTo>
                    <a:cubicBezTo>
                      <a:pt x="4154" y="1200"/>
                      <a:pt x="4211" y="1133"/>
                      <a:pt x="4222" y="1035"/>
                    </a:cubicBezTo>
                    <a:cubicBezTo>
                      <a:pt x="4253" y="833"/>
                      <a:pt x="4289" y="626"/>
                      <a:pt x="4325" y="419"/>
                    </a:cubicBezTo>
                    <a:close/>
                    <a:moveTo>
                      <a:pt x="4160" y="1"/>
                    </a:moveTo>
                    <a:cubicBezTo>
                      <a:pt x="3998" y="1"/>
                      <a:pt x="3952" y="78"/>
                      <a:pt x="3931" y="197"/>
                    </a:cubicBezTo>
                    <a:cubicBezTo>
                      <a:pt x="3890" y="398"/>
                      <a:pt x="3864" y="605"/>
                      <a:pt x="3828" y="808"/>
                    </a:cubicBezTo>
                    <a:cubicBezTo>
                      <a:pt x="3823" y="844"/>
                      <a:pt x="3792" y="890"/>
                      <a:pt x="3761" y="901"/>
                    </a:cubicBezTo>
                    <a:cubicBezTo>
                      <a:pt x="3508" y="1009"/>
                      <a:pt x="3248" y="1118"/>
                      <a:pt x="2990" y="1221"/>
                    </a:cubicBezTo>
                    <a:cubicBezTo>
                      <a:pt x="2979" y="1224"/>
                      <a:pt x="2965" y="1226"/>
                      <a:pt x="2949" y="1226"/>
                    </a:cubicBezTo>
                    <a:cubicBezTo>
                      <a:pt x="2915" y="1226"/>
                      <a:pt x="2875" y="1218"/>
                      <a:pt x="2850" y="1200"/>
                    </a:cubicBezTo>
                    <a:cubicBezTo>
                      <a:pt x="2690" y="1092"/>
                      <a:pt x="2539" y="973"/>
                      <a:pt x="2379" y="859"/>
                    </a:cubicBezTo>
                    <a:cubicBezTo>
                      <a:pt x="2325" y="817"/>
                      <a:pt x="2270" y="791"/>
                      <a:pt x="2213" y="791"/>
                    </a:cubicBezTo>
                    <a:cubicBezTo>
                      <a:pt x="2158" y="791"/>
                      <a:pt x="2102" y="816"/>
                      <a:pt x="2043" y="875"/>
                    </a:cubicBezTo>
                    <a:cubicBezTo>
                      <a:pt x="1660" y="1262"/>
                      <a:pt x="1273" y="1646"/>
                      <a:pt x="889" y="2028"/>
                    </a:cubicBezTo>
                    <a:cubicBezTo>
                      <a:pt x="786" y="2131"/>
                      <a:pt x="770" y="2251"/>
                      <a:pt x="858" y="2375"/>
                    </a:cubicBezTo>
                    <a:cubicBezTo>
                      <a:pt x="972" y="2530"/>
                      <a:pt x="1092" y="2685"/>
                      <a:pt x="1200" y="2850"/>
                    </a:cubicBezTo>
                    <a:cubicBezTo>
                      <a:pt x="1221" y="2888"/>
                      <a:pt x="1236" y="2955"/>
                      <a:pt x="1221" y="2996"/>
                    </a:cubicBezTo>
                    <a:cubicBezTo>
                      <a:pt x="1123" y="3254"/>
                      <a:pt x="1013" y="3508"/>
                      <a:pt x="905" y="3767"/>
                    </a:cubicBezTo>
                    <a:cubicBezTo>
                      <a:pt x="889" y="3793"/>
                      <a:pt x="858" y="3824"/>
                      <a:pt x="832" y="3829"/>
                    </a:cubicBezTo>
                    <a:cubicBezTo>
                      <a:pt x="672" y="3860"/>
                      <a:pt x="512" y="3875"/>
                      <a:pt x="352" y="3906"/>
                    </a:cubicBezTo>
                    <a:cubicBezTo>
                      <a:pt x="227" y="3932"/>
                      <a:pt x="82" y="3922"/>
                      <a:pt x="0" y="4051"/>
                    </a:cubicBezTo>
                    <a:lnTo>
                      <a:pt x="0" y="5955"/>
                    </a:lnTo>
                    <a:cubicBezTo>
                      <a:pt x="82" y="6028"/>
                      <a:pt x="170" y="6074"/>
                      <a:pt x="289" y="6079"/>
                    </a:cubicBezTo>
                    <a:cubicBezTo>
                      <a:pt x="440" y="6090"/>
                      <a:pt x="584" y="6126"/>
                      <a:pt x="734" y="6147"/>
                    </a:cubicBezTo>
                    <a:cubicBezTo>
                      <a:pt x="822" y="6162"/>
                      <a:pt x="894" y="6183"/>
                      <a:pt x="931" y="6286"/>
                    </a:cubicBezTo>
                    <a:cubicBezTo>
                      <a:pt x="1025" y="6534"/>
                      <a:pt x="1133" y="6778"/>
                      <a:pt x="1231" y="7026"/>
                    </a:cubicBezTo>
                    <a:cubicBezTo>
                      <a:pt x="1242" y="7062"/>
                      <a:pt x="1226" y="7119"/>
                      <a:pt x="1205" y="7150"/>
                    </a:cubicBezTo>
                    <a:cubicBezTo>
                      <a:pt x="1092" y="7320"/>
                      <a:pt x="967" y="7482"/>
                      <a:pt x="853" y="7652"/>
                    </a:cubicBezTo>
                    <a:cubicBezTo>
                      <a:pt x="776" y="7761"/>
                      <a:pt x="786" y="7869"/>
                      <a:pt x="879" y="7962"/>
                    </a:cubicBezTo>
                    <a:lnTo>
                      <a:pt x="2043" y="9127"/>
                    </a:lnTo>
                    <a:cubicBezTo>
                      <a:pt x="2093" y="9178"/>
                      <a:pt x="2149" y="9202"/>
                      <a:pt x="2206" y="9202"/>
                    </a:cubicBezTo>
                    <a:cubicBezTo>
                      <a:pt x="2255" y="9202"/>
                      <a:pt x="2304" y="9185"/>
                      <a:pt x="2353" y="9152"/>
                    </a:cubicBezTo>
                    <a:cubicBezTo>
                      <a:pt x="2524" y="9034"/>
                      <a:pt x="2685" y="8915"/>
                      <a:pt x="2856" y="8800"/>
                    </a:cubicBezTo>
                    <a:cubicBezTo>
                      <a:pt x="2877" y="8783"/>
                      <a:pt x="2913" y="8772"/>
                      <a:pt x="2946" y="8772"/>
                    </a:cubicBezTo>
                    <a:cubicBezTo>
                      <a:pt x="2962" y="8772"/>
                      <a:pt x="2977" y="8775"/>
                      <a:pt x="2990" y="8779"/>
                    </a:cubicBezTo>
                    <a:cubicBezTo>
                      <a:pt x="3233" y="8872"/>
                      <a:pt x="3471" y="8982"/>
                      <a:pt x="3719" y="9070"/>
                    </a:cubicBezTo>
                    <a:cubicBezTo>
                      <a:pt x="3812" y="9106"/>
                      <a:pt x="3843" y="9163"/>
                      <a:pt x="3854" y="9245"/>
                    </a:cubicBezTo>
                    <a:cubicBezTo>
                      <a:pt x="3880" y="9431"/>
                      <a:pt x="3900" y="9617"/>
                      <a:pt x="3931" y="9799"/>
                    </a:cubicBezTo>
                    <a:cubicBezTo>
                      <a:pt x="3952" y="9923"/>
                      <a:pt x="4041" y="10006"/>
                      <a:pt x="4170" y="10006"/>
                    </a:cubicBezTo>
                    <a:cubicBezTo>
                      <a:pt x="4449" y="10001"/>
                      <a:pt x="4730" y="9999"/>
                      <a:pt x="5010" y="9999"/>
                    </a:cubicBezTo>
                    <a:cubicBezTo>
                      <a:pt x="5291" y="9999"/>
                      <a:pt x="5572" y="10001"/>
                      <a:pt x="5851" y="10006"/>
                    </a:cubicBezTo>
                    <a:cubicBezTo>
                      <a:pt x="5970" y="10006"/>
                      <a:pt x="6058" y="9908"/>
                      <a:pt x="6073" y="9815"/>
                    </a:cubicBezTo>
                    <a:cubicBezTo>
                      <a:pt x="6109" y="9603"/>
                      <a:pt x="6135" y="9390"/>
                      <a:pt x="6171" y="9178"/>
                    </a:cubicBezTo>
                    <a:cubicBezTo>
                      <a:pt x="6178" y="9147"/>
                      <a:pt x="6202" y="9111"/>
                      <a:pt x="6228" y="9101"/>
                    </a:cubicBezTo>
                    <a:cubicBezTo>
                      <a:pt x="6493" y="8987"/>
                      <a:pt x="6756" y="8879"/>
                      <a:pt x="7026" y="8774"/>
                    </a:cubicBezTo>
                    <a:cubicBezTo>
                      <a:pt x="7036" y="8769"/>
                      <a:pt x="7049" y="8767"/>
                      <a:pt x="7063" y="8767"/>
                    </a:cubicBezTo>
                    <a:cubicBezTo>
                      <a:pt x="7091" y="8767"/>
                      <a:pt x="7122" y="8776"/>
                      <a:pt x="7140" y="8791"/>
                    </a:cubicBezTo>
                    <a:cubicBezTo>
                      <a:pt x="7305" y="8899"/>
                      <a:pt x="7465" y="9018"/>
                      <a:pt x="7630" y="9132"/>
                    </a:cubicBezTo>
                    <a:cubicBezTo>
                      <a:pt x="7699" y="9179"/>
                      <a:pt x="7752" y="9202"/>
                      <a:pt x="7802" y="9202"/>
                    </a:cubicBezTo>
                    <a:cubicBezTo>
                      <a:pt x="7862" y="9202"/>
                      <a:pt x="7917" y="9169"/>
                      <a:pt x="7988" y="9101"/>
                    </a:cubicBezTo>
                    <a:cubicBezTo>
                      <a:pt x="8365" y="8723"/>
                      <a:pt x="8733" y="8345"/>
                      <a:pt x="9110" y="7978"/>
                    </a:cubicBezTo>
                    <a:cubicBezTo>
                      <a:pt x="9230" y="7864"/>
                      <a:pt x="9230" y="7735"/>
                      <a:pt x="9146" y="7621"/>
                    </a:cubicBezTo>
                    <a:cubicBezTo>
                      <a:pt x="9033" y="7471"/>
                      <a:pt x="8919" y="7315"/>
                      <a:pt x="8810" y="7160"/>
                    </a:cubicBezTo>
                    <a:cubicBezTo>
                      <a:pt x="8785" y="7119"/>
                      <a:pt x="8769" y="7052"/>
                      <a:pt x="8785" y="7010"/>
                    </a:cubicBezTo>
                    <a:cubicBezTo>
                      <a:pt x="8878" y="6762"/>
                      <a:pt x="8991" y="6524"/>
                      <a:pt x="9079" y="6271"/>
                    </a:cubicBezTo>
                    <a:cubicBezTo>
                      <a:pt x="9115" y="6178"/>
                      <a:pt x="9177" y="6162"/>
                      <a:pt x="9261" y="6147"/>
                    </a:cubicBezTo>
                    <a:cubicBezTo>
                      <a:pt x="9452" y="6116"/>
                      <a:pt x="9648" y="6085"/>
                      <a:pt x="9845" y="6048"/>
                    </a:cubicBezTo>
                    <a:cubicBezTo>
                      <a:pt x="9948" y="6033"/>
                      <a:pt x="10001" y="5966"/>
                      <a:pt x="10001" y="5856"/>
                    </a:cubicBezTo>
                    <a:lnTo>
                      <a:pt x="10001" y="4149"/>
                    </a:lnTo>
                    <a:cubicBezTo>
                      <a:pt x="10001" y="4015"/>
                      <a:pt x="9953" y="3953"/>
                      <a:pt x="9829" y="3932"/>
                    </a:cubicBezTo>
                    <a:cubicBezTo>
                      <a:pt x="9597" y="3891"/>
                      <a:pt x="9364" y="3860"/>
                      <a:pt x="9127" y="3824"/>
                    </a:cubicBezTo>
                    <a:cubicBezTo>
                      <a:pt x="9007" y="3544"/>
                      <a:pt x="8888" y="3260"/>
                      <a:pt x="8774" y="2974"/>
                    </a:cubicBezTo>
                    <a:cubicBezTo>
                      <a:pt x="8759" y="2943"/>
                      <a:pt x="8774" y="2893"/>
                      <a:pt x="8795" y="2861"/>
                    </a:cubicBezTo>
                    <a:cubicBezTo>
                      <a:pt x="8909" y="2690"/>
                      <a:pt x="9033" y="2525"/>
                      <a:pt x="9151" y="2354"/>
                    </a:cubicBezTo>
                    <a:cubicBezTo>
                      <a:pt x="9230" y="2246"/>
                      <a:pt x="9213" y="2131"/>
                      <a:pt x="9127" y="2043"/>
                    </a:cubicBezTo>
                    <a:lnTo>
                      <a:pt x="7962" y="880"/>
                    </a:lnTo>
                    <a:cubicBezTo>
                      <a:pt x="7901" y="816"/>
                      <a:pt x="7845" y="785"/>
                      <a:pt x="7788" y="785"/>
                    </a:cubicBezTo>
                    <a:cubicBezTo>
                      <a:pt x="7737" y="785"/>
                      <a:pt x="7685" y="808"/>
                      <a:pt x="7625" y="854"/>
                    </a:cubicBezTo>
                    <a:cubicBezTo>
                      <a:pt x="7465" y="973"/>
                      <a:pt x="7310" y="1092"/>
                      <a:pt x="7145" y="1205"/>
                    </a:cubicBezTo>
                    <a:cubicBezTo>
                      <a:pt x="7127" y="1220"/>
                      <a:pt x="7098" y="1226"/>
                      <a:pt x="7068" y="1226"/>
                    </a:cubicBezTo>
                    <a:cubicBezTo>
                      <a:pt x="7045" y="1226"/>
                      <a:pt x="7023" y="1223"/>
                      <a:pt x="7004" y="1216"/>
                    </a:cubicBezTo>
                    <a:cubicBezTo>
                      <a:pt x="6751" y="1118"/>
                      <a:pt x="6498" y="1014"/>
                      <a:pt x="6245" y="901"/>
                    </a:cubicBezTo>
                    <a:cubicBezTo>
                      <a:pt x="6214" y="890"/>
                      <a:pt x="6182" y="849"/>
                      <a:pt x="6171" y="813"/>
                    </a:cubicBezTo>
                    <a:cubicBezTo>
                      <a:pt x="6135" y="621"/>
                      <a:pt x="6109" y="429"/>
                      <a:pt x="6073" y="238"/>
                    </a:cubicBezTo>
                    <a:cubicBezTo>
                      <a:pt x="6037" y="42"/>
                      <a:pt x="6001" y="1"/>
                      <a:pt x="5825" y="1"/>
                    </a:cubicBezTo>
                    <a:cubicBezTo>
                      <a:pt x="5548" y="3"/>
                      <a:pt x="5270" y="4"/>
                      <a:pt x="4992" y="4"/>
                    </a:cubicBezTo>
                    <a:cubicBezTo>
                      <a:pt x="4714" y="4"/>
                      <a:pt x="4436" y="3"/>
                      <a:pt x="4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19"/>
              <p:cNvSpPr/>
              <p:nvPr/>
            </p:nvSpPr>
            <p:spPr>
              <a:xfrm>
                <a:off x="2705000" y="1310750"/>
                <a:ext cx="101500" cy="92325"/>
              </a:xfrm>
              <a:custGeom>
                <a:avLst/>
                <a:gdLst/>
                <a:ahLst/>
                <a:cxnLst/>
                <a:rect l="l" t="t" r="r" b="b"/>
                <a:pathLst>
                  <a:path w="4060" h="3693" extrusionOk="0">
                    <a:moveTo>
                      <a:pt x="1147" y="1304"/>
                    </a:moveTo>
                    <a:cubicBezTo>
                      <a:pt x="1195" y="1304"/>
                      <a:pt x="1246" y="1306"/>
                      <a:pt x="1302" y="1311"/>
                    </a:cubicBezTo>
                    <a:lnTo>
                      <a:pt x="1302" y="2371"/>
                    </a:lnTo>
                    <a:cubicBezTo>
                      <a:pt x="1234" y="2378"/>
                      <a:pt x="1168" y="2383"/>
                      <a:pt x="1103" y="2383"/>
                    </a:cubicBezTo>
                    <a:cubicBezTo>
                      <a:pt x="918" y="2383"/>
                      <a:pt x="747" y="2342"/>
                      <a:pt x="614" y="2185"/>
                    </a:cubicBezTo>
                    <a:cubicBezTo>
                      <a:pt x="469" y="2010"/>
                      <a:pt x="437" y="1802"/>
                      <a:pt x="552" y="1595"/>
                    </a:cubicBezTo>
                    <a:cubicBezTo>
                      <a:pt x="655" y="1414"/>
                      <a:pt x="807" y="1304"/>
                      <a:pt x="1147" y="1304"/>
                    </a:cubicBezTo>
                    <a:close/>
                    <a:moveTo>
                      <a:pt x="3640" y="530"/>
                    </a:moveTo>
                    <a:lnTo>
                      <a:pt x="3640" y="3168"/>
                    </a:lnTo>
                    <a:cubicBezTo>
                      <a:pt x="3516" y="3122"/>
                      <a:pt x="3401" y="3080"/>
                      <a:pt x="3277" y="3034"/>
                    </a:cubicBezTo>
                    <a:cubicBezTo>
                      <a:pt x="3277" y="2641"/>
                      <a:pt x="3283" y="2253"/>
                      <a:pt x="3277" y="1865"/>
                    </a:cubicBezTo>
                    <a:cubicBezTo>
                      <a:pt x="3277" y="1714"/>
                      <a:pt x="3215" y="1647"/>
                      <a:pt x="3071" y="1647"/>
                    </a:cubicBezTo>
                    <a:cubicBezTo>
                      <a:pt x="2936" y="1647"/>
                      <a:pt x="2864" y="1719"/>
                      <a:pt x="2864" y="1869"/>
                    </a:cubicBezTo>
                    <a:lnTo>
                      <a:pt x="2864" y="2874"/>
                    </a:lnTo>
                    <a:cubicBezTo>
                      <a:pt x="2677" y="2801"/>
                      <a:pt x="2496" y="2734"/>
                      <a:pt x="2315" y="2667"/>
                    </a:cubicBezTo>
                    <a:cubicBezTo>
                      <a:pt x="2150" y="2605"/>
                      <a:pt x="1985" y="2538"/>
                      <a:pt x="1813" y="2475"/>
                    </a:cubicBezTo>
                    <a:cubicBezTo>
                      <a:pt x="1746" y="2454"/>
                      <a:pt x="1715" y="2418"/>
                      <a:pt x="1715" y="2335"/>
                    </a:cubicBezTo>
                    <a:cubicBezTo>
                      <a:pt x="1720" y="2010"/>
                      <a:pt x="1720" y="1678"/>
                      <a:pt x="1715" y="1347"/>
                    </a:cubicBezTo>
                    <a:cubicBezTo>
                      <a:pt x="1715" y="1275"/>
                      <a:pt x="1746" y="1239"/>
                      <a:pt x="1808" y="1213"/>
                    </a:cubicBezTo>
                    <a:cubicBezTo>
                      <a:pt x="2398" y="985"/>
                      <a:pt x="2993" y="757"/>
                      <a:pt x="3583" y="535"/>
                    </a:cubicBezTo>
                    <a:cubicBezTo>
                      <a:pt x="3599" y="530"/>
                      <a:pt x="3614" y="530"/>
                      <a:pt x="3640" y="530"/>
                    </a:cubicBezTo>
                    <a:close/>
                    <a:moveTo>
                      <a:pt x="3878" y="0"/>
                    </a:moveTo>
                    <a:cubicBezTo>
                      <a:pt x="3848" y="0"/>
                      <a:pt x="3815" y="6"/>
                      <a:pt x="3780" y="18"/>
                    </a:cubicBezTo>
                    <a:cubicBezTo>
                      <a:pt x="3707" y="38"/>
                      <a:pt x="3635" y="64"/>
                      <a:pt x="3563" y="90"/>
                    </a:cubicBezTo>
                    <a:cubicBezTo>
                      <a:pt x="3035" y="298"/>
                      <a:pt x="2501" y="494"/>
                      <a:pt x="1973" y="706"/>
                    </a:cubicBezTo>
                    <a:cubicBezTo>
                      <a:pt x="1707" y="814"/>
                      <a:pt x="1445" y="900"/>
                      <a:pt x="1153" y="900"/>
                    </a:cubicBezTo>
                    <a:cubicBezTo>
                      <a:pt x="1122" y="900"/>
                      <a:pt x="1090" y="899"/>
                      <a:pt x="1058" y="897"/>
                    </a:cubicBezTo>
                    <a:cubicBezTo>
                      <a:pt x="1041" y="896"/>
                      <a:pt x="1024" y="896"/>
                      <a:pt x="1007" y="896"/>
                    </a:cubicBezTo>
                    <a:cubicBezTo>
                      <a:pt x="465" y="896"/>
                      <a:pt x="0" y="1372"/>
                      <a:pt x="80" y="1968"/>
                    </a:cubicBezTo>
                    <a:cubicBezTo>
                      <a:pt x="122" y="2258"/>
                      <a:pt x="261" y="2459"/>
                      <a:pt x="478" y="2626"/>
                    </a:cubicBezTo>
                    <a:cubicBezTo>
                      <a:pt x="645" y="2750"/>
                      <a:pt x="836" y="2791"/>
                      <a:pt x="1042" y="2796"/>
                    </a:cubicBezTo>
                    <a:cubicBezTo>
                      <a:pt x="1214" y="2801"/>
                      <a:pt x="1395" y="2791"/>
                      <a:pt x="1555" y="2832"/>
                    </a:cubicBezTo>
                    <a:cubicBezTo>
                      <a:pt x="1777" y="2884"/>
                      <a:pt x="1985" y="2987"/>
                      <a:pt x="2191" y="3065"/>
                    </a:cubicBezTo>
                    <a:cubicBezTo>
                      <a:pt x="2718" y="3266"/>
                      <a:pt x="3241" y="3474"/>
                      <a:pt x="3769" y="3670"/>
                    </a:cubicBezTo>
                    <a:cubicBezTo>
                      <a:pt x="3810" y="3685"/>
                      <a:pt x="3847" y="3692"/>
                      <a:pt x="3881" y="3692"/>
                    </a:cubicBezTo>
                    <a:cubicBezTo>
                      <a:pt x="3994" y="3692"/>
                      <a:pt x="4059" y="3608"/>
                      <a:pt x="4059" y="3464"/>
                    </a:cubicBezTo>
                    <a:lnTo>
                      <a:pt x="4059" y="1843"/>
                    </a:lnTo>
                    <a:lnTo>
                      <a:pt x="4059" y="219"/>
                    </a:lnTo>
                    <a:cubicBezTo>
                      <a:pt x="4059" y="80"/>
                      <a:pt x="3989" y="0"/>
                      <a:pt x="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19"/>
              <p:cNvSpPr/>
              <p:nvPr/>
            </p:nvSpPr>
            <p:spPr>
              <a:xfrm>
                <a:off x="2733650" y="1306800"/>
                <a:ext cx="127800" cy="129975"/>
              </a:xfrm>
              <a:custGeom>
                <a:avLst/>
                <a:gdLst/>
                <a:ahLst/>
                <a:cxnLst/>
                <a:rect l="l" t="t" r="r" b="b"/>
                <a:pathLst>
                  <a:path w="5112" h="5199" extrusionOk="0">
                    <a:moveTo>
                      <a:pt x="4424" y="1"/>
                    </a:moveTo>
                    <a:cubicBezTo>
                      <a:pt x="4392" y="1"/>
                      <a:pt x="4359" y="9"/>
                      <a:pt x="4325" y="26"/>
                    </a:cubicBezTo>
                    <a:cubicBezTo>
                      <a:pt x="4206" y="88"/>
                      <a:pt x="4211" y="243"/>
                      <a:pt x="4258" y="341"/>
                    </a:cubicBezTo>
                    <a:cubicBezTo>
                      <a:pt x="4325" y="496"/>
                      <a:pt x="4413" y="642"/>
                      <a:pt x="4476" y="791"/>
                    </a:cubicBezTo>
                    <a:cubicBezTo>
                      <a:pt x="4667" y="1246"/>
                      <a:pt x="4734" y="1722"/>
                      <a:pt x="4667" y="2214"/>
                    </a:cubicBezTo>
                    <a:cubicBezTo>
                      <a:pt x="4610" y="2622"/>
                      <a:pt x="4480" y="3006"/>
                      <a:pt x="4258" y="3362"/>
                    </a:cubicBezTo>
                    <a:cubicBezTo>
                      <a:pt x="3984" y="3797"/>
                      <a:pt x="3627" y="4154"/>
                      <a:pt x="3167" y="4398"/>
                    </a:cubicBezTo>
                    <a:cubicBezTo>
                      <a:pt x="2835" y="4573"/>
                      <a:pt x="2494" y="4692"/>
                      <a:pt x="2116" y="4739"/>
                    </a:cubicBezTo>
                    <a:cubicBezTo>
                      <a:pt x="1999" y="4752"/>
                      <a:pt x="1883" y="4759"/>
                      <a:pt x="1767" y="4759"/>
                    </a:cubicBezTo>
                    <a:cubicBezTo>
                      <a:pt x="1601" y="4759"/>
                      <a:pt x="1436" y="4745"/>
                      <a:pt x="1268" y="4718"/>
                    </a:cubicBezTo>
                    <a:cubicBezTo>
                      <a:pt x="942" y="4661"/>
                      <a:pt x="641" y="4553"/>
                      <a:pt x="352" y="4392"/>
                    </a:cubicBezTo>
                    <a:cubicBezTo>
                      <a:pt x="317" y="4373"/>
                      <a:pt x="280" y="4364"/>
                      <a:pt x="244" y="4364"/>
                    </a:cubicBezTo>
                    <a:cubicBezTo>
                      <a:pt x="164" y="4364"/>
                      <a:pt x="89" y="4408"/>
                      <a:pt x="58" y="4480"/>
                    </a:cubicBezTo>
                    <a:cubicBezTo>
                      <a:pt x="0" y="4599"/>
                      <a:pt x="41" y="4708"/>
                      <a:pt x="161" y="4775"/>
                    </a:cubicBezTo>
                    <a:cubicBezTo>
                      <a:pt x="667" y="5044"/>
                      <a:pt x="1206" y="5189"/>
                      <a:pt x="1785" y="5199"/>
                    </a:cubicBezTo>
                    <a:cubicBezTo>
                      <a:pt x="2044" y="5163"/>
                      <a:pt x="2308" y="5153"/>
                      <a:pt x="2556" y="5091"/>
                    </a:cubicBezTo>
                    <a:cubicBezTo>
                      <a:pt x="3379" y="4883"/>
                      <a:pt x="4046" y="4439"/>
                      <a:pt x="4521" y="3735"/>
                    </a:cubicBezTo>
                    <a:cubicBezTo>
                      <a:pt x="4812" y="3305"/>
                      <a:pt x="4998" y="2830"/>
                      <a:pt x="5065" y="2307"/>
                    </a:cubicBezTo>
                    <a:cubicBezTo>
                      <a:pt x="5106" y="1965"/>
                      <a:pt x="5111" y="1629"/>
                      <a:pt x="5055" y="1294"/>
                    </a:cubicBezTo>
                    <a:cubicBezTo>
                      <a:pt x="4987" y="884"/>
                      <a:pt x="4853" y="492"/>
                      <a:pt x="4631" y="139"/>
                    </a:cubicBezTo>
                    <a:cubicBezTo>
                      <a:pt x="4572" y="48"/>
                      <a:pt x="4501" y="1"/>
                      <a:pt x="4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19"/>
              <p:cNvSpPr/>
              <p:nvPr/>
            </p:nvSpPr>
            <p:spPr>
              <a:xfrm>
                <a:off x="2694450" y="1269800"/>
                <a:ext cx="130525" cy="124925"/>
              </a:xfrm>
              <a:custGeom>
                <a:avLst/>
                <a:gdLst/>
                <a:ahLst/>
                <a:cxnLst/>
                <a:rect l="l" t="t" r="r" b="b"/>
                <a:pathLst>
                  <a:path w="5221" h="4997" extrusionOk="0">
                    <a:moveTo>
                      <a:pt x="3318" y="1"/>
                    </a:moveTo>
                    <a:cubicBezTo>
                      <a:pt x="3129" y="1"/>
                      <a:pt x="2942" y="16"/>
                      <a:pt x="2753" y="47"/>
                    </a:cubicBezTo>
                    <a:cubicBezTo>
                      <a:pt x="2359" y="114"/>
                      <a:pt x="1987" y="253"/>
                      <a:pt x="1645" y="460"/>
                    </a:cubicBezTo>
                    <a:cubicBezTo>
                      <a:pt x="1098" y="787"/>
                      <a:pt x="673" y="1227"/>
                      <a:pt x="384" y="1790"/>
                    </a:cubicBezTo>
                    <a:cubicBezTo>
                      <a:pt x="136" y="2271"/>
                      <a:pt x="0" y="2779"/>
                      <a:pt x="11" y="3321"/>
                    </a:cubicBezTo>
                    <a:cubicBezTo>
                      <a:pt x="21" y="3481"/>
                      <a:pt x="26" y="3637"/>
                      <a:pt x="47" y="3792"/>
                    </a:cubicBezTo>
                    <a:cubicBezTo>
                      <a:pt x="88" y="4176"/>
                      <a:pt x="203" y="4537"/>
                      <a:pt x="389" y="4878"/>
                    </a:cubicBezTo>
                    <a:cubicBezTo>
                      <a:pt x="426" y="4946"/>
                      <a:pt x="485" y="4996"/>
                      <a:pt x="563" y="4996"/>
                    </a:cubicBezTo>
                    <a:cubicBezTo>
                      <a:pt x="581" y="4996"/>
                      <a:pt x="601" y="4993"/>
                      <a:pt x="621" y="4988"/>
                    </a:cubicBezTo>
                    <a:cubicBezTo>
                      <a:pt x="771" y="4947"/>
                      <a:pt x="823" y="4816"/>
                      <a:pt x="740" y="4656"/>
                    </a:cubicBezTo>
                    <a:cubicBezTo>
                      <a:pt x="533" y="4252"/>
                      <a:pt x="430" y="3829"/>
                      <a:pt x="415" y="3383"/>
                    </a:cubicBezTo>
                    <a:cubicBezTo>
                      <a:pt x="409" y="3182"/>
                      <a:pt x="446" y="2975"/>
                      <a:pt x="482" y="2774"/>
                    </a:cubicBezTo>
                    <a:cubicBezTo>
                      <a:pt x="626" y="1991"/>
                      <a:pt x="1056" y="1387"/>
                      <a:pt x="1693" y="931"/>
                    </a:cubicBezTo>
                    <a:cubicBezTo>
                      <a:pt x="2049" y="678"/>
                      <a:pt x="2453" y="522"/>
                      <a:pt x="2887" y="450"/>
                    </a:cubicBezTo>
                    <a:cubicBezTo>
                      <a:pt x="3035" y="429"/>
                      <a:pt x="3180" y="418"/>
                      <a:pt x="3325" y="418"/>
                    </a:cubicBezTo>
                    <a:cubicBezTo>
                      <a:pt x="3526" y="418"/>
                      <a:pt x="3726" y="439"/>
                      <a:pt x="3928" y="481"/>
                    </a:cubicBezTo>
                    <a:cubicBezTo>
                      <a:pt x="4253" y="549"/>
                      <a:pt x="4553" y="673"/>
                      <a:pt x="4843" y="843"/>
                    </a:cubicBezTo>
                    <a:cubicBezTo>
                      <a:pt x="4885" y="868"/>
                      <a:pt x="4932" y="882"/>
                      <a:pt x="4979" y="882"/>
                    </a:cubicBezTo>
                    <a:cubicBezTo>
                      <a:pt x="5030" y="882"/>
                      <a:pt x="5080" y="865"/>
                      <a:pt x="5122" y="828"/>
                    </a:cubicBezTo>
                    <a:cubicBezTo>
                      <a:pt x="5195" y="766"/>
                      <a:pt x="5220" y="663"/>
                      <a:pt x="5158" y="590"/>
                    </a:cubicBezTo>
                    <a:cubicBezTo>
                      <a:pt x="5091" y="508"/>
                      <a:pt x="4998" y="439"/>
                      <a:pt x="4905" y="388"/>
                    </a:cubicBezTo>
                    <a:cubicBezTo>
                      <a:pt x="4558" y="212"/>
                      <a:pt x="4196" y="93"/>
                      <a:pt x="3808" y="36"/>
                    </a:cubicBezTo>
                    <a:cubicBezTo>
                      <a:pt x="3643" y="12"/>
                      <a:pt x="3480"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19"/>
              <p:cNvSpPr/>
              <p:nvPr/>
            </p:nvSpPr>
            <p:spPr>
              <a:xfrm>
                <a:off x="2822775" y="1330525"/>
                <a:ext cx="20450" cy="52675"/>
              </a:xfrm>
              <a:custGeom>
                <a:avLst/>
                <a:gdLst/>
                <a:ahLst/>
                <a:cxnLst/>
                <a:rect l="l" t="t" r="r" b="b"/>
                <a:pathLst>
                  <a:path w="818" h="2107" extrusionOk="0">
                    <a:moveTo>
                      <a:pt x="233" y="0"/>
                    </a:moveTo>
                    <a:cubicBezTo>
                      <a:pt x="182" y="0"/>
                      <a:pt x="134" y="18"/>
                      <a:pt x="93" y="54"/>
                    </a:cubicBezTo>
                    <a:cubicBezTo>
                      <a:pt x="0" y="142"/>
                      <a:pt x="10" y="283"/>
                      <a:pt x="125" y="401"/>
                    </a:cubicBezTo>
                    <a:cubicBezTo>
                      <a:pt x="460" y="768"/>
                      <a:pt x="460" y="1358"/>
                      <a:pt x="125" y="1704"/>
                    </a:cubicBezTo>
                    <a:cubicBezTo>
                      <a:pt x="10" y="1823"/>
                      <a:pt x="0" y="1969"/>
                      <a:pt x="98" y="2057"/>
                    </a:cubicBezTo>
                    <a:cubicBezTo>
                      <a:pt x="136" y="2090"/>
                      <a:pt x="183" y="2106"/>
                      <a:pt x="233" y="2106"/>
                    </a:cubicBezTo>
                    <a:cubicBezTo>
                      <a:pt x="307" y="2106"/>
                      <a:pt x="386" y="2069"/>
                      <a:pt x="445" y="1995"/>
                    </a:cubicBezTo>
                    <a:cubicBezTo>
                      <a:pt x="662" y="1720"/>
                      <a:pt x="812" y="1415"/>
                      <a:pt x="786" y="1059"/>
                    </a:cubicBezTo>
                    <a:cubicBezTo>
                      <a:pt x="817" y="665"/>
                      <a:pt x="626" y="345"/>
                      <a:pt x="445" y="111"/>
                    </a:cubicBezTo>
                    <a:cubicBezTo>
                      <a:pt x="384" y="38"/>
                      <a:pt x="306"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19"/>
              <p:cNvSpPr/>
              <p:nvPr/>
            </p:nvSpPr>
            <p:spPr>
              <a:xfrm>
                <a:off x="2810600" y="1342700"/>
                <a:ext cx="15025" cy="28275"/>
              </a:xfrm>
              <a:custGeom>
                <a:avLst/>
                <a:gdLst/>
                <a:ahLst/>
                <a:cxnLst/>
                <a:rect l="l" t="t" r="r" b="b"/>
                <a:pathLst>
                  <a:path w="601" h="1131" extrusionOk="0">
                    <a:moveTo>
                      <a:pt x="231" y="0"/>
                    </a:moveTo>
                    <a:cubicBezTo>
                      <a:pt x="185" y="0"/>
                      <a:pt x="141" y="15"/>
                      <a:pt x="104" y="44"/>
                    </a:cubicBezTo>
                    <a:cubicBezTo>
                      <a:pt x="22" y="111"/>
                      <a:pt x="1" y="255"/>
                      <a:pt x="89" y="354"/>
                    </a:cubicBezTo>
                    <a:cubicBezTo>
                      <a:pt x="228" y="514"/>
                      <a:pt x="192" y="649"/>
                      <a:pt x="84" y="799"/>
                    </a:cubicBezTo>
                    <a:cubicBezTo>
                      <a:pt x="6" y="902"/>
                      <a:pt x="16" y="1006"/>
                      <a:pt x="94" y="1078"/>
                    </a:cubicBezTo>
                    <a:cubicBezTo>
                      <a:pt x="130" y="1112"/>
                      <a:pt x="181" y="1130"/>
                      <a:pt x="234" y="1130"/>
                    </a:cubicBezTo>
                    <a:cubicBezTo>
                      <a:pt x="292" y="1130"/>
                      <a:pt x="353" y="1108"/>
                      <a:pt x="399" y="1062"/>
                    </a:cubicBezTo>
                    <a:cubicBezTo>
                      <a:pt x="538" y="928"/>
                      <a:pt x="600" y="763"/>
                      <a:pt x="595" y="555"/>
                    </a:cubicBezTo>
                    <a:cubicBezTo>
                      <a:pt x="600" y="390"/>
                      <a:pt x="543" y="230"/>
                      <a:pt x="425" y="95"/>
                    </a:cubicBezTo>
                    <a:cubicBezTo>
                      <a:pt x="372" y="33"/>
                      <a:pt x="300" y="0"/>
                      <a:pt x="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19"/>
              <p:cNvSpPr/>
              <p:nvPr/>
            </p:nvSpPr>
            <p:spPr>
              <a:xfrm>
                <a:off x="2717475" y="1402600"/>
                <a:ext cx="10475" cy="10900"/>
              </a:xfrm>
              <a:custGeom>
                <a:avLst/>
                <a:gdLst/>
                <a:ahLst/>
                <a:cxnLst/>
                <a:rect l="l" t="t" r="r" b="b"/>
                <a:pathLst>
                  <a:path w="419" h="436" extrusionOk="0">
                    <a:moveTo>
                      <a:pt x="193" y="1"/>
                    </a:moveTo>
                    <a:cubicBezTo>
                      <a:pt x="84" y="1"/>
                      <a:pt x="1" y="92"/>
                      <a:pt x="1" y="218"/>
                    </a:cubicBezTo>
                    <a:cubicBezTo>
                      <a:pt x="1" y="349"/>
                      <a:pt x="73" y="436"/>
                      <a:pt x="195" y="436"/>
                    </a:cubicBezTo>
                    <a:cubicBezTo>
                      <a:pt x="199" y="436"/>
                      <a:pt x="204" y="436"/>
                      <a:pt x="208" y="435"/>
                    </a:cubicBezTo>
                    <a:cubicBezTo>
                      <a:pt x="337" y="435"/>
                      <a:pt x="419" y="354"/>
                      <a:pt x="414" y="229"/>
                    </a:cubicBezTo>
                    <a:cubicBezTo>
                      <a:pt x="414" y="105"/>
                      <a:pt x="321" y="1"/>
                      <a:pt x="202" y="1"/>
                    </a:cubicBezTo>
                    <a:cubicBezTo>
                      <a:pt x="199" y="1"/>
                      <a:pt x="196" y="1"/>
                      <a:pt x="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19"/>
              <p:cNvSpPr/>
              <p:nvPr/>
            </p:nvSpPr>
            <p:spPr>
              <a:xfrm>
                <a:off x="2827800" y="1292825"/>
                <a:ext cx="10350" cy="10350"/>
              </a:xfrm>
              <a:custGeom>
                <a:avLst/>
                <a:gdLst/>
                <a:ahLst/>
                <a:cxnLst/>
                <a:rect l="l" t="t" r="r" b="b"/>
                <a:pathLst>
                  <a:path w="414" h="414" extrusionOk="0">
                    <a:moveTo>
                      <a:pt x="208" y="0"/>
                    </a:moveTo>
                    <a:cubicBezTo>
                      <a:pt x="84" y="0"/>
                      <a:pt x="0" y="77"/>
                      <a:pt x="0" y="196"/>
                    </a:cubicBezTo>
                    <a:cubicBezTo>
                      <a:pt x="5" y="320"/>
                      <a:pt x="99" y="414"/>
                      <a:pt x="223" y="414"/>
                    </a:cubicBezTo>
                    <a:cubicBezTo>
                      <a:pt x="342" y="414"/>
                      <a:pt x="414" y="337"/>
                      <a:pt x="414" y="207"/>
                    </a:cubicBezTo>
                    <a:cubicBezTo>
                      <a:pt x="414" y="77"/>
                      <a:pt x="342" y="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19"/>
              <p:cNvSpPr/>
              <p:nvPr/>
            </p:nvSpPr>
            <p:spPr>
              <a:xfrm>
                <a:off x="2776575" y="1335500"/>
                <a:ext cx="10525" cy="10375"/>
              </a:xfrm>
              <a:custGeom>
                <a:avLst/>
                <a:gdLst/>
                <a:ahLst/>
                <a:cxnLst/>
                <a:rect l="l" t="t" r="r" b="b"/>
                <a:pathLst>
                  <a:path w="421" h="415" extrusionOk="0">
                    <a:moveTo>
                      <a:pt x="223" y="0"/>
                    </a:moveTo>
                    <a:cubicBezTo>
                      <a:pt x="84" y="0"/>
                      <a:pt x="1" y="72"/>
                      <a:pt x="1" y="197"/>
                    </a:cubicBezTo>
                    <a:cubicBezTo>
                      <a:pt x="6" y="313"/>
                      <a:pt x="105" y="414"/>
                      <a:pt x="220" y="414"/>
                    </a:cubicBezTo>
                    <a:cubicBezTo>
                      <a:pt x="222" y="414"/>
                      <a:pt x="225" y="414"/>
                      <a:pt x="228" y="414"/>
                    </a:cubicBezTo>
                    <a:cubicBezTo>
                      <a:pt x="347" y="414"/>
                      <a:pt x="414" y="337"/>
                      <a:pt x="414" y="202"/>
                    </a:cubicBezTo>
                    <a:cubicBezTo>
                      <a:pt x="420" y="72"/>
                      <a:pt x="347" y="0"/>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19"/>
            <p:cNvGrpSpPr/>
            <p:nvPr/>
          </p:nvGrpSpPr>
          <p:grpSpPr>
            <a:xfrm>
              <a:off x="7779791" y="-954"/>
              <a:ext cx="469005" cy="469401"/>
              <a:chOff x="3239500" y="1227750"/>
              <a:chExt cx="250550" cy="250775"/>
            </a:xfrm>
          </p:grpSpPr>
          <p:sp>
            <p:nvSpPr>
              <p:cNvPr id="1009" name="Google Shape;1009;p19"/>
              <p:cNvSpPr/>
              <p:nvPr/>
            </p:nvSpPr>
            <p:spPr>
              <a:xfrm>
                <a:off x="3239500" y="1247275"/>
                <a:ext cx="250550" cy="211775"/>
              </a:xfrm>
              <a:custGeom>
                <a:avLst/>
                <a:gdLst/>
                <a:ahLst/>
                <a:cxnLst/>
                <a:rect l="l" t="t" r="r" b="b"/>
                <a:pathLst>
                  <a:path w="10022" h="8471" extrusionOk="0">
                    <a:moveTo>
                      <a:pt x="1632" y="420"/>
                    </a:moveTo>
                    <a:cubicBezTo>
                      <a:pt x="1638" y="420"/>
                      <a:pt x="1645" y="420"/>
                      <a:pt x="1651" y="420"/>
                    </a:cubicBezTo>
                    <a:cubicBezTo>
                      <a:pt x="2308" y="425"/>
                      <a:pt x="2888" y="979"/>
                      <a:pt x="2882" y="1672"/>
                    </a:cubicBezTo>
                    <a:cubicBezTo>
                      <a:pt x="2877" y="2291"/>
                      <a:pt x="2360" y="2894"/>
                      <a:pt x="1624" y="2894"/>
                    </a:cubicBezTo>
                    <a:cubicBezTo>
                      <a:pt x="1602" y="2894"/>
                      <a:pt x="1580" y="2893"/>
                      <a:pt x="1558" y="2892"/>
                    </a:cubicBezTo>
                    <a:cubicBezTo>
                      <a:pt x="994" y="2861"/>
                      <a:pt x="378" y="2334"/>
                      <a:pt x="414" y="1651"/>
                    </a:cubicBezTo>
                    <a:cubicBezTo>
                      <a:pt x="384" y="995"/>
                      <a:pt x="972" y="420"/>
                      <a:pt x="1632" y="420"/>
                    </a:cubicBezTo>
                    <a:close/>
                    <a:moveTo>
                      <a:pt x="6203" y="3482"/>
                    </a:moveTo>
                    <a:cubicBezTo>
                      <a:pt x="6167" y="3637"/>
                      <a:pt x="6136" y="3783"/>
                      <a:pt x="6100" y="3938"/>
                    </a:cubicBezTo>
                    <a:lnTo>
                      <a:pt x="4853" y="3938"/>
                    </a:lnTo>
                    <a:cubicBezTo>
                      <a:pt x="4693" y="3943"/>
                      <a:pt x="4620" y="4016"/>
                      <a:pt x="4620" y="4160"/>
                    </a:cubicBezTo>
                    <a:cubicBezTo>
                      <a:pt x="4620" y="4284"/>
                      <a:pt x="4693" y="4358"/>
                      <a:pt x="4812" y="4358"/>
                    </a:cubicBezTo>
                    <a:lnTo>
                      <a:pt x="6002" y="4358"/>
                    </a:lnTo>
                    <a:cubicBezTo>
                      <a:pt x="5971" y="4502"/>
                      <a:pt x="5940" y="4642"/>
                      <a:pt x="5904" y="4792"/>
                    </a:cubicBezTo>
                    <a:cubicBezTo>
                      <a:pt x="5790" y="4673"/>
                      <a:pt x="5656" y="4595"/>
                      <a:pt x="5484" y="4595"/>
                    </a:cubicBezTo>
                    <a:cubicBezTo>
                      <a:pt x="5319" y="4600"/>
                      <a:pt x="5185" y="4647"/>
                      <a:pt x="5076" y="4766"/>
                    </a:cubicBezTo>
                    <a:cubicBezTo>
                      <a:pt x="5030" y="4815"/>
                      <a:pt x="4849" y="4856"/>
                      <a:pt x="4729" y="4856"/>
                    </a:cubicBezTo>
                    <a:cubicBezTo>
                      <a:pt x="4685" y="4856"/>
                      <a:pt x="4649" y="4851"/>
                      <a:pt x="4631" y="4838"/>
                    </a:cubicBezTo>
                    <a:cubicBezTo>
                      <a:pt x="4589" y="4812"/>
                      <a:pt x="4574" y="4761"/>
                      <a:pt x="4538" y="4730"/>
                    </a:cubicBezTo>
                    <a:cubicBezTo>
                      <a:pt x="4383" y="4611"/>
                      <a:pt x="4383" y="4611"/>
                      <a:pt x="4067" y="4595"/>
                    </a:cubicBezTo>
                    <a:cubicBezTo>
                      <a:pt x="3989" y="4227"/>
                      <a:pt x="3906" y="3861"/>
                      <a:pt x="3824" y="3482"/>
                    </a:cubicBezTo>
                    <a:close/>
                    <a:moveTo>
                      <a:pt x="4180" y="5024"/>
                    </a:moveTo>
                    <a:cubicBezTo>
                      <a:pt x="4215" y="5024"/>
                      <a:pt x="4257" y="5079"/>
                      <a:pt x="4326" y="5134"/>
                    </a:cubicBezTo>
                    <a:cubicBezTo>
                      <a:pt x="4253" y="5185"/>
                      <a:pt x="4204" y="5243"/>
                      <a:pt x="4173" y="5243"/>
                    </a:cubicBezTo>
                    <a:cubicBezTo>
                      <a:pt x="4170" y="5243"/>
                      <a:pt x="4168" y="5242"/>
                      <a:pt x="4166" y="5242"/>
                    </a:cubicBezTo>
                    <a:cubicBezTo>
                      <a:pt x="4118" y="5237"/>
                      <a:pt x="4067" y="5170"/>
                      <a:pt x="4067" y="5122"/>
                    </a:cubicBezTo>
                    <a:cubicBezTo>
                      <a:pt x="4061" y="5086"/>
                      <a:pt x="4135" y="5024"/>
                      <a:pt x="4176" y="5024"/>
                    </a:cubicBezTo>
                    <a:cubicBezTo>
                      <a:pt x="4177" y="5024"/>
                      <a:pt x="4178" y="5024"/>
                      <a:pt x="4180" y="5024"/>
                    </a:cubicBezTo>
                    <a:close/>
                    <a:moveTo>
                      <a:pt x="5464" y="5024"/>
                    </a:moveTo>
                    <a:cubicBezTo>
                      <a:pt x="5510" y="5024"/>
                      <a:pt x="5589" y="5086"/>
                      <a:pt x="5589" y="5122"/>
                    </a:cubicBezTo>
                    <a:cubicBezTo>
                      <a:pt x="5589" y="5170"/>
                      <a:pt x="5531" y="5221"/>
                      <a:pt x="5479" y="5299"/>
                    </a:cubicBezTo>
                    <a:cubicBezTo>
                      <a:pt x="5427" y="5227"/>
                      <a:pt x="5365" y="5180"/>
                      <a:pt x="5360" y="5134"/>
                    </a:cubicBezTo>
                    <a:cubicBezTo>
                      <a:pt x="5360" y="5096"/>
                      <a:pt x="5427" y="5024"/>
                      <a:pt x="5464" y="5024"/>
                    </a:cubicBezTo>
                    <a:close/>
                    <a:moveTo>
                      <a:pt x="6892" y="1941"/>
                    </a:moveTo>
                    <a:lnTo>
                      <a:pt x="6892" y="2085"/>
                    </a:lnTo>
                    <a:cubicBezTo>
                      <a:pt x="6892" y="3271"/>
                      <a:pt x="6892" y="4451"/>
                      <a:pt x="6897" y="5630"/>
                    </a:cubicBezTo>
                    <a:cubicBezTo>
                      <a:pt x="6897" y="5899"/>
                      <a:pt x="6892" y="6163"/>
                      <a:pt x="6742" y="6406"/>
                    </a:cubicBezTo>
                    <a:lnTo>
                      <a:pt x="3110" y="6406"/>
                    </a:lnTo>
                    <a:lnTo>
                      <a:pt x="3110" y="3100"/>
                    </a:lnTo>
                    <a:cubicBezTo>
                      <a:pt x="3166" y="3090"/>
                      <a:pt x="3206" y="3084"/>
                      <a:pt x="3234" y="3084"/>
                    </a:cubicBezTo>
                    <a:cubicBezTo>
                      <a:pt x="3300" y="3084"/>
                      <a:pt x="3309" y="3119"/>
                      <a:pt x="3337" y="3234"/>
                    </a:cubicBezTo>
                    <a:cubicBezTo>
                      <a:pt x="3457" y="3757"/>
                      <a:pt x="3576" y="4274"/>
                      <a:pt x="3684" y="4797"/>
                    </a:cubicBezTo>
                    <a:cubicBezTo>
                      <a:pt x="3695" y="4843"/>
                      <a:pt x="3674" y="4900"/>
                      <a:pt x="3664" y="4952"/>
                    </a:cubicBezTo>
                    <a:cubicBezTo>
                      <a:pt x="3565" y="5340"/>
                      <a:pt x="3746" y="5619"/>
                      <a:pt x="4135" y="5671"/>
                    </a:cubicBezTo>
                    <a:cubicBezTo>
                      <a:pt x="4157" y="5674"/>
                      <a:pt x="4180" y="5676"/>
                      <a:pt x="4202" y="5676"/>
                    </a:cubicBezTo>
                    <a:cubicBezTo>
                      <a:pt x="4373" y="5676"/>
                      <a:pt x="4532" y="5588"/>
                      <a:pt x="4610" y="5428"/>
                    </a:cubicBezTo>
                    <a:cubicBezTo>
                      <a:pt x="4669" y="5308"/>
                      <a:pt x="4735" y="5255"/>
                      <a:pt x="4836" y="5255"/>
                    </a:cubicBezTo>
                    <a:cubicBezTo>
                      <a:pt x="4871" y="5255"/>
                      <a:pt x="4909" y="5261"/>
                      <a:pt x="4952" y="5273"/>
                    </a:cubicBezTo>
                    <a:cubicBezTo>
                      <a:pt x="5043" y="5556"/>
                      <a:pt x="5233" y="5671"/>
                      <a:pt x="5460" y="5671"/>
                    </a:cubicBezTo>
                    <a:cubicBezTo>
                      <a:pt x="5465" y="5671"/>
                      <a:pt x="5469" y="5671"/>
                      <a:pt x="5474" y="5671"/>
                    </a:cubicBezTo>
                    <a:cubicBezTo>
                      <a:pt x="5706" y="5666"/>
                      <a:pt x="5883" y="5583"/>
                      <a:pt x="6002" y="5268"/>
                    </a:cubicBezTo>
                    <a:cubicBezTo>
                      <a:pt x="6193" y="5263"/>
                      <a:pt x="6255" y="5175"/>
                      <a:pt x="6286" y="4998"/>
                    </a:cubicBezTo>
                    <a:cubicBezTo>
                      <a:pt x="6353" y="4631"/>
                      <a:pt x="6458" y="4274"/>
                      <a:pt x="6540" y="3917"/>
                    </a:cubicBezTo>
                    <a:cubicBezTo>
                      <a:pt x="6587" y="3699"/>
                      <a:pt x="6638" y="3488"/>
                      <a:pt x="6669" y="3271"/>
                    </a:cubicBezTo>
                    <a:cubicBezTo>
                      <a:pt x="6690" y="3126"/>
                      <a:pt x="6607" y="3059"/>
                      <a:pt x="6463" y="3059"/>
                    </a:cubicBezTo>
                    <a:cubicBezTo>
                      <a:pt x="5603" y="3059"/>
                      <a:pt x="4744" y="3059"/>
                      <a:pt x="3886" y="3064"/>
                    </a:cubicBezTo>
                    <a:cubicBezTo>
                      <a:pt x="3751" y="3064"/>
                      <a:pt x="3710" y="3017"/>
                      <a:pt x="3689" y="2904"/>
                    </a:cubicBezTo>
                    <a:cubicBezTo>
                      <a:pt x="3658" y="2722"/>
                      <a:pt x="3596" y="2670"/>
                      <a:pt x="3421" y="2670"/>
                    </a:cubicBezTo>
                    <a:lnTo>
                      <a:pt x="3115" y="2670"/>
                    </a:lnTo>
                    <a:cubicBezTo>
                      <a:pt x="3053" y="2391"/>
                      <a:pt x="3265" y="2195"/>
                      <a:pt x="3270" y="1941"/>
                    </a:cubicBezTo>
                    <a:close/>
                    <a:moveTo>
                      <a:pt x="8373" y="5578"/>
                    </a:moveTo>
                    <a:cubicBezTo>
                      <a:pt x="8376" y="5578"/>
                      <a:pt x="8379" y="5578"/>
                      <a:pt x="8382" y="5578"/>
                    </a:cubicBezTo>
                    <a:cubicBezTo>
                      <a:pt x="9023" y="5583"/>
                      <a:pt x="9629" y="6132"/>
                      <a:pt x="9608" y="6851"/>
                    </a:cubicBezTo>
                    <a:cubicBezTo>
                      <a:pt x="9593" y="7461"/>
                      <a:pt x="9076" y="8047"/>
                      <a:pt x="8422" y="8047"/>
                    </a:cubicBezTo>
                    <a:cubicBezTo>
                      <a:pt x="8405" y="8047"/>
                      <a:pt x="8388" y="8046"/>
                      <a:pt x="8371" y="8045"/>
                    </a:cubicBezTo>
                    <a:cubicBezTo>
                      <a:pt x="8348" y="8047"/>
                      <a:pt x="8326" y="8048"/>
                      <a:pt x="8303" y="8048"/>
                    </a:cubicBezTo>
                    <a:cubicBezTo>
                      <a:pt x="7707" y="8048"/>
                      <a:pt x="7090" y="7465"/>
                      <a:pt x="7134" y="6753"/>
                    </a:cubicBezTo>
                    <a:cubicBezTo>
                      <a:pt x="7172" y="6149"/>
                      <a:pt x="7674" y="5578"/>
                      <a:pt x="8373" y="5578"/>
                    </a:cubicBezTo>
                    <a:close/>
                    <a:moveTo>
                      <a:pt x="1627" y="1"/>
                    </a:moveTo>
                    <a:cubicBezTo>
                      <a:pt x="1582" y="1"/>
                      <a:pt x="1537" y="2"/>
                      <a:pt x="1491" y="5"/>
                    </a:cubicBezTo>
                    <a:cubicBezTo>
                      <a:pt x="1154" y="32"/>
                      <a:pt x="849" y="161"/>
                      <a:pt x="585" y="378"/>
                    </a:cubicBezTo>
                    <a:cubicBezTo>
                      <a:pt x="274" y="637"/>
                      <a:pt x="78" y="958"/>
                      <a:pt x="16" y="1361"/>
                    </a:cubicBezTo>
                    <a:cubicBezTo>
                      <a:pt x="16" y="1366"/>
                      <a:pt x="6" y="1366"/>
                      <a:pt x="1" y="1371"/>
                    </a:cubicBezTo>
                    <a:lnTo>
                      <a:pt x="1" y="1961"/>
                    </a:lnTo>
                    <a:cubicBezTo>
                      <a:pt x="6" y="1972"/>
                      <a:pt x="21" y="1982"/>
                      <a:pt x="21" y="1998"/>
                    </a:cubicBezTo>
                    <a:cubicBezTo>
                      <a:pt x="104" y="2391"/>
                      <a:pt x="300" y="2717"/>
                      <a:pt x="622" y="2961"/>
                    </a:cubicBezTo>
                    <a:cubicBezTo>
                      <a:pt x="940" y="3201"/>
                      <a:pt x="1272" y="3315"/>
                      <a:pt x="1616" y="3315"/>
                    </a:cubicBezTo>
                    <a:cubicBezTo>
                      <a:pt x="1863" y="3315"/>
                      <a:pt x="2117" y="3256"/>
                      <a:pt x="2375" y="3141"/>
                    </a:cubicBezTo>
                    <a:cubicBezTo>
                      <a:pt x="2478" y="3095"/>
                      <a:pt x="2577" y="3028"/>
                      <a:pt x="2685" y="2961"/>
                    </a:cubicBezTo>
                    <a:lnTo>
                      <a:pt x="2685" y="3121"/>
                    </a:lnTo>
                    <a:cubicBezTo>
                      <a:pt x="2685" y="4482"/>
                      <a:pt x="2690" y="5841"/>
                      <a:pt x="2685" y="7197"/>
                    </a:cubicBezTo>
                    <a:cubicBezTo>
                      <a:pt x="2685" y="7580"/>
                      <a:pt x="2991" y="7854"/>
                      <a:pt x="3342" y="7854"/>
                    </a:cubicBezTo>
                    <a:cubicBezTo>
                      <a:pt x="4274" y="7849"/>
                      <a:pt x="5205" y="7849"/>
                      <a:pt x="6141" y="7849"/>
                    </a:cubicBezTo>
                    <a:cubicBezTo>
                      <a:pt x="6158" y="7849"/>
                      <a:pt x="6178" y="7851"/>
                      <a:pt x="6197" y="7851"/>
                    </a:cubicBezTo>
                    <a:cubicBezTo>
                      <a:pt x="6206" y="7851"/>
                      <a:pt x="6216" y="7851"/>
                      <a:pt x="6224" y="7849"/>
                    </a:cubicBezTo>
                    <a:cubicBezTo>
                      <a:pt x="6343" y="7839"/>
                      <a:pt x="6432" y="7746"/>
                      <a:pt x="6427" y="7627"/>
                    </a:cubicBezTo>
                    <a:cubicBezTo>
                      <a:pt x="6427" y="7508"/>
                      <a:pt x="6348" y="7436"/>
                      <a:pt x="6214" y="7436"/>
                    </a:cubicBezTo>
                    <a:lnTo>
                      <a:pt x="3378" y="7436"/>
                    </a:lnTo>
                    <a:cubicBezTo>
                      <a:pt x="3270" y="7436"/>
                      <a:pt x="3156" y="7420"/>
                      <a:pt x="3130" y="7290"/>
                    </a:cubicBezTo>
                    <a:cubicBezTo>
                      <a:pt x="3105" y="7140"/>
                      <a:pt x="3105" y="6985"/>
                      <a:pt x="3094" y="6830"/>
                    </a:cubicBezTo>
                    <a:lnTo>
                      <a:pt x="6706" y="6830"/>
                    </a:lnTo>
                    <a:cubicBezTo>
                      <a:pt x="6716" y="6846"/>
                      <a:pt x="6716" y="6851"/>
                      <a:pt x="6721" y="6856"/>
                    </a:cubicBezTo>
                    <a:lnTo>
                      <a:pt x="6721" y="6918"/>
                    </a:lnTo>
                    <a:cubicBezTo>
                      <a:pt x="6731" y="7321"/>
                      <a:pt x="6886" y="7668"/>
                      <a:pt x="7156" y="7952"/>
                    </a:cubicBezTo>
                    <a:cubicBezTo>
                      <a:pt x="7494" y="8307"/>
                      <a:pt x="7894" y="8471"/>
                      <a:pt x="8343" y="8471"/>
                    </a:cubicBezTo>
                    <a:cubicBezTo>
                      <a:pt x="8458" y="8471"/>
                      <a:pt x="8576" y="8460"/>
                      <a:pt x="8698" y="8439"/>
                    </a:cubicBezTo>
                    <a:cubicBezTo>
                      <a:pt x="9204" y="8351"/>
                      <a:pt x="9582" y="8062"/>
                      <a:pt x="9820" y="7611"/>
                    </a:cubicBezTo>
                    <a:cubicBezTo>
                      <a:pt x="9913" y="7436"/>
                      <a:pt x="9954" y="7233"/>
                      <a:pt x="10021" y="7042"/>
                    </a:cubicBezTo>
                    <a:lnTo>
                      <a:pt x="10021" y="6581"/>
                    </a:lnTo>
                    <a:cubicBezTo>
                      <a:pt x="9990" y="6468"/>
                      <a:pt x="9965" y="6354"/>
                      <a:pt x="9923" y="6245"/>
                    </a:cubicBezTo>
                    <a:cubicBezTo>
                      <a:pt x="9691" y="5650"/>
                      <a:pt x="9261" y="5294"/>
                      <a:pt x="8636" y="5185"/>
                    </a:cubicBezTo>
                    <a:cubicBezTo>
                      <a:pt x="8538" y="5168"/>
                      <a:pt x="8443" y="5160"/>
                      <a:pt x="8349" y="5160"/>
                    </a:cubicBezTo>
                    <a:cubicBezTo>
                      <a:pt x="7994" y="5160"/>
                      <a:pt x="7666" y="5275"/>
                      <a:pt x="7368" y="5500"/>
                    </a:cubicBezTo>
                    <a:cubicBezTo>
                      <a:pt x="7358" y="5511"/>
                      <a:pt x="7337" y="5511"/>
                      <a:pt x="7306" y="5516"/>
                    </a:cubicBezTo>
                    <a:lnTo>
                      <a:pt x="7306" y="5387"/>
                    </a:lnTo>
                    <a:cubicBezTo>
                      <a:pt x="7306" y="3995"/>
                      <a:pt x="7306" y="2608"/>
                      <a:pt x="7311" y="1216"/>
                    </a:cubicBezTo>
                    <a:cubicBezTo>
                      <a:pt x="7311" y="937"/>
                      <a:pt x="7098" y="683"/>
                      <a:pt x="6804" y="642"/>
                    </a:cubicBezTo>
                    <a:cubicBezTo>
                      <a:pt x="6695" y="626"/>
                      <a:pt x="6587" y="616"/>
                      <a:pt x="6478" y="616"/>
                    </a:cubicBezTo>
                    <a:cubicBezTo>
                      <a:pt x="6286" y="615"/>
                      <a:pt x="6094" y="614"/>
                      <a:pt x="5902" y="614"/>
                    </a:cubicBezTo>
                    <a:cubicBezTo>
                      <a:pt x="5517" y="614"/>
                      <a:pt x="5131" y="616"/>
                      <a:pt x="4744" y="616"/>
                    </a:cubicBezTo>
                    <a:cubicBezTo>
                      <a:pt x="4646" y="616"/>
                      <a:pt x="4538" y="621"/>
                      <a:pt x="4491" y="714"/>
                    </a:cubicBezTo>
                    <a:cubicBezTo>
                      <a:pt x="4460" y="772"/>
                      <a:pt x="4460" y="860"/>
                      <a:pt x="4476" y="927"/>
                    </a:cubicBezTo>
                    <a:cubicBezTo>
                      <a:pt x="4490" y="994"/>
                      <a:pt x="4549" y="1031"/>
                      <a:pt x="4627" y="1031"/>
                    </a:cubicBezTo>
                    <a:cubicBezTo>
                      <a:pt x="4634" y="1031"/>
                      <a:pt x="4640" y="1030"/>
                      <a:pt x="4646" y="1030"/>
                    </a:cubicBezTo>
                    <a:lnTo>
                      <a:pt x="6613" y="1030"/>
                    </a:lnTo>
                    <a:cubicBezTo>
                      <a:pt x="6830" y="1046"/>
                      <a:pt x="6892" y="1113"/>
                      <a:pt x="6892" y="1335"/>
                    </a:cubicBezTo>
                    <a:lnTo>
                      <a:pt x="6892" y="1522"/>
                    </a:lnTo>
                    <a:lnTo>
                      <a:pt x="6757" y="1522"/>
                    </a:lnTo>
                    <a:cubicBezTo>
                      <a:pt x="6019" y="1522"/>
                      <a:pt x="5281" y="1519"/>
                      <a:pt x="4542" y="1519"/>
                    </a:cubicBezTo>
                    <a:cubicBezTo>
                      <a:pt x="4172" y="1519"/>
                      <a:pt x="3801" y="1520"/>
                      <a:pt x="3430" y="1522"/>
                    </a:cubicBezTo>
                    <a:cubicBezTo>
                      <a:pt x="3322" y="1522"/>
                      <a:pt x="3291" y="1495"/>
                      <a:pt x="3270" y="1378"/>
                    </a:cubicBezTo>
                    <a:cubicBezTo>
                      <a:pt x="3187" y="886"/>
                      <a:pt x="2934" y="508"/>
                      <a:pt x="2504" y="244"/>
                    </a:cubicBezTo>
                    <a:cubicBezTo>
                      <a:pt x="2229" y="77"/>
                      <a:pt x="1937" y="1"/>
                      <a:pt x="1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19"/>
              <p:cNvSpPr/>
              <p:nvPr/>
            </p:nvSpPr>
            <p:spPr>
              <a:xfrm>
                <a:off x="3239500" y="1348050"/>
                <a:ext cx="164150" cy="130475"/>
              </a:xfrm>
              <a:custGeom>
                <a:avLst/>
                <a:gdLst/>
                <a:ahLst/>
                <a:cxnLst/>
                <a:rect l="l" t="t" r="r" b="b"/>
                <a:pathLst>
                  <a:path w="6566" h="5219" extrusionOk="0">
                    <a:moveTo>
                      <a:pt x="185" y="1"/>
                    </a:moveTo>
                    <a:cubicBezTo>
                      <a:pt x="113" y="1"/>
                      <a:pt x="47" y="29"/>
                      <a:pt x="1" y="103"/>
                    </a:cubicBezTo>
                    <a:lnTo>
                      <a:pt x="1" y="714"/>
                    </a:lnTo>
                    <a:cubicBezTo>
                      <a:pt x="6" y="730"/>
                      <a:pt x="21" y="740"/>
                      <a:pt x="21" y="755"/>
                    </a:cubicBezTo>
                    <a:cubicBezTo>
                      <a:pt x="57" y="962"/>
                      <a:pt x="78" y="1175"/>
                      <a:pt x="125" y="1376"/>
                    </a:cubicBezTo>
                    <a:cubicBezTo>
                      <a:pt x="233" y="1863"/>
                      <a:pt x="419" y="2318"/>
                      <a:pt x="673" y="2748"/>
                    </a:cubicBezTo>
                    <a:cubicBezTo>
                      <a:pt x="926" y="3176"/>
                      <a:pt x="1226" y="3565"/>
                      <a:pt x="1599" y="3890"/>
                    </a:cubicBezTo>
                    <a:cubicBezTo>
                      <a:pt x="1764" y="4035"/>
                      <a:pt x="1936" y="4181"/>
                      <a:pt x="2112" y="4310"/>
                    </a:cubicBezTo>
                    <a:cubicBezTo>
                      <a:pt x="2587" y="4661"/>
                      <a:pt x="3120" y="4910"/>
                      <a:pt x="3695" y="5050"/>
                    </a:cubicBezTo>
                    <a:cubicBezTo>
                      <a:pt x="4015" y="5132"/>
                      <a:pt x="4341" y="5184"/>
                      <a:pt x="4672" y="5205"/>
                    </a:cubicBezTo>
                    <a:cubicBezTo>
                      <a:pt x="4778" y="5214"/>
                      <a:pt x="4885" y="5218"/>
                      <a:pt x="4992" y="5218"/>
                    </a:cubicBezTo>
                    <a:cubicBezTo>
                      <a:pt x="5193" y="5218"/>
                      <a:pt x="5394" y="5204"/>
                      <a:pt x="5594" y="5184"/>
                    </a:cubicBezTo>
                    <a:cubicBezTo>
                      <a:pt x="5852" y="5158"/>
                      <a:pt x="6105" y="5096"/>
                      <a:pt x="6358" y="5039"/>
                    </a:cubicBezTo>
                    <a:cubicBezTo>
                      <a:pt x="6504" y="5008"/>
                      <a:pt x="6566" y="4884"/>
                      <a:pt x="6520" y="4754"/>
                    </a:cubicBezTo>
                    <a:cubicBezTo>
                      <a:pt x="6491" y="4671"/>
                      <a:pt x="6414" y="4631"/>
                      <a:pt x="6319" y="4631"/>
                    </a:cubicBezTo>
                    <a:cubicBezTo>
                      <a:pt x="6290" y="4631"/>
                      <a:pt x="6260" y="4634"/>
                      <a:pt x="6229" y="4641"/>
                    </a:cubicBezTo>
                    <a:cubicBezTo>
                      <a:pt x="5961" y="4697"/>
                      <a:pt x="5692" y="4776"/>
                      <a:pt x="5417" y="4790"/>
                    </a:cubicBezTo>
                    <a:cubicBezTo>
                      <a:pt x="5265" y="4800"/>
                      <a:pt x="5113" y="4806"/>
                      <a:pt x="4961" y="4806"/>
                    </a:cubicBezTo>
                    <a:cubicBezTo>
                      <a:pt x="4630" y="4806"/>
                      <a:pt x="4300" y="4777"/>
                      <a:pt x="3974" y="4692"/>
                    </a:cubicBezTo>
                    <a:cubicBezTo>
                      <a:pt x="3022" y="4455"/>
                      <a:pt x="2210" y="3990"/>
                      <a:pt x="1553" y="3245"/>
                    </a:cubicBezTo>
                    <a:cubicBezTo>
                      <a:pt x="1200" y="2835"/>
                      <a:pt x="926" y="2385"/>
                      <a:pt x="725" y="1894"/>
                    </a:cubicBezTo>
                    <a:cubicBezTo>
                      <a:pt x="570" y="1516"/>
                      <a:pt x="467" y="1127"/>
                      <a:pt x="441" y="724"/>
                    </a:cubicBezTo>
                    <a:cubicBezTo>
                      <a:pt x="429" y="585"/>
                      <a:pt x="429" y="440"/>
                      <a:pt x="409" y="300"/>
                    </a:cubicBezTo>
                    <a:cubicBezTo>
                      <a:pt x="393" y="196"/>
                      <a:pt x="419" y="57"/>
                      <a:pt x="285" y="16"/>
                    </a:cubicBezTo>
                    <a:cubicBezTo>
                      <a:pt x="251" y="6"/>
                      <a:pt x="217"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19"/>
              <p:cNvSpPr/>
              <p:nvPr/>
            </p:nvSpPr>
            <p:spPr>
              <a:xfrm>
                <a:off x="3327325" y="1227750"/>
                <a:ext cx="162725" cy="130900"/>
              </a:xfrm>
              <a:custGeom>
                <a:avLst/>
                <a:gdLst/>
                <a:ahLst/>
                <a:cxnLst/>
                <a:rect l="l" t="t" r="r" b="b"/>
                <a:pathLst>
                  <a:path w="6509" h="5236" extrusionOk="0">
                    <a:moveTo>
                      <a:pt x="1107" y="0"/>
                    </a:moveTo>
                    <a:cubicBezTo>
                      <a:pt x="1092" y="10"/>
                      <a:pt x="1082" y="22"/>
                      <a:pt x="1066" y="27"/>
                    </a:cubicBezTo>
                    <a:cubicBezTo>
                      <a:pt x="777" y="73"/>
                      <a:pt x="486" y="120"/>
                      <a:pt x="197" y="177"/>
                    </a:cubicBezTo>
                    <a:cubicBezTo>
                      <a:pt x="58" y="203"/>
                      <a:pt x="1" y="306"/>
                      <a:pt x="32" y="440"/>
                    </a:cubicBezTo>
                    <a:cubicBezTo>
                      <a:pt x="53" y="535"/>
                      <a:pt x="135" y="587"/>
                      <a:pt x="236" y="587"/>
                    </a:cubicBezTo>
                    <a:cubicBezTo>
                      <a:pt x="257" y="587"/>
                      <a:pt x="278" y="585"/>
                      <a:pt x="300" y="580"/>
                    </a:cubicBezTo>
                    <a:cubicBezTo>
                      <a:pt x="595" y="523"/>
                      <a:pt x="896" y="445"/>
                      <a:pt x="1195" y="425"/>
                    </a:cubicBezTo>
                    <a:cubicBezTo>
                      <a:pt x="1248" y="422"/>
                      <a:pt x="1300" y="421"/>
                      <a:pt x="1353" y="421"/>
                    </a:cubicBezTo>
                    <a:cubicBezTo>
                      <a:pt x="1602" y="421"/>
                      <a:pt x="1853" y="449"/>
                      <a:pt x="2100" y="466"/>
                    </a:cubicBezTo>
                    <a:cubicBezTo>
                      <a:pt x="2551" y="507"/>
                      <a:pt x="2981" y="647"/>
                      <a:pt x="3394" y="834"/>
                    </a:cubicBezTo>
                    <a:cubicBezTo>
                      <a:pt x="4108" y="1159"/>
                      <a:pt x="4708" y="1641"/>
                      <a:pt x="5180" y="2276"/>
                    </a:cubicBezTo>
                    <a:cubicBezTo>
                      <a:pt x="5775" y="3079"/>
                      <a:pt x="6080" y="3979"/>
                      <a:pt x="6090" y="4972"/>
                    </a:cubicBezTo>
                    <a:cubicBezTo>
                      <a:pt x="6095" y="5096"/>
                      <a:pt x="6136" y="5185"/>
                      <a:pt x="6245" y="5221"/>
                    </a:cubicBezTo>
                    <a:cubicBezTo>
                      <a:pt x="6270" y="5231"/>
                      <a:pt x="6293" y="5235"/>
                      <a:pt x="6315" y="5235"/>
                    </a:cubicBezTo>
                    <a:cubicBezTo>
                      <a:pt x="6393" y="5235"/>
                      <a:pt x="6452" y="5177"/>
                      <a:pt x="6508" y="5112"/>
                    </a:cubicBezTo>
                    <a:lnTo>
                      <a:pt x="6508" y="4621"/>
                    </a:lnTo>
                    <a:cubicBezTo>
                      <a:pt x="6493" y="4528"/>
                      <a:pt x="6472" y="4430"/>
                      <a:pt x="6462" y="4336"/>
                    </a:cubicBezTo>
                    <a:cubicBezTo>
                      <a:pt x="6410" y="3845"/>
                      <a:pt x="6271" y="3379"/>
                      <a:pt x="6069" y="2940"/>
                    </a:cubicBezTo>
                    <a:cubicBezTo>
                      <a:pt x="5717" y="2178"/>
                      <a:pt x="5216" y="1538"/>
                      <a:pt x="4543" y="1030"/>
                    </a:cubicBezTo>
                    <a:cubicBezTo>
                      <a:pt x="3839" y="497"/>
                      <a:pt x="3058" y="161"/>
                      <a:pt x="2179" y="53"/>
                    </a:cubicBezTo>
                    <a:cubicBezTo>
                      <a:pt x="2081" y="36"/>
                      <a:pt x="1987" y="22"/>
                      <a:pt x="1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19"/>
              <p:cNvSpPr/>
              <p:nvPr/>
            </p:nvSpPr>
            <p:spPr>
              <a:xfrm>
                <a:off x="3409975" y="1456925"/>
                <a:ext cx="10500" cy="10525"/>
              </a:xfrm>
              <a:custGeom>
                <a:avLst/>
                <a:gdLst/>
                <a:ahLst/>
                <a:cxnLst/>
                <a:rect l="l" t="t" r="r" b="b"/>
                <a:pathLst>
                  <a:path w="420" h="421" extrusionOk="0">
                    <a:moveTo>
                      <a:pt x="197" y="1"/>
                    </a:moveTo>
                    <a:cubicBezTo>
                      <a:pt x="98" y="1"/>
                      <a:pt x="0" y="105"/>
                      <a:pt x="0" y="213"/>
                    </a:cubicBezTo>
                    <a:cubicBezTo>
                      <a:pt x="0" y="349"/>
                      <a:pt x="73" y="421"/>
                      <a:pt x="207" y="421"/>
                    </a:cubicBezTo>
                    <a:cubicBezTo>
                      <a:pt x="337" y="421"/>
                      <a:pt x="415" y="349"/>
                      <a:pt x="415" y="229"/>
                    </a:cubicBezTo>
                    <a:cubicBezTo>
                      <a:pt x="420" y="110"/>
                      <a:pt x="315" y="7"/>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19"/>
              <p:cNvSpPr/>
              <p:nvPr/>
            </p:nvSpPr>
            <p:spPr>
              <a:xfrm>
                <a:off x="3359150" y="1419825"/>
                <a:ext cx="10775" cy="10250"/>
              </a:xfrm>
              <a:custGeom>
                <a:avLst/>
                <a:gdLst/>
                <a:ahLst/>
                <a:cxnLst/>
                <a:rect l="l" t="t" r="r" b="b"/>
                <a:pathLst>
                  <a:path w="431" h="410" extrusionOk="0">
                    <a:moveTo>
                      <a:pt x="208" y="1"/>
                    </a:moveTo>
                    <a:cubicBezTo>
                      <a:pt x="103" y="1"/>
                      <a:pt x="5" y="102"/>
                      <a:pt x="5" y="212"/>
                    </a:cubicBezTo>
                    <a:cubicBezTo>
                      <a:pt x="0" y="331"/>
                      <a:pt x="94" y="410"/>
                      <a:pt x="223" y="410"/>
                    </a:cubicBezTo>
                    <a:cubicBezTo>
                      <a:pt x="352" y="410"/>
                      <a:pt x="419" y="342"/>
                      <a:pt x="419" y="212"/>
                    </a:cubicBezTo>
                    <a:cubicBezTo>
                      <a:pt x="430" y="68"/>
                      <a:pt x="337" y="6"/>
                      <a:pt x="218" y="1"/>
                    </a:cubicBezTo>
                    <a:cubicBezTo>
                      <a:pt x="215" y="1"/>
                      <a:pt x="211"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19"/>
              <p:cNvSpPr/>
              <p:nvPr/>
            </p:nvSpPr>
            <p:spPr>
              <a:xfrm>
                <a:off x="3309075" y="1238750"/>
                <a:ext cx="10525" cy="10500"/>
              </a:xfrm>
              <a:custGeom>
                <a:avLst/>
                <a:gdLst/>
                <a:ahLst/>
                <a:cxnLst/>
                <a:rect l="l" t="t" r="r" b="b"/>
                <a:pathLst>
                  <a:path w="421" h="420" extrusionOk="0">
                    <a:moveTo>
                      <a:pt x="198" y="0"/>
                    </a:moveTo>
                    <a:cubicBezTo>
                      <a:pt x="79" y="5"/>
                      <a:pt x="1" y="83"/>
                      <a:pt x="1" y="207"/>
                    </a:cubicBezTo>
                    <a:cubicBezTo>
                      <a:pt x="1" y="337"/>
                      <a:pt x="74" y="415"/>
                      <a:pt x="192" y="420"/>
                    </a:cubicBezTo>
                    <a:cubicBezTo>
                      <a:pt x="306" y="420"/>
                      <a:pt x="415" y="315"/>
                      <a:pt x="415" y="212"/>
                    </a:cubicBezTo>
                    <a:cubicBezTo>
                      <a:pt x="420" y="104"/>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19"/>
              <p:cNvSpPr/>
              <p:nvPr/>
            </p:nvSpPr>
            <p:spPr>
              <a:xfrm>
                <a:off x="3330675" y="1262675"/>
                <a:ext cx="10250" cy="10350"/>
              </a:xfrm>
              <a:custGeom>
                <a:avLst/>
                <a:gdLst/>
                <a:ahLst/>
                <a:cxnLst/>
                <a:rect l="l" t="t" r="r" b="b"/>
                <a:pathLst>
                  <a:path w="410" h="414" extrusionOk="0">
                    <a:moveTo>
                      <a:pt x="213" y="0"/>
                    </a:moveTo>
                    <a:cubicBezTo>
                      <a:pt x="115" y="5"/>
                      <a:pt x="1" y="120"/>
                      <a:pt x="1" y="213"/>
                    </a:cubicBezTo>
                    <a:cubicBezTo>
                      <a:pt x="1" y="342"/>
                      <a:pt x="79" y="414"/>
                      <a:pt x="213" y="414"/>
                    </a:cubicBezTo>
                    <a:cubicBezTo>
                      <a:pt x="358" y="414"/>
                      <a:pt x="409" y="363"/>
                      <a:pt x="409" y="223"/>
                    </a:cubicBezTo>
                    <a:cubicBezTo>
                      <a:pt x="409" y="89"/>
                      <a:pt x="332"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19"/>
              <p:cNvSpPr/>
              <p:nvPr/>
            </p:nvSpPr>
            <p:spPr>
              <a:xfrm>
                <a:off x="3430800" y="1388750"/>
                <a:ext cx="36375" cy="57550"/>
              </a:xfrm>
              <a:custGeom>
                <a:avLst/>
                <a:gdLst/>
                <a:ahLst/>
                <a:cxnLst/>
                <a:rect l="l" t="t" r="r" b="b"/>
                <a:pathLst>
                  <a:path w="1455" h="2302" extrusionOk="0">
                    <a:moveTo>
                      <a:pt x="693" y="1"/>
                    </a:moveTo>
                    <a:cubicBezTo>
                      <a:pt x="618" y="1"/>
                      <a:pt x="551" y="56"/>
                      <a:pt x="513" y="136"/>
                    </a:cubicBezTo>
                    <a:cubicBezTo>
                      <a:pt x="492" y="172"/>
                      <a:pt x="461" y="203"/>
                      <a:pt x="430" y="230"/>
                    </a:cubicBezTo>
                    <a:cubicBezTo>
                      <a:pt x="347" y="302"/>
                      <a:pt x="234" y="359"/>
                      <a:pt x="172" y="447"/>
                    </a:cubicBezTo>
                    <a:cubicBezTo>
                      <a:pt x="0" y="695"/>
                      <a:pt x="57" y="1032"/>
                      <a:pt x="301" y="1218"/>
                    </a:cubicBezTo>
                    <a:cubicBezTo>
                      <a:pt x="425" y="1311"/>
                      <a:pt x="564" y="1357"/>
                      <a:pt x="719" y="1368"/>
                    </a:cubicBezTo>
                    <a:cubicBezTo>
                      <a:pt x="792" y="1373"/>
                      <a:pt x="874" y="1419"/>
                      <a:pt x="917" y="1476"/>
                    </a:cubicBezTo>
                    <a:cubicBezTo>
                      <a:pt x="941" y="1512"/>
                      <a:pt x="922" y="1617"/>
                      <a:pt x="886" y="1653"/>
                    </a:cubicBezTo>
                    <a:cubicBezTo>
                      <a:pt x="841" y="1694"/>
                      <a:pt x="788" y="1726"/>
                      <a:pt x="724" y="1726"/>
                    </a:cubicBezTo>
                    <a:cubicBezTo>
                      <a:pt x="698" y="1726"/>
                      <a:pt x="671" y="1721"/>
                      <a:pt x="642" y="1710"/>
                    </a:cubicBezTo>
                    <a:cubicBezTo>
                      <a:pt x="549" y="1672"/>
                      <a:pt x="492" y="1617"/>
                      <a:pt x="492" y="1523"/>
                    </a:cubicBezTo>
                    <a:cubicBezTo>
                      <a:pt x="487" y="1409"/>
                      <a:pt x="420" y="1362"/>
                      <a:pt x="332" y="1342"/>
                    </a:cubicBezTo>
                    <a:cubicBezTo>
                      <a:pt x="312" y="1337"/>
                      <a:pt x="293" y="1334"/>
                      <a:pt x="275" y="1334"/>
                    </a:cubicBezTo>
                    <a:cubicBezTo>
                      <a:pt x="203" y="1334"/>
                      <a:pt x="144" y="1375"/>
                      <a:pt x="98" y="1445"/>
                    </a:cubicBezTo>
                    <a:cubicBezTo>
                      <a:pt x="26" y="1554"/>
                      <a:pt x="129" y="1865"/>
                      <a:pt x="265" y="1973"/>
                    </a:cubicBezTo>
                    <a:cubicBezTo>
                      <a:pt x="373" y="2056"/>
                      <a:pt x="502" y="2107"/>
                      <a:pt x="580" y="2237"/>
                    </a:cubicBezTo>
                    <a:cubicBezTo>
                      <a:pt x="607" y="2282"/>
                      <a:pt x="652" y="2302"/>
                      <a:pt x="703" y="2302"/>
                    </a:cubicBezTo>
                    <a:cubicBezTo>
                      <a:pt x="780" y="2302"/>
                      <a:pt x="867" y="2255"/>
                      <a:pt x="910" y="2180"/>
                    </a:cubicBezTo>
                    <a:cubicBezTo>
                      <a:pt x="931" y="2138"/>
                      <a:pt x="972" y="2092"/>
                      <a:pt x="1020" y="2076"/>
                    </a:cubicBezTo>
                    <a:cubicBezTo>
                      <a:pt x="1371" y="1911"/>
                      <a:pt x="1454" y="1450"/>
                      <a:pt x="1221" y="1176"/>
                    </a:cubicBezTo>
                    <a:cubicBezTo>
                      <a:pt x="1092" y="1027"/>
                      <a:pt x="931" y="949"/>
                      <a:pt x="730" y="944"/>
                    </a:cubicBezTo>
                    <a:cubicBezTo>
                      <a:pt x="621" y="944"/>
                      <a:pt x="528" y="903"/>
                      <a:pt x="502" y="793"/>
                    </a:cubicBezTo>
                    <a:cubicBezTo>
                      <a:pt x="492" y="747"/>
                      <a:pt x="528" y="674"/>
                      <a:pt x="564" y="638"/>
                    </a:cubicBezTo>
                    <a:cubicBezTo>
                      <a:pt x="607" y="597"/>
                      <a:pt x="659" y="578"/>
                      <a:pt x="711" y="578"/>
                    </a:cubicBezTo>
                    <a:cubicBezTo>
                      <a:pt x="807" y="578"/>
                      <a:pt x="902" y="644"/>
                      <a:pt x="931" y="752"/>
                    </a:cubicBezTo>
                    <a:cubicBezTo>
                      <a:pt x="941" y="798"/>
                      <a:pt x="958" y="850"/>
                      <a:pt x="989" y="891"/>
                    </a:cubicBezTo>
                    <a:cubicBezTo>
                      <a:pt x="1025" y="946"/>
                      <a:pt x="1076" y="972"/>
                      <a:pt x="1134" y="972"/>
                    </a:cubicBezTo>
                    <a:cubicBezTo>
                      <a:pt x="1159" y="972"/>
                      <a:pt x="1185" y="968"/>
                      <a:pt x="1211" y="958"/>
                    </a:cubicBezTo>
                    <a:cubicBezTo>
                      <a:pt x="1325" y="922"/>
                      <a:pt x="1366" y="840"/>
                      <a:pt x="1345" y="752"/>
                    </a:cubicBezTo>
                    <a:cubicBezTo>
                      <a:pt x="1345" y="493"/>
                      <a:pt x="1211" y="354"/>
                      <a:pt x="1035" y="240"/>
                    </a:cubicBezTo>
                    <a:cubicBezTo>
                      <a:pt x="989" y="203"/>
                      <a:pt x="953" y="158"/>
                      <a:pt x="905" y="127"/>
                    </a:cubicBezTo>
                    <a:cubicBezTo>
                      <a:pt x="843" y="79"/>
                      <a:pt x="781" y="7"/>
                      <a:pt x="714" y="2"/>
                    </a:cubicBezTo>
                    <a:cubicBezTo>
                      <a:pt x="707" y="1"/>
                      <a:pt x="700"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19"/>
              <p:cNvSpPr/>
              <p:nvPr/>
            </p:nvSpPr>
            <p:spPr>
              <a:xfrm>
                <a:off x="3263175" y="1260450"/>
                <a:ext cx="33800" cy="57100"/>
              </a:xfrm>
              <a:custGeom>
                <a:avLst/>
                <a:gdLst/>
                <a:ahLst/>
                <a:cxnLst/>
                <a:rect l="l" t="t" r="r" b="b"/>
                <a:pathLst>
                  <a:path w="1352" h="2284" extrusionOk="0">
                    <a:moveTo>
                      <a:pt x="676" y="1"/>
                    </a:moveTo>
                    <a:cubicBezTo>
                      <a:pt x="673" y="1"/>
                      <a:pt x="671" y="1"/>
                      <a:pt x="668" y="1"/>
                    </a:cubicBezTo>
                    <a:cubicBezTo>
                      <a:pt x="611" y="1"/>
                      <a:pt x="554" y="79"/>
                      <a:pt x="497" y="125"/>
                    </a:cubicBezTo>
                    <a:cubicBezTo>
                      <a:pt x="471" y="151"/>
                      <a:pt x="456" y="192"/>
                      <a:pt x="425" y="209"/>
                    </a:cubicBezTo>
                    <a:cubicBezTo>
                      <a:pt x="171" y="317"/>
                      <a:pt x="0" y="596"/>
                      <a:pt x="57" y="844"/>
                    </a:cubicBezTo>
                    <a:cubicBezTo>
                      <a:pt x="119" y="1130"/>
                      <a:pt x="352" y="1321"/>
                      <a:pt x="626" y="1341"/>
                    </a:cubicBezTo>
                    <a:cubicBezTo>
                      <a:pt x="714" y="1347"/>
                      <a:pt x="802" y="1393"/>
                      <a:pt x="874" y="1445"/>
                    </a:cubicBezTo>
                    <a:cubicBezTo>
                      <a:pt x="905" y="1465"/>
                      <a:pt x="910" y="1558"/>
                      <a:pt x="890" y="1601"/>
                    </a:cubicBezTo>
                    <a:cubicBezTo>
                      <a:pt x="851" y="1678"/>
                      <a:pt x="778" y="1709"/>
                      <a:pt x="702" y="1709"/>
                    </a:cubicBezTo>
                    <a:cubicBezTo>
                      <a:pt x="677" y="1709"/>
                      <a:pt x="651" y="1705"/>
                      <a:pt x="626" y="1699"/>
                    </a:cubicBezTo>
                    <a:cubicBezTo>
                      <a:pt x="538" y="1677"/>
                      <a:pt x="471" y="1620"/>
                      <a:pt x="466" y="1512"/>
                    </a:cubicBezTo>
                    <a:cubicBezTo>
                      <a:pt x="466" y="1409"/>
                      <a:pt x="363" y="1316"/>
                      <a:pt x="265" y="1310"/>
                    </a:cubicBezTo>
                    <a:cubicBezTo>
                      <a:pt x="165" y="1310"/>
                      <a:pt x="62" y="1409"/>
                      <a:pt x="52" y="1517"/>
                    </a:cubicBezTo>
                    <a:cubicBezTo>
                      <a:pt x="41" y="1714"/>
                      <a:pt x="176" y="1947"/>
                      <a:pt x="363" y="2040"/>
                    </a:cubicBezTo>
                    <a:cubicBezTo>
                      <a:pt x="430" y="2071"/>
                      <a:pt x="482" y="2107"/>
                      <a:pt x="523" y="2179"/>
                    </a:cubicBezTo>
                    <a:cubicBezTo>
                      <a:pt x="554" y="2231"/>
                      <a:pt x="631" y="2278"/>
                      <a:pt x="693" y="2283"/>
                    </a:cubicBezTo>
                    <a:cubicBezTo>
                      <a:pt x="750" y="2283"/>
                      <a:pt x="812" y="2231"/>
                      <a:pt x="869" y="2195"/>
                    </a:cubicBezTo>
                    <a:cubicBezTo>
                      <a:pt x="926" y="2148"/>
                      <a:pt x="967" y="2081"/>
                      <a:pt x="1029" y="2045"/>
                    </a:cubicBezTo>
                    <a:cubicBezTo>
                      <a:pt x="1263" y="1906"/>
                      <a:pt x="1351" y="1699"/>
                      <a:pt x="1325" y="1440"/>
                    </a:cubicBezTo>
                    <a:cubicBezTo>
                      <a:pt x="1299" y="1233"/>
                      <a:pt x="1185" y="1078"/>
                      <a:pt x="993" y="1000"/>
                    </a:cubicBezTo>
                    <a:cubicBezTo>
                      <a:pt x="885" y="959"/>
                      <a:pt x="761" y="954"/>
                      <a:pt x="647" y="918"/>
                    </a:cubicBezTo>
                    <a:cubicBezTo>
                      <a:pt x="585" y="892"/>
                      <a:pt x="513" y="839"/>
                      <a:pt x="482" y="782"/>
                    </a:cubicBezTo>
                    <a:cubicBezTo>
                      <a:pt x="466" y="746"/>
                      <a:pt x="502" y="658"/>
                      <a:pt x="544" y="622"/>
                    </a:cubicBezTo>
                    <a:cubicBezTo>
                      <a:pt x="586" y="583"/>
                      <a:pt x="636" y="566"/>
                      <a:pt x="685" y="566"/>
                    </a:cubicBezTo>
                    <a:cubicBezTo>
                      <a:pt x="788" y="566"/>
                      <a:pt x="889" y="642"/>
                      <a:pt x="910" y="757"/>
                    </a:cubicBezTo>
                    <a:cubicBezTo>
                      <a:pt x="933" y="894"/>
                      <a:pt x="993" y="946"/>
                      <a:pt x="1120" y="946"/>
                    </a:cubicBezTo>
                    <a:cubicBezTo>
                      <a:pt x="1137" y="946"/>
                      <a:pt x="1155" y="945"/>
                      <a:pt x="1175" y="944"/>
                    </a:cubicBezTo>
                    <a:cubicBezTo>
                      <a:pt x="1289" y="932"/>
                      <a:pt x="1325" y="875"/>
                      <a:pt x="1325" y="669"/>
                    </a:cubicBezTo>
                    <a:cubicBezTo>
                      <a:pt x="1309" y="503"/>
                      <a:pt x="1216" y="333"/>
                      <a:pt x="1015" y="223"/>
                    </a:cubicBezTo>
                    <a:cubicBezTo>
                      <a:pt x="962" y="199"/>
                      <a:pt x="926" y="137"/>
                      <a:pt x="879" y="99"/>
                    </a:cubicBezTo>
                    <a:cubicBezTo>
                      <a:pt x="815" y="60"/>
                      <a:pt x="741" y="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18" name="Google Shape;1018;p19"/>
          <p:cNvGrpSpPr/>
          <p:nvPr/>
        </p:nvGrpSpPr>
        <p:grpSpPr>
          <a:xfrm>
            <a:off x="0" y="-33"/>
            <a:ext cx="12191989" cy="6864400"/>
            <a:chOff x="0" y="-25"/>
            <a:chExt cx="9143992" cy="5148300"/>
          </a:xfrm>
        </p:grpSpPr>
        <p:grpSp>
          <p:nvGrpSpPr>
            <p:cNvPr id="1019" name="Google Shape;1019;p19"/>
            <p:cNvGrpSpPr/>
            <p:nvPr/>
          </p:nvGrpSpPr>
          <p:grpSpPr>
            <a:xfrm>
              <a:off x="0" y="-25"/>
              <a:ext cx="9143992" cy="5143536"/>
              <a:chOff x="0" y="-25"/>
              <a:chExt cx="9143992" cy="5143536"/>
            </a:xfrm>
          </p:grpSpPr>
          <p:cxnSp>
            <p:nvCxnSpPr>
              <p:cNvPr id="1020" name="Google Shape;1020;p19"/>
              <p:cNvCxnSpPr/>
              <p:nvPr/>
            </p:nvCxnSpPr>
            <p:spPr>
              <a:xfrm>
                <a:off x="72075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021" name="Google Shape;1021;p19"/>
              <p:cNvCxnSpPr/>
              <p:nvPr/>
            </p:nvCxnSpPr>
            <p:spPr>
              <a:xfrm>
                <a:off x="0" y="935182"/>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22" name="Google Shape;1022;p19"/>
              <p:cNvCxnSpPr/>
              <p:nvPr/>
            </p:nvCxnSpPr>
            <p:spPr>
              <a:xfrm>
                <a:off x="0" y="1870375"/>
                <a:ext cx="264600" cy="0"/>
              </a:xfrm>
              <a:prstGeom prst="straightConnector1">
                <a:avLst/>
              </a:prstGeom>
              <a:noFill/>
              <a:ln w="9525" cap="flat" cmpd="sng">
                <a:solidFill>
                  <a:schemeClr val="accent2"/>
                </a:solidFill>
                <a:prstDash val="solid"/>
                <a:round/>
                <a:headEnd type="none" w="med" len="med"/>
                <a:tailEnd type="none" w="med" len="med"/>
              </a:ln>
            </p:spPr>
          </p:cxnSp>
          <p:cxnSp>
            <p:nvCxnSpPr>
              <p:cNvPr id="1023" name="Google Shape;1023;p19"/>
              <p:cNvCxnSpPr/>
              <p:nvPr/>
            </p:nvCxnSpPr>
            <p:spPr>
              <a:xfrm>
                <a:off x="0" y="2337963"/>
                <a:ext cx="528900" cy="0"/>
              </a:xfrm>
              <a:prstGeom prst="straightConnector1">
                <a:avLst/>
              </a:prstGeom>
              <a:noFill/>
              <a:ln w="9525" cap="flat" cmpd="sng">
                <a:solidFill>
                  <a:schemeClr val="accent2"/>
                </a:solidFill>
                <a:prstDash val="solid"/>
                <a:round/>
                <a:headEnd type="none" w="med" len="med"/>
                <a:tailEnd type="none" w="med" len="med"/>
              </a:ln>
            </p:spPr>
          </p:cxnSp>
          <p:cxnSp>
            <p:nvCxnSpPr>
              <p:cNvPr id="1024" name="Google Shape;1024;p19"/>
              <p:cNvCxnSpPr/>
              <p:nvPr/>
            </p:nvCxnSpPr>
            <p:spPr>
              <a:xfrm>
                <a:off x="43635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025" name="Google Shape;1025;p19"/>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026" name="Google Shape;1026;p19"/>
              <p:cNvCxnSpPr/>
              <p:nvPr/>
            </p:nvCxnSpPr>
            <p:spPr>
              <a:xfrm>
                <a:off x="0" y="4675909"/>
                <a:ext cx="548700" cy="0"/>
              </a:xfrm>
              <a:prstGeom prst="straightConnector1">
                <a:avLst/>
              </a:prstGeom>
              <a:noFill/>
              <a:ln w="9525" cap="flat" cmpd="sng">
                <a:solidFill>
                  <a:schemeClr val="accent2"/>
                </a:solidFill>
                <a:prstDash val="solid"/>
                <a:round/>
                <a:headEnd type="none" w="med" len="med"/>
                <a:tailEnd type="none" w="med" len="med"/>
              </a:ln>
            </p:spPr>
          </p:cxnSp>
          <p:cxnSp>
            <p:nvCxnSpPr>
              <p:cNvPr id="1027" name="Google Shape;1027;p19"/>
              <p:cNvCxnSpPr/>
              <p:nvPr/>
            </p:nvCxnSpPr>
            <p:spPr>
              <a:xfrm rot="10800000">
                <a:off x="467575" y="-25"/>
                <a:ext cx="0" cy="1930500"/>
              </a:xfrm>
              <a:prstGeom prst="straightConnector1">
                <a:avLst/>
              </a:prstGeom>
              <a:noFill/>
              <a:ln w="9525" cap="flat" cmpd="sng">
                <a:solidFill>
                  <a:schemeClr val="accent2"/>
                </a:solidFill>
                <a:prstDash val="solid"/>
                <a:round/>
                <a:headEnd type="none" w="med" len="med"/>
                <a:tailEnd type="none" w="med" len="med"/>
              </a:ln>
            </p:spPr>
          </p:cxnSp>
          <p:cxnSp>
            <p:nvCxnSpPr>
              <p:cNvPr id="1028" name="Google Shape;1028;p19"/>
              <p:cNvCxnSpPr/>
              <p:nvPr/>
            </p:nvCxnSpPr>
            <p:spPr>
              <a:xfrm rot="10800000">
                <a:off x="935170" y="4535411"/>
                <a:ext cx="0" cy="608100"/>
              </a:xfrm>
              <a:prstGeom prst="straightConnector1">
                <a:avLst/>
              </a:prstGeom>
              <a:noFill/>
              <a:ln w="9525" cap="flat" cmpd="sng">
                <a:solidFill>
                  <a:schemeClr val="accent2"/>
                </a:solidFill>
                <a:prstDash val="solid"/>
                <a:round/>
                <a:headEnd type="none" w="med" len="med"/>
                <a:tailEnd type="none" w="med" len="med"/>
              </a:ln>
            </p:spPr>
          </p:cxnSp>
          <p:cxnSp>
            <p:nvCxnSpPr>
              <p:cNvPr id="1029" name="Google Shape;1029;p19"/>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030" name="Google Shape;1030;p19"/>
              <p:cNvCxnSpPr/>
              <p:nvPr/>
            </p:nvCxnSpPr>
            <p:spPr>
              <a:xfrm rot="10800000">
                <a:off x="467575" y="392512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031" name="Google Shape;1031;p19"/>
              <p:cNvCxnSpPr/>
              <p:nvPr/>
            </p:nvCxnSpPr>
            <p:spPr>
              <a:xfrm rot="10800000">
                <a:off x="8878789" y="467591"/>
                <a:ext cx="265200" cy="0"/>
              </a:xfrm>
              <a:prstGeom prst="straightConnector1">
                <a:avLst/>
              </a:prstGeom>
              <a:noFill/>
              <a:ln w="9525" cap="flat" cmpd="sng">
                <a:solidFill>
                  <a:schemeClr val="accent2"/>
                </a:solidFill>
                <a:prstDash val="solid"/>
                <a:round/>
                <a:headEnd type="none" w="med" len="med"/>
                <a:tailEnd type="none" w="med" len="med"/>
              </a:ln>
            </p:spPr>
          </p:cxnSp>
          <p:cxnSp>
            <p:nvCxnSpPr>
              <p:cNvPr id="1032" name="Google Shape;1032;p19"/>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33" name="Google Shape;1033;p19"/>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034" name="Google Shape;1034;p19"/>
              <p:cNvCxnSpPr/>
              <p:nvPr/>
            </p:nvCxnSpPr>
            <p:spPr>
              <a:xfrm rot="10800000">
                <a:off x="8852392" y="3273125"/>
                <a:ext cx="291600" cy="0"/>
              </a:xfrm>
              <a:prstGeom prst="straightConnector1">
                <a:avLst/>
              </a:prstGeom>
              <a:noFill/>
              <a:ln w="9525" cap="flat" cmpd="sng">
                <a:solidFill>
                  <a:schemeClr val="accent2"/>
                </a:solidFill>
                <a:prstDash val="solid"/>
                <a:round/>
                <a:headEnd type="none" w="med" len="med"/>
                <a:tailEnd type="none" w="med" len="med"/>
              </a:ln>
            </p:spPr>
          </p:cxnSp>
          <p:cxnSp>
            <p:nvCxnSpPr>
              <p:cNvPr id="1035" name="Google Shape;1035;p19"/>
              <p:cNvCxnSpPr/>
              <p:nvPr/>
            </p:nvCxnSpPr>
            <p:spPr>
              <a:xfrm rot="10800000">
                <a:off x="86762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036" name="Google Shape;1036;p19"/>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037" name="Google Shape;1037;p19"/>
              <p:cNvCxnSpPr/>
              <p:nvPr/>
            </p:nvCxnSpPr>
            <p:spPr>
              <a:xfrm rot="10800000">
                <a:off x="7318489" y="4675909"/>
                <a:ext cx="1825500" cy="0"/>
              </a:xfrm>
              <a:prstGeom prst="straightConnector1">
                <a:avLst/>
              </a:prstGeom>
              <a:noFill/>
              <a:ln w="9525" cap="flat" cmpd="sng">
                <a:solidFill>
                  <a:schemeClr val="accent2"/>
                </a:solidFill>
                <a:prstDash val="solid"/>
                <a:round/>
                <a:headEnd type="none" w="med" len="med"/>
                <a:tailEnd type="none" w="med" len="med"/>
              </a:ln>
            </p:spPr>
          </p:cxnSp>
          <p:cxnSp>
            <p:nvCxnSpPr>
              <p:cNvPr id="1038" name="Google Shape;1038;p19"/>
              <p:cNvCxnSpPr/>
              <p:nvPr/>
            </p:nvCxnSpPr>
            <p:spPr>
              <a:xfrm rot="10800000">
                <a:off x="8676400" y="3087287"/>
                <a:ext cx="0" cy="2056200"/>
              </a:xfrm>
              <a:prstGeom prst="straightConnector1">
                <a:avLst/>
              </a:prstGeom>
              <a:noFill/>
              <a:ln w="9525" cap="flat" cmpd="sng">
                <a:solidFill>
                  <a:schemeClr val="accent2"/>
                </a:solidFill>
                <a:prstDash val="solid"/>
                <a:round/>
                <a:headEnd type="none" w="med" len="med"/>
                <a:tailEnd type="none" w="med" len="med"/>
              </a:ln>
            </p:spPr>
          </p:cxnSp>
          <p:cxnSp>
            <p:nvCxnSpPr>
              <p:cNvPr id="1039" name="Google Shape;1039;p19"/>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040" name="Google Shape;1040;p19"/>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041" name="Google Shape;1041;p19"/>
              <p:cNvCxnSpPr/>
              <p:nvPr/>
            </p:nvCxnSpPr>
            <p:spPr>
              <a:xfrm rot="10800000">
                <a:off x="8676400" y="1097312"/>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042" name="Google Shape;1042;p19"/>
              <p:cNvCxnSpPr/>
              <p:nvPr/>
            </p:nvCxnSpPr>
            <p:spPr>
              <a:xfrm rot="10800000">
                <a:off x="8676400" y="138800"/>
                <a:ext cx="0" cy="515700"/>
              </a:xfrm>
              <a:prstGeom prst="straightConnector1">
                <a:avLst/>
              </a:prstGeom>
              <a:noFill/>
              <a:ln w="9525" cap="flat" cmpd="sng">
                <a:solidFill>
                  <a:schemeClr val="accent2"/>
                </a:solidFill>
                <a:prstDash val="solid"/>
                <a:round/>
                <a:headEnd type="none" w="med" len="med"/>
                <a:tailEnd type="none" w="med" len="med"/>
              </a:ln>
            </p:spPr>
          </p:cxnSp>
          <p:cxnSp>
            <p:nvCxnSpPr>
              <p:cNvPr id="1043" name="Google Shape;1043;p19"/>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044" name="Google Shape;1044;p19"/>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045" name="Google Shape;1045;p19"/>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046" name="Google Shape;1046;p19"/>
              <p:cNvCxnSpPr/>
              <p:nvPr/>
            </p:nvCxnSpPr>
            <p:spPr>
              <a:xfrm>
                <a:off x="2294075" y="467591"/>
                <a:ext cx="1679400" cy="0"/>
              </a:xfrm>
              <a:prstGeom prst="straightConnector1">
                <a:avLst/>
              </a:prstGeom>
              <a:noFill/>
              <a:ln w="9525" cap="flat" cmpd="sng">
                <a:solidFill>
                  <a:schemeClr val="accent2"/>
                </a:solidFill>
                <a:prstDash val="solid"/>
                <a:round/>
                <a:headEnd type="none" w="med" len="med"/>
                <a:tailEnd type="none" w="med" len="med"/>
              </a:ln>
            </p:spPr>
          </p:cxnSp>
          <p:cxnSp>
            <p:nvCxnSpPr>
              <p:cNvPr id="1047" name="Google Shape;1047;p19"/>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cxnSp>
          <p:nvCxnSpPr>
            <p:cNvPr id="1048" name="Google Shape;1048;p19"/>
            <p:cNvCxnSpPr/>
            <p:nvPr/>
          </p:nvCxnSpPr>
          <p:spPr>
            <a:xfrm>
              <a:off x="3196200" y="4958375"/>
              <a:ext cx="0" cy="189900"/>
            </a:xfrm>
            <a:prstGeom prst="straightConnector1">
              <a:avLst/>
            </a:prstGeom>
            <a:noFill/>
            <a:ln w="9525" cap="flat" cmpd="sng">
              <a:solidFill>
                <a:schemeClr val="accent2"/>
              </a:solidFill>
              <a:prstDash val="solid"/>
              <a:round/>
              <a:headEnd type="none" w="med" len="med"/>
              <a:tailEnd type="none" w="med" len="med"/>
            </a:ln>
          </p:spPr>
        </p:cxnSp>
        <p:cxnSp>
          <p:nvCxnSpPr>
            <p:cNvPr id="1049" name="Google Shape;1049;p19"/>
            <p:cNvCxnSpPr/>
            <p:nvPr/>
          </p:nvCxnSpPr>
          <p:spPr>
            <a:xfrm rot="10800000">
              <a:off x="2980276" y="4675909"/>
              <a:ext cx="18255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119851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50"/>
        <p:cNvGrpSpPr/>
        <p:nvPr/>
      </p:nvGrpSpPr>
      <p:grpSpPr>
        <a:xfrm>
          <a:off x="0" y="0"/>
          <a:ext cx="0" cy="0"/>
          <a:chOff x="0" y="0"/>
          <a:chExt cx="0" cy="0"/>
        </a:xfrm>
      </p:grpSpPr>
      <p:grpSp>
        <p:nvGrpSpPr>
          <p:cNvPr id="1051" name="Google Shape;1051;p20"/>
          <p:cNvGrpSpPr/>
          <p:nvPr/>
        </p:nvGrpSpPr>
        <p:grpSpPr>
          <a:xfrm>
            <a:off x="-143" y="-178"/>
            <a:ext cx="12192443" cy="6858479"/>
            <a:chOff x="-106" y="-134"/>
            <a:chExt cx="9144332" cy="5143859"/>
          </a:xfrm>
        </p:grpSpPr>
        <p:grpSp>
          <p:nvGrpSpPr>
            <p:cNvPr id="1052" name="Google Shape;1052;p20"/>
            <p:cNvGrpSpPr/>
            <p:nvPr/>
          </p:nvGrpSpPr>
          <p:grpSpPr>
            <a:xfrm>
              <a:off x="-100" y="-134"/>
              <a:ext cx="9144325" cy="5143859"/>
              <a:chOff x="-100" y="-134"/>
              <a:chExt cx="9144325" cy="5143859"/>
            </a:xfrm>
          </p:grpSpPr>
          <p:sp>
            <p:nvSpPr>
              <p:cNvPr id="1053" name="Google Shape;1053;p20"/>
              <p:cNvSpPr/>
              <p:nvPr/>
            </p:nvSpPr>
            <p:spPr>
              <a:xfrm>
                <a:off x="8195050" y="-134"/>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0"/>
              <p:cNvSpPr/>
              <p:nvPr/>
            </p:nvSpPr>
            <p:spPr>
              <a:xfrm>
                <a:off x="8208825" y="4676018"/>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0"/>
              <p:cNvSpPr/>
              <p:nvPr/>
            </p:nvSpPr>
            <p:spPr>
              <a:xfrm>
                <a:off x="-100" y="945300"/>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8676525" y="23379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3195725" y="4676025"/>
                <a:ext cx="467700" cy="46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8" name="Google Shape;1058;p20"/>
            <p:cNvSpPr/>
            <p:nvPr/>
          </p:nvSpPr>
          <p:spPr>
            <a:xfrm>
              <a:off x="-107" y="42083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0" name="Google Shape;1060;p20"/>
          <p:cNvSpPr txBox="1">
            <a:spLocks noGrp="1"/>
          </p:cNvSpPr>
          <p:nvPr>
            <p:ph type="subTitle" idx="1"/>
          </p:nvPr>
        </p:nvSpPr>
        <p:spPr>
          <a:xfrm>
            <a:off x="1667643" y="2737397"/>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1" name="Google Shape;1061;p20"/>
          <p:cNvSpPr txBox="1">
            <a:spLocks noGrp="1"/>
          </p:cNvSpPr>
          <p:nvPr>
            <p:ph type="subTitle" idx="2"/>
          </p:nvPr>
        </p:nvSpPr>
        <p:spPr>
          <a:xfrm>
            <a:off x="5119227" y="2737397"/>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2" name="Google Shape;1062;p20"/>
          <p:cNvSpPr txBox="1">
            <a:spLocks noGrp="1"/>
          </p:cNvSpPr>
          <p:nvPr>
            <p:ph type="subTitle" idx="3"/>
          </p:nvPr>
        </p:nvSpPr>
        <p:spPr>
          <a:xfrm>
            <a:off x="1667635" y="4837368"/>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3" name="Google Shape;1063;p20"/>
          <p:cNvSpPr txBox="1">
            <a:spLocks noGrp="1"/>
          </p:cNvSpPr>
          <p:nvPr>
            <p:ph type="subTitle" idx="4"/>
          </p:nvPr>
        </p:nvSpPr>
        <p:spPr>
          <a:xfrm>
            <a:off x="8570843" y="2740388"/>
            <a:ext cx="25068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4" name="Google Shape;1064;p20"/>
          <p:cNvSpPr txBox="1">
            <a:spLocks noGrp="1"/>
          </p:cNvSpPr>
          <p:nvPr>
            <p:ph type="subTitle" idx="5"/>
          </p:nvPr>
        </p:nvSpPr>
        <p:spPr>
          <a:xfrm>
            <a:off x="5119227" y="4843383"/>
            <a:ext cx="25116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5" name="Google Shape;1065;p20"/>
          <p:cNvSpPr txBox="1">
            <a:spLocks noGrp="1"/>
          </p:cNvSpPr>
          <p:nvPr>
            <p:ph type="subTitle" idx="6"/>
          </p:nvPr>
        </p:nvSpPr>
        <p:spPr>
          <a:xfrm>
            <a:off x="8570835" y="4843368"/>
            <a:ext cx="2506800" cy="720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6" name="Google Shape;1066;p20"/>
          <p:cNvSpPr txBox="1">
            <a:spLocks noGrp="1"/>
          </p:cNvSpPr>
          <p:nvPr>
            <p:ph type="subTitle" idx="7"/>
          </p:nvPr>
        </p:nvSpPr>
        <p:spPr>
          <a:xfrm>
            <a:off x="1667643" y="1992684"/>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7" name="Google Shape;1067;p20"/>
          <p:cNvSpPr txBox="1">
            <a:spLocks noGrp="1"/>
          </p:cNvSpPr>
          <p:nvPr>
            <p:ph type="subTitle" idx="8"/>
          </p:nvPr>
        </p:nvSpPr>
        <p:spPr>
          <a:xfrm>
            <a:off x="5119227" y="1992684"/>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8" name="Google Shape;1068;p20"/>
          <p:cNvSpPr txBox="1">
            <a:spLocks noGrp="1"/>
          </p:cNvSpPr>
          <p:nvPr>
            <p:ph type="subTitle" idx="9"/>
          </p:nvPr>
        </p:nvSpPr>
        <p:spPr>
          <a:xfrm>
            <a:off x="1667635" y="4092651"/>
            <a:ext cx="2511600" cy="858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69" name="Google Shape;1069;p20"/>
          <p:cNvSpPr txBox="1">
            <a:spLocks noGrp="1"/>
          </p:cNvSpPr>
          <p:nvPr>
            <p:ph type="subTitle" idx="13"/>
          </p:nvPr>
        </p:nvSpPr>
        <p:spPr>
          <a:xfrm>
            <a:off x="8570843" y="1989667"/>
            <a:ext cx="25068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70" name="Google Shape;1070;p20"/>
          <p:cNvSpPr txBox="1">
            <a:spLocks noGrp="1"/>
          </p:cNvSpPr>
          <p:nvPr>
            <p:ph type="subTitle" idx="14"/>
          </p:nvPr>
        </p:nvSpPr>
        <p:spPr>
          <a:xfrm>
            <a:off x="5119227" y="4092661"/>
            <a:ext cx="25116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sp>
        <p:nvSpPr>
          <p:cNvPr id="1071" name="Google Shape;1071;p20"/>
          <p:cNvSpPr txBox="1">
            <a:spLocks noGrp="1"/>
          </p:cNvSpPr>
          <p:nvPr>
            <p:ph type="subTitle" idx="15"/>
          </p:nvPr>
        </p:nvSpPr>
        <p:spPr>
          <a:xfrm>
            <a:off x="8570833" y="4092647"/>
            <a:ext cx="2506800" cy="85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3200">
                <a:solidFill>
                  <a:schemeClr val="dk1"/>
                </a:solidFill>
                <a:latin typeface="Raleway"/>
                <a:ea typeface="Raleway"/>
                <a:cs typeface="Raleway"/>
                <a:sym typeface="Raleway"/>
              </a:defRPr>
            </a:lvl9pPr>
          </a:lstStyle>
          <a:p>
            <a:endParaRPr/>
          </a:p>
        </p:txBody>
      </p:sp>
      <p:grpSp>
        <p:nvGrpSpPr>
          <p:cNvPr id="1072" name="Google Shape;1072;p20"/>
          <p:cNvGrpSpPr/>
          <p:nvPr/>
        </p:nvGrpSpPr>
        <p:grpSpPr>
          <a:xfrm>
            <a:off x="641411" y="-623"/>
            <a:ext cx="7794671" cy="6859275"/>
            <a:chOff x="481058" y="-467"/>
            <a:chExt cx="5846003" cy="5144456"/>
          </a:xfrm>
        </p:grpSpPr>
        <p:grpSp>
          <p:nvGrpSpPr>
            <p:cNvPr id="1073" name="Google Shape;1073;p20"/>
            <p:cNvGrpSpPr/>
            <p:nvPr/>
          </p:nvGrpSpPr>
          <p:grpSpPr>
            <a:xfrm>
              <a:off x="5858009" y="4675758"/>
              <a:ext cx="469051" cy="468231"/>
              <a:chOff x="4612475" y="1201900"/>
              <a:chExt cx="250575" cy="250150"/>
            </a:xfrm>
          </p:grpSpPr>
          <p:sp>
            <p:nvSpPr>
              <p:cNvPr id="1074" name="Google Shape;1074;p20"/>
              <p:cNvSpPr/>
              <p:nvPr/>
            </p:nvSpPr>
            <p:spPr>
              <a:xfrm>
                <a:off x="4612475" y="1201900"/>
                <a:ext cx="250575" cy="250150"/>
              </a:xfrm>
              <a:custGeom>
                <a:avLst/>
                <a:gdLst/>
                <a:ahLst/>
                <a:cxnLst/>
                <a:rect l="l" t="t" r="r" b="b"/>
                <a:pathLst>
                  <a:path w="10023" h="10006" extrusionOk="0">
                    <a:moveTo>
                      <a:pt x="6400" y="2654"/>
                    </a:moveTo>
                    <a:cubicBezTo>
                      <a:pt x="6576" y="2835"/>
                      <a:pt x="6742" y="2995"/>
                      <a:pt x="6902" y="3161"/>
                    </a:cubicBezTo>
                    <a:cubicBezTo>
                      <a:pt x="6928" y="3186"/>
                      <a:pt x="6949" y="3234"/>
                      <a:pt x="6949" y="3265"/>
                    </a:cubicBezTo>
                    <a:cubicBezTo>
                      <a:pt x="6954" y="3766"/>
                      <a:pt x="6954" y="4263"/>
                      <a:pt x="6954" y="4769"/>
                    </a:cubicBezTo>
                    <a:lnTo>
                      <a:pt x="6400" y="4769"/>
                    </a:lnTo>
                    <a:lnTo>
                      <a:pt x="6400" y="2654"/>
                    </a:lnTo>
                    <a:close/>
                    <a:moveTo>
                      <a:pt x="5965" y="2913"/>
                    </a:moveTo>
                    <a:lnTo>
                      <a:pt x="5965" y="4776"/>
                    </a:lnTo>
                    <a:lnTo>
                      <a:pt x="5417" y="4776"/>
                    </a:lnTo>
                    <a:cubicBezTo>
                      <a:pt x="5417" y="4527"/>
                      <a:pt x="5412" y="4279"/>
                      <a:pt x="5417" y="4036"/>
                    </a:cubicBezTo>
                    <a:cubicBezTo>
                      <a:pt x="5417" y="3849"/>
                      <a:pt x="5371" y="3642"/>
                      <a:pt x="5433" y="3482"/>
                    </a:cubicBezTo>
                    <a:cubicBezTo>
                      <a:pt x="5500" y="3322"/>
                      <a:pt x="5676" y="3217"/>
                      <a:pt x="5805" y="3083"/>
                    </a:cubicBezTo>
                    <a:cubicBezTo>
                      <a:pt x="5851" y="3037"/>
                      <a:pt x="5898" y="2985"/>
                      <a:pt x="5965" y="2913"/>
                    </a:cubicBezTo>
                    <a:close/>
                    <a:moveTo>
                      <a:pt x="7921" y="2551"/>
                    </a:moveTo>
                    <a:lnTo>
                      <a:pt x="7921" y="4776"/>
                    </a:lnTo>
                    <a:lnTo>
                      <a:pt x="7372" y="4776"/>
                    </a:lnTo>
                    <a:cubicBezTo>
                      <a:pt x="7367" y="4733"/>
                      <a:pt x="7367" y="4692"/>
                      <a:pt x="7367" y="4656"/>
                    </a:cubicBezTo>
                    <a:cubicBezTo>
                      <a:pt x="7367" y="4170"/>
                      <a:pt x="7362" y="3689"/>
                      <a:pt x="7367" y="3207"/>
                    </a:cubicBezTo>
                    <a:cubicBezTo>
                      <a:pt x="7367" y="3150"/>
                      <a:pt x="7393" y="3088"/>
                      <a:pt x="7429" y="3047"/>
                    </a:cubicBezTo>
                    <a:cubicBezTo>
                      <a:pt x="7585" y="2887"/>
                      <a:pt x="7745" y="2732"/>
                      <a:pt x="7921" y="2551"/>
                    </a:cubicBezTo>
                    <a:close/>
                    <a:moveTo>
                      <a:pt x="4993" y="3911"/>
                    </a:moveTo>
                    <a:lnTo>
                      <a:pt x="4993" y="4776"/>
                    </a:lnTo>
                    <a:cubicBezTo>
                      <a:pt x="4977" y="4781"/>
                      <a:pt x="4967" y="4786"/>
                      <a:pt x="4956" y="4791"/>
                    </a:cubicBezTo>
                    <a:cubicBezTo>
                      <a:pt x="4858" y="4609"/>
                      <a:pt x="4755" y="4428"/>
                      <a:pt x="4657" y="4248"/>
                    </a:cubicBezTo>
                    <a:cubicBezTo>
                      <a:pt x="4770" y="4134"/>
                      <a:pt x="4879" y="4031"/>
                      <a:pt x="4993" y="3911"/>
                    </a:cubicBezTo>
                    <a:close/>
                    <a:moveTo>
                      <a:pt x="9602" y="5204"/>
                    </a:moveTo>
                    <a:lnTo>
                      <a:pt x="9602" y="5846"/>
                    </a:lnTo>
                    <a:lnTo>
                      <a:pt x="5304" y="5846"/>
                    </a:lnTo>
                    <a:cubicBezTo>
                      <a:pt x="5242" y="5634"/>
                      <a:pt x="5184" y="5421"/>
                      <a:pt x="5122" y="5204"/>
                    </a:cubicBezTo>
                    <a:close/>
                    <a:moveTo>
                      <a:pt x="9602" y="424"/>
                    </a:moveTo>
                    <a:lnTo>
                      <a:pt x="9602" y="4769"/>
                    </a:lnTo>
                    <a:lnTo>
                      <a:pt x="9318" y="4769"/>
                    </a:lnTo>
                    <a:lnTo>
                      <a:pt x="9318" y="4645"/>
                    </a:lnTo>
                    <a:cubicBezTo>
                      <a:pt x="9318" y="4253"/>
                      <a:pt x="9318" y="3854"/>
                      <a:pt x="9313" y="3461"/>
                    </a:cubicBezTo>
                    <a:cubicBezTo>
                      <a:pt x="9313" y="3353"/>
                      <a:pt x="9313" y="3238"/>
                      <a:pt x="9168" y="3193"/>
                    </a:cubicBezTo>
                    <a:cubicBezTo>
                      <a:pt x="9137" y="3183"/>
                      <a:pt x="9108" y="3178"/>
                      <a:pt x="9081" y="3178"/>
                    </a:cubicBezTo>
                    <a:cubicBezTo>
                      <a:pt x="8976" y="3178"/>
                      <a:pt x="8905" y="3250"/>
                      <a:pt x="8905" y="3379"/>
                    </a:cubicBezTo>
                    <a:cubicBezTo>
                      <a:pt x="8898" y="3797"/>
                      <a:pt x="8905" y="4217"/>
                      <a:pt x="8905" y="4635"/>
                    </a:cubicBezTo>
                    <a:lnTo>
                      <a:pt x="8905" y="4776"/>
                    </a:lnTo>
                    <a:lnTo>
                      <a:pt x="8340" y="4776"/>
                    </a:lnTo>
                    <a:lnTo>
                      <a:pt x="8340" y="4652"/>
                    </a:lnTo>
                    <a:cubicBezTo>
                      <a:pt x="8340" y="3849"/>
                      <a:pt x="8346" y="3052"/>
                      <a:pt x="8340" y="2250"/>
                    </a:cubicBezTo>
                    <a:cubicBezTo>
                      <a:pt x="8340" y="2162"/>
                      <a:pt x="8366" y="2106"/>
                      <a:pt x="8423" y="2049"/>
                    </a:cubicBezTo>
                    <a:cubicBezTo>
                      <a:pt x="8578" y="1899"/>
                      <a:pt x="8728" y="1743"/>
                      <a:pt x="8905" y="1567"/>
                    </a:cubicBezTo>
                    <a:lnTo>
                      <a:pt x="8905" y="1567"/>
                    </a:lnTo>
                    <a:cubicBezTo>
                      <a:pt x="8905" y="1660"/>
                      <a:pt x="8905" y="1717"/>
                      <a:pt x="8898" y="1775"/>
                    </a:cubicBezTo>
                    <a:cubicBezTo>
                      <a:pt x="8893" y="1883"/>
                      <a:pt x="8950" y="1951"/>
                      <a:pt x="9039" y="1971"/>
                    </a:cubicBezTo>
                    <a:cubicBezTo>
                      <a:pt x="9062" y="1978"/>
                      <a:pt x="9085" y="1981"/>
                      <a:pt x="9107" y="1981"/>
                    </a:cubicBezTo>
                    <a:cubicBezTo>
                      <a:pt x="9185" y="1981"/>
                      <a:pt x="9251" y="1938"/>
                      <a:pt x="9292" y="1858"/>
                    </a:cubicBezTo>
                    <a:cubicBezTo>
                      <a:pt x="9302" y="1832"/>
                      <a:pt x="9313" y="1806"/>
                      <a:pt x="9313" y="1779"/>
                    </a:cubicBezTo>
                    <a:cubicBezTo>
                      <a:pt x="9308" y="1521"/>
                      <a:pt x="9302" y="1268"/>
                      <a:pt x="9292" y="1013"/>
                    </a:cubicBezTo>
                    <a:cubicBezTo>
                      <a:pt x="9287" y="905"/>
                      <a:pt x="9204" y="858"/>
                      <a:pt x="9111" y="858"/>
                    </a:cubicBezTo>
                    <a:cubicBezTo>
                      <a:pt x="9013" y="854"/>
                      <a:pt x="8913" y="852"/>
                      <a:pt x="8814" y="852"/>
                    </a:cubicBezTo>
                    <a:cubicBezTo>
                      <a:pt x="8678" y="852"/>
                      <a:pt x="8542" y="855"/>
                      <a:pt x="8408" y="858"/>
                    </a:cubicBezTo>
                    <a:cubicBezTo>
                      <a:pt x="8253" y="858"/>
                      <a:pt x="8191" y="936"/>
                      <a:pt x="8196" y="1087"/>
                    </a:cubicBezTo>
                    <a:cubicBezTo>
                      <a:pt x="8196" y="1206"/>
                      <a:pt x="8273" y="1268"/>
                      <a:pt x="8413" y="1268"/>
                    </a:cubicBezTo>
                    <a:lnTo>
                      <a:pt x="8552" y="1268"/>
                    </a:lnTo>
                    <a:cubicBezTo>
                      <a:pt x="8071" y="1753"/>
                      <a:pt x="7585" y="2240"/>
                      <a:pt x="7083" y="2737"/>
                    </a:cubicBezTo>
                    <a:cubicBezTo>
                      <a:pt x="6907" y="2556"/>
                      <a:pt x="6694" y="2359"/>
                      <a:pt x="6503" y="2147"/>
                    </a:cubicBezTo>
                    <a:cubicBezTo>
                      <a:pt x="6452" y="2091"/>
                      <a:pt x="6387" y="2063"/>
                      <a:pt x="6321" y="2063"/>
                    </a:cubicBezTo>
                    <a:cubicBezTo>
                      <a:pt x="6254" y="2063"/>
                      <a:pt x="6186" y="2092"/>
                      <a:pt x="6131" y="2147"/>
                    </a:cubicBezTo>
                    <a:cubicBezTo>
                      <a:pt x="5567" y="2721"/>
                      <a:pt x="4998" y="3286"/>
                      <a:pt x="4418" y="3864"/>
                    </a:cubicBezTo>
                    <a:cubicBezTo>
                      <a:pt x="4325" y="3761"/>
                      <a:pt x="4248" y="3652"/>
                      <a:pt x="4155" y="3554"/>
                    </a:cubicBezTo>
                    <a:cubicBezTo>
                      <a:pt x="3907" y="3306"/>
                      <a:pt x="3663" y="3057"/>
                      <a:pt x="3410" y="2820"/>
                    </a:cubicBezTo>
                    <a:cubicBezTo>
                      <a:pt x="3369" y="2782"/>
                      <a:pt x="3318" y="2762"/>
                      <a:pt x="3267" y="2762"/>
                    </a:cubicBezTo>
                    <a:cubicBezTo>
                      <a:pt x="3215" y="2762"/>
                      <a:pt x="3162" y="2783"/>
                      <a:pt x="3120" y="2825"/>
                    </a:cubicBezTo>
                    <a:cubicBezTo>
                      <a:pt x="2866" y="3068"/>
                      <a:pt x="2613" y="3310"/>
                      <a:pt x="2379" y="3565"/>
                    </a:cubicBezTo>
                    <a:cubicBezTo>
                      <a:pt x="2033" y="3938"/>
                      <a:pt x="1775" y="4366"/>
                      <a:pt x="1584" y="4827"/>
                    </a:cubicBezTo>
                    <a:cubicBezTo>
                      <a:pt x="1448" y="5148"/>
                      <a:pt x="1355" y="5495"/>
                      <a:pt x="1242" y="5825"/>
                    </a:cubicBezTo>
                    <a:cubicBezTo>
                      <a:pt x="1242" y="5836"/>
                      <a:pt x="1237" y="5841"/>
                      <a:pt x="1231" y="5851"/>
                    </a:cubicBezTo>
                    <a:lnTo>
                      <a:pt x="424" y="5851"/>
                    </a:lnTo>
                    <a:lnTo>
                      <a:pt x="424" y="424"/>
                    </a:lnTo>
                    <a:close/>
                    <a:moveTo>
                      <a:pt x="9602" y="6276"/>
                    </a:moveTo>
                    <a:lnTo>
                      <a:pt x="9602" y="7295"/>
                    </a:lnTo>
                    <a:lnTo>
                      <a:pt x="5918" y="7295"/>
                    </a:lnTo>
                    <a:cubicBezTo>
                      <a:pt x="5794" y="7295"/>
                      <a:pt x="5707" y="7259"/>
                      <a:pt x="5603" y="7191"/>
                    </a:cubicBezTo>
                    <a:cubicBezTo>
                      <a:pt x="5443" y="7088"/>
                      <a:pt x="5428" y="6954"/>
                      <a:pt x="5417" y="6803"/>
                    </a:cubicBezTo>
                    <a:cubicBezTo>
                      <a:pt x="5402" y="6627"/>
                      <a:pt x="5397" y="6457"/>
                      <a:pt x="5386" y="6276"/>
                    </a:cubicBezTo>
                    <a:close/>
                    <a:moveTo>
                      <a:pt x="1149" y="6281"/>
                    </a:moveTo>
                    <a:cubicBezTo>
                      <a:pt x="1144" y="6446"/>
                      <a:pt x="1133" y="6612"/>
                      <a:pt x="1123" y="6777"/>
                    </a:cubicBezTo>
                    <a:cubicBezTo>
                      <a:pt x="1118" y="6865"/>
                      <a:pt x="1113" y="6954"/>
                      <a:pt x="1092" y="7042"/>
                    </a:cubicBezTo>
                    <a:cubicBezTo>
                      <a:pt x="1087" y="7078"/>
                      <a:pt x="1035" y="7098"/>
                      <a:pt x="1009" y="7129"/>
                    </a:cubicBezTo>
                    <a:cubicBezTo>
                      <a:pt x="902" y="7265"/>
                      <a:pt x="768" y="7297"/>
                      <a:pt x="622" y="7297"/>
                    </a:cubicBezTo>
                    <a:cubicBezTo>
                      <a:pt x="556" y="7297"/>
                      <a:pt x="488" y="7290"/>
                      <a:pt x="419" y="7284"/>
                    </a:cubicBezTo>
                    <a:lnTo>
                      <a:pt x="419" y="6281"/>
                    </a:lnTo>
                    <a:close/>
                    <a:moveTo>
                      <a:pt x="3269" y="3280"/>
                    </a:moveTo>
                    <a:cubicBezTo>
                      <a:pt x="3301" y="3280"/>
                      <a:pt x="3333" y="3297"/>
                      <a:pt x="3368" y="3332"/>
                    </a:cubicBezTo>
                    <a:cubicBezTo>
                      <a:pt x="3766" y="3714"/>
                      <a:pt x="4113" y="4134"/>
                      <a:pt x="4387" y="4620"/>
                    </a:cubicBezTo>
                    <a:cubicBezTo>
                      <a:pt x="4641" y="5075"/>
                      <a:pt x="4817" y="5557"/>
                      <a:pt x="4920" y="6063"/>
                    </a:cubicBezTo>
                    <a:cubicBezTo>
                      <a:pt x="4967" y="6297"/>
                      <a:pt x="4987" y="6534"/>
                      <a:pt x="4998" y="6767"/>
                    </a:cubicBezTo>
                    <a:cubicBezTo>
                      <a:pt x="5008" y="7197"/>
                      <a:pt x="4998" y="7625"/>
                      <a:pt x="4998" y="8050"/>
                    </a:cubicBezTo>
                    <a:cubicBezTo>
                      <a:pt x="4529" y="7574"/>
                      <a:pt x="3965" y="7366"/>
                      <a:pt x="3418" y="7366"/>
                    </a:cubicBezTo>
                    <a:cubicBezTo>
                      <a:pt x="2649" y="7366"/>
                      <a:pt x="1914" y="7777"/>
                      <a:pt x="1521" y="8432"/>
                    </a:cubicBezTo>
                    <a:cubicBezTo>
                      <a:pt x="1517" y="8386"/>
                      <a:pt x="1510" y="8355"/>
                      <a:pt x="1510" y="8319"/>
                    </a:cubicBezTo>
                    <a:cubicBezTo>
                      <a:pt x="1510" y="7895"/>
                      <a:pt x="1500" y="7476"/>
                      <a:pt x="1517" y="7052"/>
                    </a:cubicBezTo>
                    <a:cubicBezTo>
                      <a:pt x="1536" y="6348"/>
                      <a:pt x="1656" y="5665"/>
                      <a:pt x="1951" y="5018"/>
                    </a:cubicBezTo>
                    <a:cubicBezTo>
                      <a:pt x="2157" y="4573"/>
                      <a:pt x="2406" y="4160"/>
                      <a:pt x="2732" y="3797"/>
                    </a:cubicBezTo>
                    <a:cubicBezTo>
                      <a:pt x="2871" y="3637"/>
                      <a:pt x="3021" y="3492"/>
                      <a:pt x="3167" y="3337"/>
                    </a:cubicBezTo>
                    <a:cubicBezTo>
                      <a:pt x="3201" y="3299"/>
                      <a:pt x="3235" y="3280"/>
                      <a:pt x="3269" y="3280"/>
                    </a:cubicBezTo>
                    <a:close/>
                    <a:moveTo>
                      <a:pt x="1092" y="7625"/>
                    </a:moveTo>
                    <a:lnTo>
                      <a:pt x="1092" y="8650"/>
                    </a:lnTo>
                    <a:cubicBezTo>
                      <a:pt x="999" y="8666"/>
                      <a:pt x="906" y="8676"/>
                      <a:pt x="812" y="8692"/>
                    </a:cubicBezTo>
                    <a:cubicBezTo>
                      <a:pt x="776" y="8314"/>
                      <a:pt x="812" y="7952"/>
                      <a:pt x="1092" y="7625"/>
                    </a:cubicBezTo>
                    <a:close/>
                    <a:moveTo>
                      <a:pt x="5448" y="7651"/>
                    </a:moveTo>
                    <a:cubicBezTo>
                      <a:pt x="5665" y="7823"/>
                      <a:pt x="5758" y="8215"/>
                      <a:pt x="5727" y="8795"/>
                    </a:cubicBezTo>
                    <a:lnTo>
                      <a:pt x="5448" y="8795"/>
                    </a:lnTo>
                    <a:lnTo>
                      <a:pt x="5448" y="7651"/>
                    </a:lnTo>
                    <a:close/>
                    <a:moveTo>
                      <a:pt x="3427" y="7779"/>
                    </a:moveTo>
                    <a:cubicBezTo>
                      <a:pt x="3823" y="7779"/>
                      <a:pt x="4192" y="7925"/>
                      <a:pt x="4521" y="8190"/>
                    </a:cubicBezTo>
                    <a:cubicBezTo>
                      <a:pt x="4739" y="8360"/>
                      <a:pt x="4874" y="8578"/>
                      <a:pt x="5008" y="8805"/>
                    </a:cubicBezTo>
                    <a:cubicBezTo>
                      <a:pt x="5018" y="8821"/>
                      <a:pt x="4993" y="8883"/>
                      <a:pt x="4972" y="8893"/>
                    </a:cubicBezTo>
                    <a:cubicBezTo>
                      <a:pt x="4667" y="9028"/>
                      <a:pt x="4497" y="9271"/>
                      <a:pt x="4403" y="9581"/>
                    </a:cubicBezTo>
                    <a:lnTo>
                      <a:pt x="471" y="9581"/>
                    </a:lnTo>
                    <a:cubicBezTo>
                      <a:pt x="497" y="9375"/>
                      <a:pt x="719" y="9153"/>
                      <a:pt x="942" y="9100"/>
                    </a:cubicBezTo>
                    <a:cubicBezTo>
                      <a:pt x="1013" y="9083"/>
                      <a:pt x="1082" y="9074"/>
                      <a:pt x="1150" y="9074"/>
                    </a:cubicBezTo>
                    <a:cubicBezTo>
                      <a:pt x="1246" y="9074"/>
                      <a:pt x="1340" y="9092"/>
                      <a:pt x="1433" y="9132"/>
                    </a:cubicBezTo>
                    <a:cubicBezTo>
                      <a:pt x="1468" y="9146"/>
                      <a:pt x="1502" y="9154"/>
                      <a:pt x="1534" y="9154"/>
                    </a:cubicBezTo>
                    <a:cubicBezTo>
                      <a:pt x="1623" y="9154"/>
                      <a:pt x="1695" y="9096"/>
                      <a:pt x="1734" y="8997"/>
                    </a:cubicBezTo>
                    <a:cubicBezTo>
                      <a:pt x="1961" y="8339"/>
                      <a:pt x="2432" y="7947"/>
                      <a:pt x="3100" y="7812"/>
                    </a:cubicBezTo>
                    <a:cubicBezTo>
                      <a:pt x="3211" y="7790"/>
                      <a:pt x="3320" y="7779"/>
                      <a:pt x="3427" y="7779"/>
                    </a:cubicBezTo>
                    <a:close/>
                    <a:moveTo>
                      <a:pt x="5389" y="9219"/>
                    </a:moveTo>
                    <a:cubicBezTo>
                      <a:pt x="5590" y="9219"/>
                      <a:pt x="5819" y="9374"/>
                      <a:pt x="5903" y="9581"/>
                    </a:cubicBezTo>
                    <a:lnTo>
                      <a:pt x="4874" y="9581"/>
                    </a:lnTo>
                    <a:cubicBezTo>
                      <a:pt x="4894" y="9401"/>
                      <a:pt x="5153" y="9235"/>
                      <a:pt x="5360" y="9220"/>
                    </a:cubicBezTo>
                    <a:cubicBezTo>
                      <a:pt x="5369" y="9219"/>
                      <a:pt x="5379" y="9219"/>
                      <a:pt x="5389" y="9219"/>
                    </a:cubicBezTo>
                    <a:close/>
                    <a:moveTo>
                      <a:pt x="6773" y="9225"/>
                    </a:moveTo>
                    <a:lnTo>
                      <a:pt x="6773" y="9581"/>
                    </a:lnTo>
                    <a:lnTo>
                      <a:pt x="6359" y="9581"/>
                    </a:lnTo>
                    <a:cubicBezTo>
                      <a:pt x="6312" y="9463"/>
                      <a:pt x="6260" y="9349"/>
                      <a:pt x="6214" y="9225"/>
                    </a:cubicBezTo>
                    <a:close/>
                    <a:moveTo>
                      <a:pt x="249" y="0"/>
                    </a:moveTo>
                    <a:cubicBezTo>
                      <a:pt x="135" y="0"/>
                      <a:pt x="58" y="36"/>
                      <a:pt x="0" y="124"/>
                    </a:cubicBezTo>
                    <a:lnTo>
                      <a:pt x="0" y="7563"/>
                    </a:lnTo>
                    <a:cubicBezTo>
                      <a:pt x="56" y="7670"/>
                      <a:pt x="145" y="7710"/>
                      <a:pt x="255" y="7710"/>
                    </a:cubicBezTo>
                    <a:cubicBezTo>
                      <a:pt x="268" y="7710"/>
                      <a:pt x="281" y="7710"/>
                      <a:pt x="295" y="7709"/>
                    </a:cubicBezTo>
                    <a:cubicBezTo>
                      <a:pt x="319" y="7707"/>
                      <a:pt x="343" y="7706"/>
                      <a:pt x="368" y="7706"/>
                    </a:cubicBezTo>
                    <a:cubicBezTo>
                      <a:pt x="418" y="7706"/>
                      <a:pt x="471" y="7709"/>
                      <a:pt x="533" y="7709"/>
                    </a:cubicBezTo>
                    <a:cubicBezTo>
                      <a:pt x="352" y="8086"/>
                      <a:pt x="399" y="8480"/>
                      <a:pt x="388" y="8873"/>
                    </a:cubicBezTo>
                    <a:cubicBezTo>
                      <a:pt x="388" y="8909"/>
                      <a:pt x="368" y="8960"/>
                      <a:pt x="342" y="8986"/>
                    </a:cubicBezTo>
                    <a:cubicBezTo>
                      <a:pt x="156" y="9158"/>
                      <a:pt x="51" y="9370"/>
                      <a:pt x="20" y="9623"/>
                    </a:cubicBezTo>
                    <a:cubicBezTo>
                      <a:pt x="20" y="9628"/>
                      <a:pt x="5" y="9633"/>
                      <a:pt x="0" y="9633"/>
                    </a:cubicBezTo>
                    <a:lnTo>
                      <a:pt x="0" y="9881"/>
                    </a:lnTo>
                    <a:cubicBezTo>
                      <a:pt x="62" y="9970"/>
                      <a:pt x="139" y="10006"/>
                      <a:pt x="254" y="10006"/>
                    </a:cubicBezTo>
                    <a:cubicBezTo>
                      <a:pt x="2484" y="10001"/>
                      <a:pt x="4714" y="10001"/>
                      <a:pt x="6943" y="10001"/>
                    </a:cubicBezTo>
                    <a:cubicBezTo>
                      <a:pt x="7135" y="10001"/>
                      <a:pt x="7197" y="9944"/>
                      <a:pt x="7197" y="9747"/>
                    </a:cubicBezTo>
                    <a:lnTo>
                      <a:pt x="7197" y="9053"/>
                    </a:lnTo>
                    <a:cubicBezTo>
                      <a:pt x="7197" y="8888"/>
                      <a:pt x="7109" y="8805"/>
                      <a:pt x="6943" y="8805"/>
                    </a:cubicBezTo>
                    <a:lnTo>
                      <a:pt x="6147" y="8805"/>
                    </a:lnTo>
                    <a:cubicBezTo>
                      <a:pt x="6142" y="8439"/>
                      <a:pt x="6183" y="8060"/>
                      <a:pt x="5996" y="7709"/>
                    </a:cubicBezTo>
                    <a:lnTo>
                      <a:pt x="6147" y="7709"/>
                    </a:lnTo>
                    <a:cubicBezTo>
                      <a:pt x="7341" y="7709"/>
                      <a:pt x="8537" y="7709"/>
                      <a:pt x="9731" y="7714"/>
                    </a:cubicBezTo>
                    <a:cubicBezTo>
                      <a:pt x="9877" y="7714"/>
                      <a:pt x="9970" y="7668"/>
                      <a:pt x="10022" y="7538"/>
                    </a:cubicBezTo>
                    <a:lnTo>
                      <a:pt x="10022" y="150"/>
                    </a:lnTo>
                    <a:cubicBezTo>
                      <a:pt x="9980" y="31"/>
                      <a:pt x="9892" y="0"/>
                      <a:pt x="97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0"/>
              <p:cNvSpPr/>
              <p:nvPr/>
            </p:nvSpPr>
            <p:spPr>
              <a:xfrm>
                <a:off x="4632650" y="1245850"/>
                <a:ext cx="54850" cy="10400"/>
              </a:xfrm>
              <a:custGeom>
                <a:avLst/>
                <a:gdLst/>
                <a:ahLst/>
                <a:cxnLst/>
                <a:rect l="l" t="t" r="r" b="b"/>
                <a:pathLst>
                  <a:path w="2194" h="416" extrusionOk="0">
                    <a:moveTo>
                      <a:pt x="218" y="0"/>
                    </a:moveTo>
                    <a:cubicBezTo>
                      <a:pt x="73" y="0"/>
                      <a:pt x="0" y="69"/>
                      <a:pt x="0" y="193"/>
                    </a:cubicBezTo>
                    <a:cubicBezTo>
                      <a:pt x="0" y="342"/>
                      <a:pt x="68" y="415"/>
                      <a:pt x="218" y="415"/>
                    </a:cubicBezTo>
                    <a:lnTo>
                      <a:pt x="1971" y="415"/>
                    </a:lnTo>
                    <a:cubicBezTo>
                      <a:pt x="2121" y="415"/>
                      <a:pt x="2193" y="342"/>
                      <a:pt x="2193" y="203"/>
                    </a:cubicBezTo>
                    <a:cubicBezTo>
                      <a:pt x="2193" y="69"/>
                      <a:pt x="2116" y="0"/>
                      <a:pt x="1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0"/>
              <p:cNvSpPr/>
              <p:nvPr/>
            </p:nvSpPr>
            <p:spPr>
              <a:xfrm>
                <a:off x="4632650" y="1226325"/>
                <a:ext cx="37150" cy="10400"/>
              </a:xfrm>
              <a:custGeom>
                <a:avLst/>
                <a:gdLst/>
                <a:ahLst/>
                <a:cxnLst/>
                <a:rect l="l" t="t" r="r" b="b"/>
                <a:pathLst>
                  <a:path w="1486" h="416" extrusionOk="0">
                    <a:moveTo>
                      <a:pt x="207" y="0"/>
                    </a:moveTo>
                    <a:cubicBezTo>
                      <a:pt x="73" y="0"/>
                      <a:pt x="0" y="74"/>
                      <a:pt x="0" y="192"/>
                    </a:cubicBezTo>
                    <a:cubicBezTo>
                      <a:pt x="0" y="337"/>
                      <a:pt x="68" y="415"/>
                      <a:pt x="207" y="415"/>
                    </a:cubicBezTo>
                    <a:lnTo>
                      <a:pt x="1273" y="415"/>
                    </a:lnTo>
                    <a:cubicBezTo>
                      <a:pt x="1397" y="415"/>
                      <a:pt x="1486" y="327"/>
                      <a:pt x="1486" y="208"/>
                    </a:cubicBezTo>
                    <a:cubicBezTo>
                      <a:pt x="1486" y="74"/>
                      <a:pt x="1412" y="0"/>
                      <a:pt x="1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0"/>
              <p:cNvSpPr/>
              <p:nvPr/>
            </p:nvSpPr>
            <p:spPr>
              <a:xfrm>
                <a:off x="4632650" y="1265325"/>
                <a:ext cx="26775" cy="10450"/>
              </a:xfrm>
              <a:custGeom>
                <a:avLst/>
                <a:gdLst/>
                <a:ahLst/>
                <a:cxnLst/>
                <a:rect l="l" t="t" r="r" b="b"/>
                <a:pathLst>
                  <a:path w="1071" h="418" extrusionOk="0">
                    <a:moveTo>
                      <a:pt x="306" y="1"/>
                    </a:moveTo>
                    <a:cubicBezTo>
                      <a:pt x="268" y="1"/>
                      <a:pt x="230" y="2"/>
                      <a:pt x="192" y="4"/>
                    </a:cubicBezTo>
                    <a:cubicBezTo>
                      <a:pt x="73" y="4"/>
                      <a:pt x="0" y="81"/>
                      <a:pt x="0" y="195"/>
                    </a:cubicBezTo>
                    <a:cubicBezTo>
                      <a:pt x="0" y="334"/>
                      <a:pt x="63" y="412"/>
                      <a:pt x="197" y="417"/>
                    </a:cubicBezTo>
                    <a:lnTo>
                      <a:pt x="849" y="417"/>
                    </a:lnTo>
                    <a:cubicBezTo>
                      <a:pt x="968" y="412"/>
                      <a:pt x="1071" y="308"/>
                      <a:pt x="1071" y="205"/>
                    </a:cubicBezTo>
                    <a:cubicBezTo>
                      <a:pt x="1066" y="97"/>
                      <a:pt x="963" y="4"/>
                      <a:pt x="849" y="4"/>
                    </a:cubicBezTo>
                    <a:cubicBezTo>
                      <a:pt x="814" y="2"/>
                      <a:pt x="779" y="1"/>
                      <a:pt x="744" y="1"/>
                    </a:cubicBezTo>
                    <a:cubicBezTo>
                      <a:pt x="673" y="1"/>
                      <a:pt x="602" y="4"/>
                      <a:pt x="533" y="4"/>
                    </a:cubicBezTo>
                    <a:cubicBezTo>
                      <a:pt x="457" y="4"/>
                      <a:pt x="381" y="1"/>
                      <a:pt x="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0"/>
              <p:cNvSpPr/>
              <p:nvPr/>
            </p:nvSpPr>
            <p:spPr>
              <a:xfrm>
                <a:off x="4669775" y="1265400"/>
                <a:ext cx="10475" cy="10375"/>
              </a:xfrm>
              <a:custGeom>
                <a:avLst/>
                <a:gdLst/>
                <a:ahLst/>
                <a:cxnLst/>
                <a:rect l="l" t="t" r="r" b="b"/>
                <a:pathLst>
                  <a:path w="419" h="415" extrusionOk="0">
                    <a:moveTo>
                      <a:pt x="202" y="0"/>
                    </a:moveTo>
                    <a:cubicBezTo>
                      <a:pt x="93" y="0"/>
                      <a:pt x="1" y="97"/>
                      <a:pt x="1" y="207"/>
                    </a:cubicBezTo>
                    <a:cubicBezTo>
                      <a:pt x="1" y="305"/>
                      <a:pt x="104" y="409"/>
                      <a:pt x="212" y="414"/>
                    </a:cubicBezTo>
                    <a:cubicBezTo>
                      <a:pt x="331" y="414"/>
                      <a:pt x="414" y="336"/>
                      <a:pt x="414" y="212"/>
                    </a:cubicBezTo>
                    <a:cubicBezTo>
                      <a:pt x="419" y="78"/>
                      <a:pt x="347" y="1"/>
                      <a:pt x="212" y="1"/>
                    </a:cubicBezTo>
                    <a:cubicBezTo>
                      <a:pt x="208" y="0"/>
                      <a:pt x="205"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0"/>
              <p:cNvSpPr/>
              <p:nvPr/>
            </p:nvSpPr>
            <p:spPr>
              <a:xfrm>
                <a:off x="4835075" y="1265400"/>
                <a:ext cx="10350" cy="10375"/>
              </a:xfrm>
              <a:custGeom>
                <a:avLst/>
                <a:gdLst/>
                <a:ahLst/>
                <a:cxnLst/>
                <a:rect l="l" t="t" r="r" b="b"/>
                <a:pathLst>
                  <a:path w="414" h="415" extrusionOk="0">
                    <a:moveTo>
                      <a:pt x="201" y="0"/>
                    </a:moveTo>
                    <a:cubicBezTo>
                      <a:pt x="198" y="0"/>
                      <a:pt x="195" y="0"/>
                      <a:pt x="192" y="1"/>
                    </a:cubicBezTo>
                    <a:cubicBezTo>
                      <a:pt x="73" y="1"/>
                      <a:pt x="1" y="78"/>
                      <a:pt x="1" y="207"/>
                    </a:cubicBezTo>
                    <a:cubicBezTo>
                      <a:pt x="1" y="331"/>
                      <a:pt x="73" y="409"/>
                      <a:pt x="192" y="414"/>
                    </a:cubicBezTo>
                    <a:cubicBezTo>
                      <a:pt x="311" y="414"/>
                      <a:pt x="414" y="311"/>
                      <a:pt x="409" y="192"/>
                    </a:cubicBezTo>
                    <a:cubicBezTo>
                      <a:pt x="409" y="97"/>
                      <a:pt x="302"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0"/>
              <p:cNvSpPr/>
              <p:nvPr/>
            </p:nvSpPr>
            <p:spPr>
              <a:xfrm>
                <a:off x="4665375" y="1321525"/>
                <a:ext cx="57700" cy="57200"/>
              </a:xfrm>
              <a:custGeom>
                <a:avLst/>
                <a:gdLst/>
                <a:ahLst/>
                <a:cxnLst/>
                <a:rect l="l" t="t" r="r" b="b"/>
                <a:pathLst>
                  <a:path w="2308" h="2288" extrusionOk="0">
                    <a:moveTo>
                      <a:pt x="1149" y="414"/>
                    </a:moveTo>
                    <a:cubicBezTo>
                      <a:pt x="1557" y="414"/>
                      <a:pt x="1878" y="741"/>
                      <a:pt x="1884" y="1139"/>
                    </a:cubicBezTo>
                    <a:cubicBezTo>
                      <a:pt x="1884" y="1537"/>
                      <a:pt x="1557" y="1868"/>
                      <a:pt x="1159" y="1873"/>
                    </a:cubicBezTo>
                    <a:cubicBezTo>
                      <a:pt x="1156" y="1873"/>
                      <a:pt x="1153" y="1873"/>
                      <a:pt x="1150" y="1873"/>
                    </a:cubicBezTo>
                    <a:cubicBezTo>
                      <a:pt x="751" y="1873"/>
                      <a:pt x="425" y="1529"/>
                      <a:pt x="425" y="1159"/>
                    </a:cubicBezTo>
                    <a:cubicBezTo>
                      <a:pt x="419" y="746"/>
                      <a:pt x="745" y="419"/>
                      <a:pt x="1149" y="414"/>
                    </a:cubicBezTo>
                    <a:close/>
                    <a:moveTo>
                      <a:pt x="1145" y="0"/>
                    </a:moveTo>
                    <a:cubicBezTo>
                      <a:pt x="508" y="0"/>
                      <a:pt x="15" y="508"/>
                      <a:pt x="5" y="1128"/>
                    </a:cubicBezTo>
                    <a:cubicBezTo>
                      <a:pt x="0" y="1785"/>
                      <a:pt x="512" y="2288"/>
                      <a:pt x="1154" y="2288"/>
                    </a:cubicBezTo>
                    <a:cubicBezTo>
                      <a:pt x="1806" y="2282"/>
                      <a:pt x="2287" y="1791"/>
                      <a:pt x="2297" y="1170"/>
                    </a:cubicBezTo>
                    <a:cubicBezTo>
                      <a:pt x="2307" y="492"/>
                      <a:pt x="1796" y="6"/>
                      <a:pt x="1164" y="1"/>
                    </a:cubicBezTo>
                    <a:cubicBezTo>
                      <a:pt x="1158" y="1"/>
                      <a:pt x="1151" y="0"/>
                      <a:pt x="1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1" name="Google Shape;1081;p20"/>
            <p:cNvGrpSpPr/>
            <p:nvPr/>
          </p:nvGrpSpPr>
          <p:grpSpPr>
            <a:xfrm>
              <a:off x="481058" y="-467"/>
              <a:ext cx="468069" cy="468371"/>
              <a:chOff x="3921000" y="1201900"/>
              <a:chExt cx="250050" cy="250225"/>
            </a:xfrm>
          </p:grpSpPr>
          <p:sp>
            <p:nvSpPr>
              <p:cNvPr id="1082" name="Google Shape;1082;p20"/>
              <p:cNvSpPr/>
              <p:nvPr/>
            </p:nvSpPr>
            <p:spPr>
              <a:xfrm>
                <a:off x="3921000" y="1201900"/>
                <a:ext cx="250050" cy="223900"/>
              </a:xfrm>
              <a:custGeom>
                <a:avLst/>
                <a:gdLst/>
                <a:ahLst/>
                <a:cxnLst/>
                <a:rect l="l" t="t" r="r" b="b"/>
                <a:pathLst>
                  <a:path w="10002" h="8956" extrusionOk="0">
                    <a:moveTo>
                      <a:pt x="9577" y="424"/>
                    </a:moveTo>
                    <a:lnTo>
                      <a:pt x="9577" y="1381"/>
                    </a:lnTo>
                    <a:lnTo>
                      <a:pt x="419" y="1381"/>
                    </a:lnTo>
                    <a:lnTo>
                      <a:pt x="419" y="424"/>
                    </a:lnTo>
                    <a:close/>
                    <a:moveTo>
                      <a:pt x="9799" y="0"/>
                    </a:moveTo>
                    <a:cubicBezTo>
                      <a:pt x="6597" y="0"/>
                      <a:pt x="3399" y="0"/>
                      <a:pt x="202" y="5"/>
                    </a:cubicBezTo>
                    <a:cubicBezTo>
                      <a:pt x="135" y="5"/>
                      <a:pt x="68" y="67"/>
                      <a:pt x="1" y="98"/>
                    </a:cubicBezTo>
                    <a:lnTo>
                      <a:pt x="1" y="8857"/>
                    </a:lnTo>
                    <a:cubicBezTo>
                      <a:pt x="73" y="8888"/>
                      <a:pt x="145" y="8950"/>
                      <a:pt x="223" y="8950"/>
                    </a:cubicBezTo>
                    <a:cubicBezTo>
                      <a:pt x="1553" y="8955"/>
                      <a:pt x="2888" y="8955"/>
                      <a:pt x="4223" y="8955"/>
                    </a:cubicBezTo>
                    <a:cubicBezTo>
                      <a:pt x="4352" y="8955"/>
                      <a:pt x="4460" y="8862"/>
                      <a:pt x="4460" y="8754"/>
                    </a:cubicBezTo>
                    <a:cubicBezTo>
                      <a:pt x="4466" y="8640"/>
                      <a:pt x="4357" y="8542"/>
                      <a:pt x="4223" y="8542"/>
                    </a:cubicBezTo>
                    <a:lnTo>
                      <a:pt x="424" y="8542"/>
                    </a:lnTo>
                    <a:lnTo>
                      <a:pt x="424" y="1811"/>
                    </a:lnTo>
                    <a:lnTo>
                      <a:pt x="9577" y="1811"/>
                    </a:lnTo>
                    <a:lnTo>
                      <a:pt x="9577" y="8542"/>
                    </a:lnTo>
                    <a:lnTo>
                      <a:pt x="9246" y="8542"/>
                    </a:lnTo>
                    <a:cubicBezTo>
                      <a:pt x="9096" y="8542"/>
                      <a:pt x="9023" y="8609"/>
                      <a:pt x="9023" y="8749"/>
                    </a:cubicBezTo>
                    <a:cubicBezTo>
                      <a:pt x="9023" y="8888"/>
                      <a:pt x="9096" y="8955"/>
                      <a:pt x="9240" y="8955"/>
                    </a:cubicBezTo>
                    <a:lnTo>
                      <a:pt x="9768" y="8955"/>
                    </a:lnTo>
                    <a:cubicBezTo>
                      <a:pt x="9934" y="8955"/>
                      <a:pt x="10001" y="8888"/>
                      <a:pt x="10001" y="8723"/>
                    </a:cubicBezTo>
                    <a:lnTo>
                      <a:pt x="10001" y="206"/>
                    </a:lnTo>
                    <a:cubicBezTo>
                      <a:pt x="10001" y="67"/>
                      <a:pt x="9934" y="0"/>
                      <a:pt x="9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0"/>
              <p:cNvSpPr/>
              <p:nvPr/>
            </p:nvSpPr>
            <p:spPr>
              <a:xfrm>
                <a:off x="3947125" y="1259325"/>
                <a:ext cx="197650" cy="62750"/>
              </a:xfrm>
              <a:custGeom>
                <a:avLst/>
                <a:gdLst/>
                <a:ahLst/>
                <a:cxnLst/>
                <a:rect l="l" t="t" r="r" b="b"/>
                <a:pathLst>
                  <a:path w="7906" h="2510" extrusionOk="0">
                    <a:moveTo>
                      <a:pt x="7481" y="419"/>
                    </a:moveTo>
                    <a:lnTo>
                      <a:pt x="7481" y="2090"/>
                    </a:lnTo>
                    <a:lnTo>
                      <a:pt x="425" y="2090"/>
                    </a:lnTo>
                    <a:lnTo>
                      <a:pt x="425" y="1268"/>
                    </a:lnTo>
                    <a:lnTo>
                      <a:pt x="3271" y="1268"/>
                    </a:lnTo>
                    <a:cubicBezTo>
                      <a:pt x="3379" y="1268"/>
                      <a:pt x="3467" y="1237"/>
                      <a:pt x="3488" y="1123"/>
                    </a:cubicBezTo>
                    <a:cubicBezTo>
                      <a:pt x="3514" y="994"/>
                      <a:pt x="3467" y="896"/>
                      <a:pt x="3364" y="864"/>
                    </a:cubicBezTo>
                    <a:cubicBezTo>
                      <a:pt x="3342" y="854"/>
                      <a:pt x="3317" y="853"/>
                      <a:pt x="3292" y="853"/>
                    </a:cubicBezTo>
                    <a:cubicBezTo>
                      <a:pt x="3276" y="853"/>
                      <a:pt x="3260" y="853"/>
                      <a:pt x="3245" y="853"/>
                    </a:cubicBezTo>
                    <a:lnTo>
                      <a:pt x="425" y="853"/>
                    </a:lnTo>
                    <a:lnTo>
                      <a:pt x="425" y="419"/>
                    </a:lnTo>
                    <a:close/>
                    <a:moveTo>
                      <a:pt x="244" y="0"/>
                    </a:moveTo>
                    <a:cubicBezTo>
                      <a:pt x="68" y="0"/>
                      <a:pt x="0" y="62"/>
                      <a:pt x="0" y="232"/>
                    </a:cubicBezTo>
                    <a:lnTo>
                      <a:pt x="0" y="2286"/>
                    </a:lnTo>
                    <a:cubicBezTo>
                      <a:pt x="0" y="2458"/>
                      <a:pt x="57" y="2510"/>
                      <a:pt x="234" y="2510"/>
                    </a:cubicBezTo>
                    <a:lnTo>
                      <a:pt x="7674" y="2510"/>
                    </a:lnTo>
                    <a:cubicBezTo>
                      <a:pt x="7839" y="2510"/>
                      <a:pt x="7906" y="2448"/>
                      <a:pt x="7906" y="2276"/>
                    </a:cubicBezTo>
                    <a:lnTo>
                      <a:pt x="7906" y="228"/>
                    </a:lnTo>
                    <a:cubicBezTo>
                      <a:pt x="7906" y="62"/>
                      <a:pt x="7839" y="0"/>
                      <a:pt x="7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0"/>
              <p:cNvSpPr/>
              <p:nvPr/>
            </p:nvSpPr>
            <p:spPr>
              <a:xfrm>
                <a:off x="4064175" y="1331700"/>
                <a:ext cx="104300" cy="120425"/>
              </a:xfrm>
              <a:custGeom>
                <a:avLst/>
                <a:gdLst/>
                <a:ahLst/>
                <a:cxnLst/>
                <a:rect l="l" t="t" r="r" b="b"/>
                <a:pathLst>
                  <a:path w="4172" h="4817" extrusionOk="0">
                    <a:moveTo>
                      <a:pt x="2034" y="628"/>
                    </a:moveTo>
                    <a:cubicBezTo>
                      <a:pt x="2097" y="928"/>
                      <a:pt x="2293" y="1017"/>
                      <a:pt x="2567" y="1017"/>
                    </a:cubicBezTo>
                    <a:cubicBezTo>
                      <a:pt x="2355" y="1167"/>
                      <a:pt x="2257" y="1358"/>
                      <a:pt x="2355" y="1626"/>
                    </a:cubicBezTo>
                    <a:cubicBezTo>
                      <a:pt x="2241" y="1551"/>
                      <a:pt x="2135" y="1511"/>
                      <a:pt x="2033" y="1511"/>
                    </a:cubicBezTo>
                    <a:cubicBezTo>
                      <a:pt x="1925" y="1511"/>
                      <a:pt x="1822" y="1555"/>
                      <a:pt x="1719" y="1647"/>
                    </a:cubicBezTo>
                    <a:cubicBezTo>
                      <a:pt x="1724" y="1513"/>
                      <a:pt x="1760" y="1389"/>
                      <a:pt x="1729" y="1285"/>
                    </a:cubicBezTo>
                    <a:cubicBezTo>
                      <a:pt x="1693" y="1182"/>
                      <a:pt x="1595" y="1105"/>
                      <a:pt x="1517" y="1005"/>
                    </a:cubicBezTo>
                    <a:lnTo>
                      <a:pt x="1517" y="1005"/>
                    </a:lnTo>
                    <a:cubicBezTo>
                      <a:pt x="1536" y="1007"/>
                      <a:pt x="1555" y="1008"/>
                      <a:pt x="1574" y="1008"/>
                    </a:cubicBezTo>
                    <a:cubicBezTo>
                      <a:pt x="1799" y="1008"/>
                      <a:pt x="1967" y="890"/>
                      <a:pt x="2034" y="628"/>
                    </a:cubicBezTo>
                    <a:close/>
                    <a:moveTo>
                      <a:pt x="2008" y="1"/>
                    </a:moveTo>
                    <a:cubicBezTo>
                      <a:pt x="1920" y="1"/>
                      <a:pt x="1845" y="54"/>
                      <a:pt x="1796" y="152"/>
                    </a:cubicBezTo>
                    <a:cubicBezTo>
                      <a:pt x="1724" y="298"/>
                      <a:pt x="1651" y="442"/>
                      <a:pt x="1579" y="582"/>
                    </a:cubicBezTo>
                    <a:cubicBezTo>
                      <a:pt x="1424" y="602"/>
                      <a:pt x="1278" y="618"/>
                      <a:pt x="1134" y="644"/>
                    </a:cubicBezTo>
                    <a:cubicBezTo>
                      <a:pt x="1020" y="659"/>
                      <a:pt x="922" y="711"/>
                      <a:pt x="891" y="825"/>
                    </a:cubicBezTo>
                    <a:cubicBezTo>
                      <a:pt x="855" y="938"/>
                      <a:pt x="906" y="1027"/>
                      <a:pt x="989" y="1105"/>
                    </a:cubicBezTo>
                    <a:cubicBezTo>
                      <a:pt x="1082" y="1187"/>
                      <a:pt x="1170" y="1280"/>
                      <a:pt x="1258" y="1373"/>
                    </a:cubicBezTo>
                    <a:cubicBezTo>
                      <a:pt x="1278" y="1399"/>
                      <a:pt x="1299" y="1446"/>
                      <a:pt x="1294" y="1482"/>
                    </a:cubicBezTo>
                    <a:cubicBezTo>
                      <a:pt x="1273" y="1657"/>
                      <a:pt x="1242" y="1834"/>
                      <a:pt x="1216" y="2010"/>
                    </a:cubicBezTo>
                    <a:cubicBezTo>
                      <a:pt x="1123" y="1953"/>
                      <a:pt x="1041" y="1891"/>
                      <a:pt x="953" y="1844"/>
                    </a:cubicBezTo>
                    <a:cubicBezTo>
                      <a:pt x="867" y="1802"/>
                      <a:pt x="777" y="1783"/>
                      <a:pt x="687" y="1783"/>
                    </a:cubicBezTo>
                    <a:cubicBezTo>
                      <a:pt x="341" y="1783"/>
                      <a:pt x="6" y="2063"/>
                      <a:pt x="6" y="2428"/>
                    </a:cubicBezTo>
                    <a:cubicBezTo>
                      <a:pt x="1" y="3147"/>
                      <a:pt x="6" y="3867"/>
                      <a:pt x="6" y="4591"/>
                    </a:cubicBezTo>
                    <a:cubicBezTo>
                      <a:pt x="6" y="4622"/>
                      <a:pt x="12" y="4663"/>
                      <a:pt x="22" y="4694"/>
                    </a:cubicBezTo>
                    <a:cubicBezTo>
                      <a:pt x="54" y="4786"/>
                      <a:pt x="123" y="4813"/>
                      <a:pt x="200" y="4813"/>
                    </a:cubicBezTo>
                    <a:cubicBezTo>
                      <a:pt x="220" y="4813"/>
                      <a:pt x="240" y="4812"/>
                      <a:pt x="260" y="4809"/>
                    </a:cubicBezTo>
                    <a:cubicBezTo>
                      <a:pt x="368" y="4793"/>
                      <a:pt x="420" y="4716"/>
                      <a:pt x="420" y="4601"/>
                    </a:cubicBezTo>
                    <a:lnTo>
                      <a:pt x="420" y="2490"/>
                    </a:lnTo>
                    <a:cubicBezTo>
                      <a:pt x="420" y="2330"/>
                      <a:pt x="539" y="2201"/>
                      <a:pt x="678" y="2201"/>
                    </a:cubicBezTo>
                    <a:cubicBezTo>
                      <a:pt x="824" y="2206"/>
                      <a:pt x="932" y="2325"/>
                      <a:pt x="932" y="2490"/>
                    </a:cubicBezTo>
                    <a:lnTo>
                      <a:pt x="932" y="4519"/>
                    </a:lnTo>
                    <a:cubicBezTo>
                      <a:pt x="932" y="4555"/>
                      <a:pt x="932" y="4596"/>
                      <a:pt x="943" y="4637"/>
                    </a:cubicBezTo>
                    <a:cubicBezTo>
                      <a:pt x="975" y="4758"/>
                      <a:pt x="1048" y="4816"/>
                      <a:pt x="1159" y="4816"/>
                    </a:cubicBezTo>
                    <a:cubicBezTo>
                      <a:pt x="1172" y="4816"/>
                      <a:pt x="1187" y="4815"/>
                      <a:pt x="1201" y="4814"/>
                    </a:cubicBezTo>
                    <a:cubicBezTo>
                      <a:pt x="1289" y="4799"/>
                      <a:pt x="1347" y="4711"/>
                      <a:pt x="1347" y="4586"/>
                    </a:cubicBezTo>
                    <a:lnTo>
                      <a:pt x="1347" y="4281"/>
                    </a:lnTo>
                    <a:cubicBezTo>
                      <a:pt x="1351" y="4108"/>
                      <a:pt x="1476" y="3960"/>
                      <a:pt x="1611" y="3960"/>
                    </a:cubicBezTo>
                    <a:cubicBezTo>
                      <a:pt x="1614" y="3960"/>
                      <a:pt x="1617" y="3960"/>
                      <a:pt x="1620" y="3961"/>
                    </a:cubicBezTo>
                    <a:cubicBezTo>
                      <a:pt x="1744" y="3966"/>
                      <a:pt x="1899" y="4074"/>
                      <a:pt x="1884" y="4286"/>
                    </a:cubicBezTo>
                    <a:cubicBezTo>
                      <a:pt x="1874" y="4389"/>
                      <a:pt x="1884" y="4493"/>
                      <a:pt x="1884" y="4601"/>
                    </a:cubicBezTo>
                    <a:cubicBezTo>
                      <a:pt x="1884" y="4737"/>
                      <a:pt x="1956" y="4814"/>
                      <a:pt x="2092" y="4814"/>
                    </a:cubicBezTo>
                    <a:cubicBezTo>
                      <a:pt x="2221" y="4814"/>
                      <a:pt x="2293" y="4742"/>
                      <a:pt x="2298" y="4601"/>
                    </a:cubicBezTo>
                    <a:cubicBezTo>
                      <a:pt x="2298" y="4472"/>
                      <a:pt x="2293" y="4343"/>
                      <a:pt x="2298" y="4214"/>
                    </a:cubicBezTo>
                    <a:cubicBezTo>
                      <a:pt x="2303" y="4082"/>
                      <a:pt x="2427" y="3960"/>
                      <a:pt x="2548" y="3960"/>
                    </a:cubicBezTo>
                    <a:cubicBezTo>
                      <a:pt x="2551" y="3960"/>
                      <a:pt x="2554" y="3960"/>
                      <a:pt x="2557" y="3961"/>
                    </a:cubicBezTo>
                    <a:cubicBezTo>
                      <a:pt x="2696" y="3961"/>
                      <a:pt x="2810" y="4079"/>
                      <a:pt x="2810" y="4224"/>
                    </a:cubicBezTo>
                    <a:cubicBezTo>
                      <a:pt x="2810" y="4338"/>
                      <a:pt x="2806" y="4451"/>
                      <a:pt x="2810" y="4565"/>
                    </a:cubicBezTo>
                    <a:cubicBezTo>
                      <a:pt x="2815" y="4721"/>
                      <a:pt x="2887" y="4809"/>
                      <a:pt x="3012" y="4814"/>
                    </a:cubicBezTo>
                    <a:cubicBezTo>
                      <a:pt x="3018" y="4814"/>
                      <a:pt x="3025" y="4814"/>
                      <a:pt x="3031" y="4814"/>
                    </a:cubicBezTo>
                    <a:cubicBezTo>
                      <a:pt x="3161" y="4814"/>
                      <a:pt x="3204" y="4764"/>
                      <a:pt x="3224" y="4591"/>
                    </a:cubicBezTo>
                    <a:cubicBezTo>
                      <a:pt x="3245" y="4439"/>
                      <a:pt x="3364" y="4302"/>
                      <a:pt x="3485" y="4302"/>
                    </a:cubicBezTo>
                    <a:cubicBezTo>
                      <a:pt x="3488" y="4302"/>
                      <a:pt x="3491" y="4302"/>
                      <a:pt x="3493" y="4302"/>
                    </a:cubicBezTo>
                    <a:cubicBezTo>
                      <a:pt x="3632" y="4302"/>
                      <a:pt x="3742" y="4426"/>
                      <a:pt x="3762" y="4601"/>
                    </a:cubicBezTo>
                    <a:cubicBezTo>
                      <a:pt x="3768" y="4632"/>
                      <a:pt x="3783" y="4663"/>
                      <a:pt x="3804" y="4694"/>
                    </a:cubicBezTo>
                    <a:cubicBezTo>
                      <a:pt x="3841" y="4754"/>
                      <a:pt x="3897" y="4775"/>
                      <a:pt x="3952" y="4775"/>
                    </a:cubicBezTo>
                    <a:cubicBezTo>
                      <a:pt x="3988" y="4775"/>
                      <a:pt x="4023" y="4766"/>
                      <a:pt x="4052" y="4752"/>
                    </a:cubicBezTo>
                    <a:cubicBezTo>
                      <a:pt x="4109" y="4725"/>
                      <a:pt x="4171" y="4622"/>
                      <a:pt x="4165" y="4555"/>
                    </a:cubicBezTo>
                    <a:cubicBezTo>
                      <a:pt x="4165" y="4441"/>
                      <a:pt x="4134" y="4312"/>
                      <a:pt x="4072" y="4219"/>
                    </a:cubicBezTo>
                    <a:cubicBezTo>
                      <a:pt x="3936" y="3991"/>
                      <a:pt x="3730" y="3886"/>
                      <a:pt x="3508" y="3886"/>
                    </a:cubicBezTo>
                    <a:cubicBezTo>
                      <a:pt x="3403" y="3886"/>
                      <a:pt x="3295" y="3910"/>
                      <a:pt x="3188" y="3954"/>
                    </a:cubicBezTo>
                    <a:cubicBezTo>
                      <a:pt x="3056" y="3677"/>
                      <a:pt x="2800" y="3539"/>
                      <a:pt x="2557" y="3539"/>
                    </a:cubicBezTo>
                    <a:cubicBezTo>
                      <a:pt x="2446" y="3539"/>
                      <a:pt x="2339" y="3568"/>
                      <a:pt x="2247" y="3624"/>
                    </a:cubicBezTo>
                    <a:cubicBezTo>
                      <a:pt x="2185" y="3659"/>
                      <a:pt x="2136" y="3678"/>
                      <a:pt x="2086" y="3678"/>
                    </a:cubicBezTo>
                    <a:cubicBezTo>
                      <a:pt x="2040" y="3678"/>
                      <a:pt x="1993" y="3661"/>
                      <a:pt x="1936" y="3624"/>
                    </a:cubicBezTo>
                    <a:cubicBezTo>
                      <a:pt x="1843" y="3564"/>
                      <a:pt x="1741" y="3538"/>
                      <a:pt x="1636" y="3538"/>
                    </a:cubicBezTo>
                    <a:cubicBezTo>
                      <a:pt x="1543" y="3538"/>
                      <a:pt x="1446" y="3559"/>
                      <a:pt x="1351" y="3593"/>
                    </a:cubicBezTo>
                    <a:cubicBezTo>
                      <a:pt x="1320" y="3106"/>
                      <a:pt x="1387" y="2631"/>
                      <a:pt x="1309" y="2149"/>
                    </a:cubicBezTo>
                    <a:lnTo>
                      <a:pt x="1309" y="2149"/>
                    </a:lnTo>
                    <a:cubicBezTo>
                      <a:pt x="1365" y="2187"/>
                      <a:pt x="1419" y="2203"/>
                      <a:pt x="1472" y="2203"/>
                    </a:cubicBezTo>
                    <a:cubicBezTo>
                      <a:pt x="1536" y="2203"/>
                      <a:pt x="1599" y="2179"/>
                      <a:pt x="1662" y="2139"/>
                    </a:cubicBezTo>
                    <a:cubicBezTo>
                      <a:pt x="1755" y="2087"/>
                      <a:pt x="1848" y="2030"/>
                      <a:pt x="1946" y="1989"/>
                    </a:cubicBezTo>
                    <a:cubicBezTo>
                      <a:pt x="1971" y="1978"/>
                      <a:pt x="2002" y="1972"/>
                      <a:pt x="2031" y="1972"/>
                    </a:cubicBezTo>
                    <a:cubicBezTo>
                      <a:pt x="2057" y="1972"/>
                      <a:pt x="2082" y="1976"/>
                      <a:pt x="2101" y="1984"/>
                    </a:cubicBezTo>
                    <a:cubicBezTo>
                      <a:pt x="2231" y="2041"/>
                      <a:pt x="2350" y="2118"/>
                      <a:pt x="2474" y="2175"/>
                    </a:cubicBezTo>
                    <a:cubicBezTo>
                      <a:pt x="2518" y="2197"/>
                      <a:pt x="2561" y="2207"/>
                      <a:pt x="2602" y="2207"/>
                    </a:cubicBezTo>
                    <a:cubicBezTo>
                      <a:pt x="2735" y="2207"/>
                      <a:pt x="2839" y="2100"/>
                      <a:pt x="2830" y="1943"/>
                    </a:cubicBezTo>
                    <a:cubicBezTo>
                      <a:pt x="2830" y="1865"/>
                      <a:pt x="2820" y="1788"/>
                      <a:pt x="2799" y="1719"/>
                    </a:cubicBezTo>
                    <a:cubicBezTo>
                      <a:pt x="2737" y="1513"/>
                      <a:pt x="2743" y="1342"/>
                      <a:pt x="2961" y="1229"/>
                    </a:cubicBezTo>
                    <a:cubicBezTo>
                      <a:pt x="3033" y="1187"/>
                      <a:pt x="3085" y="1105"/>
                      <a:pt x="3136" y="1031"/>
                    </a:cubicBezTo>
                    <a:cubicBezTo>
                      <a:pt x="3229" y="897"/>
                      <a:pt x="3167" y="716"/>
                      <a:pt x="3012" y="664"/>
                    </a:cubicBezTo>
                    <a:cubicBezTo>
                      <a:pt x="2914" y="639"/>
                      <a:pt x="2810" y="633"/>
                      <a:pt x="2706" y="613"/>
                    </a:cubicBezTo>
                    <a:cubicBezTo>
                      <a:pt x="2624" y="597"/>
                      <a:pt x="2510" y="592"/>
                      <a:pt x="2464" y="540"/>
                    </a:cubicBezTo>
                    <a:cubicBezTo>
                      <a:pt x="2381" y="437"/>
                      <a:pt x="2345" y="298"/>
                      <a:pt x="2272" y="183"/>
                    </a:cubicBezTo>
                    <a:cubicBezTo>
                      <a:pt x="2226" y="111"/>
                      <a:pt x="2159" y="33"/>
                      <a:pt x="2080" y="12"/>
                    </a:cubicBezTo>
                    <a:cubicBezTo>
                      <a:pt x="2056" y="5"/>
                      <a:pt x="2031" y="1"/>
                      <a:pt x="2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0"/>
              <p:cNvSpPr/>
              <p:nvPr/>
            </p:nvSpPr>
            <p:spPr>
              <a:xfrm>
                <a:off x="3947900" y="1331800"/>
                <a:ext cx="59275" cy="55150"/>
              </a:xfrm>
              <a:custGeom>
                <a:avLst/>
                <a:gdLst/>
                <a:ahLst/>
                <a:cxnLst/>
                <a:rect l="l" t="t" r="r" b="b"/>
                <a:pathLst>
                  <a:path w="2371" h="2206" extrusionOk="0">
                    <a:moveTo>
                      <a:pt x="1155" y="624"/>
                    </a:moveTo>
                    <a:cubicBezTo>
                      <a:pt x="1237" y="868"/>
                      <a:pt x="1374" y="1009"/>
                      <a:pt x="1626" y="1009"/>
                    </a:cubicBezTo>
                    <a:cubicBezTo>
                      <a:pt x="1642" y="1009"/>
                      <a:pt x="1659" y="1009"/>
                      <a:pt x="1676" y="1008"/>
                    </a:cubicBezTo>
                    <a:lnTo>
                      <a:pt x="1676" y="1008"/>
                    </a:lnTo>
                    <a:cubicBezTo>
                      <a:pt x="1454" y="1173"/>
                      <a:pt x="1392" y="1374"/>
                      <a:pt x="1490" y="1638"/>
                    </a:cubicBezTo>
                    <a:cubicBezTo>
                      <a:pt x="1377" y="1551"/>
                      <a:pt x="1267" y="1508"/>
                      <a:pt x="1158" y="1508"/>
                    </a:cubicBezTo>
                    <a:cubicBezTo>
                      <a:pt x="1047" y="1508"/>
                      <a:pt x="938" y="1552"/>
                      <a:pt x="828" y="1638"/>
                    </a:cubicBezTo>
                    <a:cubicBezTo>
                      <a:pt x="931" y="1374"/>
                      <a:pt x="864" y="1173"/>
                      <a:pt x="632" y="1013"/>
                    </a:cubicBezTo>
                    <a:lnTo>
                      <a:pt x="632" y="1013"/>
                    </a:lnTo>
                    <a:cubicBezTo>
                      <a:pt x="643" y="1013"/>
                      <a:pt x="654" y="1013"/>
                      <a:pt x="665" y="1013"/>
                    </a:cubicBezTo>
                    <a:cubicBezTo>
                      <a:pt x="925" y="1013"/>
                      <a:pt x="1089" y="897"/>
                      <a:pt x="1155" y="624"/>
                    </a:cubicBezTo>
                    <a:close/>
                    <a:moveTo>
                      <a:pt x="1114" y="1"/>
                    </a:moveTo>
                    <a:cubicBezTo>
                      <a:pt x="1022" y="1"/>
                      <a:pt x="964" y="56"/>
                      <a:pt x="922" y="143"/>
                    </a:cubicBezTo>
                    <a:cubicBezTo>
                      <a:pt x="864" y="268"/>
                      <a:pt x="802" y="392"/>
                      <a:pt x="735" y="516"/>
                    </a:cubicBezTo>
                    <a:cubicBezTo>
                      <a:pt x="720" y="547"/>
                      <a:pt x="694" y="578"/>
                      <a:pt x="663" y="583"/>
                    </a:cubicBezTo>
                    <a:cubicBezTo>
                      <a:pt x="539" y="609"/>
                      <a:pt x="410" y="619"/>
                      <a:pt x="286" y="635"/>
                    </a:cubicBezTo>
                    <a:cubicBezTo>
                      <a:pt x="181" y="650"/>
                      <a:pt x="68" y="671"/>
                      <a:pt x="31" y="784"/>
                    </a:cubicBezTo>
                    <a:cubicBezTo>
                      <a:pt x="0" y="898"/>
                      <a:pt x="6" y="1013"/>
                      <a:pt x="109" y="1106"/>
                    </a:cubicBezTo>
                    <a:cubicBezTo>
                      <a:pt x="208" y="1194"/>
                      <a:pt x="301" y="1287"/>
                      <a:pt x="384" y="1385"/>
                    </a:cubicBezTo>
                    <a:cubicBezTo>
                      <a:pt x="415" y="1416"/>
                      <a:pt x="435" y="1478"/>
                      <a:pt x="430" y="1519"/>
                    </a:cubicBezTo>
                    <a:cubicBezTo>
                      <a:pt x="415" y="1628"/>
                      <a:pt x="379" y="1732"/>
                      <a:pt x="368" y="1835"/>
                    </a:cubicBezTo>
                    <a:cubicBezTo>
                      <a:pt x="353" y="1954"/>
                      <a:pt x="342" y="2088"/>
                      <a:pt x="466" y="2161"/>
                    </a:cubicBezTo>
                    <a:cubicBezTo>
                      <a:pt x="511" y="2189"/>
                      <a:pt x="555" y="2201"/>
                      <a:pt x="600" y="2201"/>
                    </a:cubicBezTo>
                    <a:cubicBezTo>
                      <a:pt x="669" y="2201"/>
                      <a:pt x="737" y="2173"/>
                      <a:pt x="802" y="2135"/>
                    </a:cubicBezTo>
                    <a:cubicBezTo>
                      <a:pt x="895" y="2083"/>
                      <a:pt x="984" y="2026"/>
                      <a:pt x="1077" y="1990"/>
                    </a:cubicBezTo>
                    <a:cubicBezTo>
                      <a:pt x="1100" y="1980"/>
                      <a:pt x="1128" y="1975"/>
                      <a:pt x="1155" y="1975"/>
                    </a:cubicBezTo>
                    <a:cubicBezTo>
                      <a:pt x="1182" y="1975"/>
                      <a:pt x="1209" y="1980"/>
                      <a:pt x="1232" y="1990"/>
                    </a:cubicBezTo>
                    <a:cubicBezTo>
                      <a:pt x="1361" y="2042"/>
                      <a:pt x="1490" y="2109"/>
                      <a:pt x="1621" y="2176"/>
                    </a:cubicBezTo>
                    <a:cubicBezTo>
                      <a:pt x="1656" y="2196"/>
                      <a:pt x="1693" y="2205"/>
                      <a:pt x="1728" y="2205"/>
                    </a:cubicBezTo>
                    <a:cubicBezTo>
                      <a:pt x="1784" y="2205"/>
                      <a:pt x="1836" y="2181"/>
                      <a:pt x="1874" y="2140"/>
                    </a:cubicBezTo>
                    <a:cubicBezTo>
                      <a:pt x="1925" y="2094"/>
                      <a:pt x="1967" y="2006"/>
                      <a:pt x="1967" y="1933"/>
                    </a:cubicBezTo>
                    <a:cubicBezTo>
                      <a:pt x="1962" y="1794"/>
                      <a:pt x="1931" y="1648"/>
                      <a:pt x="1889" y="1514"/>
                    </a:cubicBezTo>
                    <a:cubicBezTo>
                      <a:pt x="1869" y="1442"/>
                      <a:pt x="1894" y="1411"/>
                      <a:pt x="1936" y="1369"/>
                    </a:cubicBezTo>
                    <a:cubicBezTo>
                      <a:pt x="2034" y="1266"/>
                      <a:pt x="2137" y="1168"/>
                      <a:pt x="2235" y="1063"/>
                    </a:cubicBezTo>
                    <a:cubicBezTo>
                      <a:pt x="2371" y="934"/>
                      <a:pt x="2318" y="712"/>
                      <a:pt x="2142" y="666"/>
                    </a:cubicBezTo>
                    <a:cubicBezTo>
                      <a:pt x="2039" y="635"/>
                      <a:pt x="1931" y="619"/>
                      <a:pt x="1822" y="614"/>
                    </a:cubicBezTo>
                    <a:cubicBezTo>
                      <a:pt x="1683" y="604"/>
                      <a:pt x="1563" y="573"/>
                      <a:pt x="1516" y="412"/>
                    </a:cubicBezTo>
                    <a:cubicBezTo>
                      <a:pt x="1485" y="325"/>
                      <a:pt x="1439" y="237"/>
                      <a:pt x="1403" y="148"/>
                    </a:cubicBezTo>
                    <a:cubicBezTo>
                      <a:pt x="1357" y="56"/>
                      <a:pt x="1289" y="1"/>
                      <a:pt x="1187" y="1"/>
                    </a:cubicBezTo>
                    <a:cubicBezTo>
                      <a:pt x="1174" y="1"/>
                      <a:pt x="1162" y="2"/>
                      <a:pt x="1149" y="3"/>
                    </a:cubicBezTo>
                    <a:cubicBezTo>
                      <a:pt x="1137" y="2"/>
                      <a:pt x="1125" y="1"/>
                      <a:pt x="1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0"/>
              <p:cNvSpPr/>
              <p:nvPr/>
            </p:nvSpPr>
            <p:spPr>
              <a:xfrm>
                <a:off x="4017125" y="1331725"/>
                <a:ext cx="59000" cy="55175"/>
              </a:xfrm>
              <a:custGeom>
                <a:avLst/>
                <a:gdLst/>
                <a:ahLst/>
                <a:cxnLst/>
                <a:rect l="l" t="t" r="r" b="b"/>
                <a:pathLst>
                  <a:path w="2360" h="2207" extrusionOk="0">
                    <a:moveTo>
                      <a:pt x="1164" y="643"/>
                    </a:moveTo>
                    <a:cubicBezTo>
                      <a:pt x="1216" y="887"/>
                      <a:pt x="1375" y="1007"/>
                      <a:pt x="1611" y="1007"/>
                    </a:cubicBezTo>
                    <a:cubicBezTo>
                      <a:pt x="1630" y="1007"/>
                      <a:pt x="1650" y="1006"/>
                      <a:pt x="1670" y="1004"/>
                    </a:cubicBezTo>
                    <a:lnTo>
                      <a:pt x="1670" y="1004"/>
                    </a:lnTo>
                    <a:cubicBezTo>
                      <a:pt x="1593" y="1098"/>
                      <a:pt x="1490" y="1176"/>
                      <a:pt x="1459" y="1279"/>
                    </a:cubicBezTo>
                    <a:cubicBezTo>
                      <a:pt x="1422" y="1383"/>
                      <a:pt x="1459" y="1507"/>
                      <a:pt x="1464" y="1641"/>
                    </a:cubicBezTo>
                    <a:cubicBezTo>
                      <a:pt x="1362" y="1556"/>
                      <a:pt x="1258" y="1512"/>
                      <a:pt x="1152" y="1512"/>
                    </a:cubicBezTo>
                    <a:cubicBezTo>
                      <a:pt x="1052" y="1512"/>
                      <a:pt x="951" y="1551"/>
                      <a:pt x="848" y="1631"/>
                    </a:cubicBezTo>
                    <a:cubicBezTo>
                      <a:pt x="848" y="1496"/>
                      <a:pt x="879" y="1377"/>
                      <a:pt x="843" y="1274"/>
                    </a:cubicBezTo>
                    <a:cubicBezTo>
                      <a:pt x="807" y="1176"/>
                      <a:pt x="703" y="1104"/>
                      <a:pt x="636" y="1026"/>
                    </a:cubicBezTo>
                    <a:cubicBezTo>
                      <a:pt x="745" y="994"/>
                      <a:pt x="874" y="994"/>
                      <a:pt x="956" y="932"/>
                    </a:cubicBezTo>
                    <a:cubicBezTo>
                      <a:pt x="1044" y="870"/>
                      <a:pt x="1092" y="751"/>
                      <a:pt x="1164" y="643"/>
                    </a:cubicBezTo>
                    <a:close/>
                    <a:moveTo>
                      <a:pt x="1135" y="1"/>
                    </a:moveTo>
                    <a:cubicBezTo>
                      <a:pt x="1030" y="1"/>
                      <a:pt x="975" y="57"/>
                      <a:pt x="931" y="141"/>
                    </a:cubicBezTo>
                    <a:cubicBezTo>
                      <a:pt x="869" y="266"/>
                      <a:pt x="807" y="390"/>
                      <a:pt x="739" y="514"/>
                    </a:cubicBezTo>
                    <a:cubicBezTo>
                      <a:pt x="719" y="550"/>
                      <a:pt x="667" y="581"/>
                      <a:pt x="626" y="586"/>
                    </a:cubicBezTo>
                    <a:cubicBezTo>
                      <a:pt x="497" y="612"/>
                      <a:pt x="357" y="617"/>
                      <a:pt x="222" y="643"/>
                    </a:cubicBezTo>
                    <a:cubicBezTo>
                      <a:pt x="77" y="669"/>
                      <a:pt x="0" y="772"/>
                      <a:pt x="10" y="927"/>
                    </a:cubicBezTo>
                    <a:cubicBezTo>
                      <a:pt x="15" y="1073"/>
                      <a:pt x="134" y="1140"/>
                      <a:pt x="227" y="1228"/>
                    </a:cubicBezTo>
                    <a:cubicBezTo>
                      <a:pt x="316" y="1305"/>
                      <a:pt x="445" y="1362"/>
                      <a:pt x="424" y="1517"/>
                    </a:cubicBezTo>
                    <a:cubicBezTo>
                      <a:pt x="404" y="1636"/>
                      <a:pt x="378" y="1749"/>
                      <a:pt x="357" y="1869"/>
                    </a:cubicBezTo>
                    <a:cubicBezTo>
                      <a:pt x="335" y="1978"/>
                      <a:pt x="342" y="2081"/>
                      <a:pt x="440" y="2153"/>
                    </a:cubicBezTo>
                    <a:cubicBezTo>
                      <a:pt x="489" y="2189"/>
                      <a:pt x="542" y="2206"/>
                      <a:pt x="595" y="2206"/>
                    </a:cubicBezTo>
                    <a:cubicBezTo>
                      <a:pt x="641" y="2206"/>
                      <a:pt x="688" y="2193"/>
                      <a:pt x="734" y="2169"/>
                    </a:cubicBezTo>
                    <a:cubicBezTo>
                      <a:pt x="848" y="2112"/>
                      <a:pt x="951" y="2040"/>
                      <a:pt x="1070" y="1988"/>
                    </a:cubicBezTo>
                    <a:cubicBezTo>
                      <a:pt x="1093" y="1979"/>
                      <a:pt x="1119" y="1975"/>
                      <a:pt x="1146" y="1975"/>
                    </a:cubicBezTo>
                    <a:cubicBezTo>
                      <a:pt x="1181" y="1975"/>
                      <a:pt x="1217" y="1982"/>
                      <a:pt x="1247" y="1993"/>
                    </a:cubicBezTo>
                    <a:cubicBezTo>
                      <a:pt x="1371" y="2045"/>
                      <a:pt x="1490" y="2117"/>
                      <a:pt x="1608" y="2179"/>
                    </a:cubicBezTo>
                    <a:cubicBezTo>
                      <a:pt x="1644" y="2198"/>
                      <a:pt x="1680" y="2207"/>
                      <a:pt x="1715" y="2207"/>
                    </a:cubicBezTo>
                    <a:cubicBezTo>
                      <a:pt x="1775" y="2207"/>
                      <a:pt x="1830" y="2181"/>
                      <a:pt x="1873" y="2138"/>
                    </a:cubicBezTo>
                    <a:cubicBezTo>
                      <a:pt x="1925" y="2091"/>
                      <a:pt x="1956" y="1998"/>
                      <a:pt x="1956" y="1926"/>
                    </a:cubicBezTo>
                    <a:cubicBezTo>
                      <a:pt x="1950" y="1807"/>
                      <a:pt x="1909" y="1694"/>
                      <a:pt x="1888" y="1574"/>
                    </a:cubicBezTo>
                    <a:cubicBezTo>
                      <a:pt x="1878" y="1486"/>
                      <a:pt x="1868" y="1403"/>
                      <a:pt x="1961" y="1331"/>
                    </a:cubicBezTo>
                    <a:cubicBezTo>
                      <a:pt x="2059" y="1253"/>
                      <a:pt x="2131" y="1150"/>
                      <a:pt x="2229" y="1066"/>
                    </a:cubicBezTo>
                    <a:cubicBezTo>
                      <a:pt x="2359" y="958"/>
                      <a:pt x="2317" y="694"/>
                      <a:pt x="2105" y="663"/>
                    </a:cubicBezTo>
                    <a:cubicBezTo>
                      <a:pt x="1940" y="632"/>
                      <a:pt x="1779" y="607"/>
                      <a:pt x="1598" y="576"/>
                    </a:cubicBezTo>
                    <a:cubicBezTo>
                      <a:pt x="1526" y="436"/>
                      <a:pt x="1453" y="285"/>
                      <a:pt x="1381" y="141"/>
                    </a:cubicBezTo>
                    <a:cubicBezTo>
                      <a:pt x="1329" y="42"/>
                      <a:pt x="1257" y="6"/>
                      <a:pt x="1149" y="1"/>
                    </a:cubicBezTo>
                    <a:cubicBezTo>
                      <a:pt x="1144" y="1"/>
                      <a:pt x="1140"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0"/>
              <p:cNvSpPr/>
              <p:nvPr/>
            </p:nvSpPr>
            <p:spPr>
              <a:xfrm>
                <a:off x="4042975" y="1415425"/>
                <a:ext cx="10350" cy="10375"/>
              </a:xfrm>
              <a:custGeom>
                <a:avLst/>
                <a:gdLst/>
                <a:ahLst/>
                <a:cxnLst/>
                <a:rect l="l" t="t" r="r" b="b"/>
                <a:pathLst>
                  <a:path w="414" h="415" extrusionOk="0">
                    <a:moveTo>
                      <a:pt x="197" y="1"/>
                    </a:moveTo>
                    <a:cubicBezTo>
                      <a:pt x="72" y="1"/>
                      <a:pt x="0" y="78"/>
                      <a:pt x="0" y="202"/>
                    </a:cubicBezTo>
                    <a:cubicBezTo>
                      <a:pt x="0" y="337"/>
                      <a:pt x="72" y="414"/>
                      <a:pt x="197" y="414"/>
                    </a:cubicBezTo>
                    <a:cubicBezTo>
                      <a:pt x="306" y="414"/>
                      <a:pt x="409" y="316"/>
                      <a:pt x="414" y="213"/>
                    </a:cubicBezTo>
                    <a:cubicBezTo>
                      <a:pt x="414" y="109"/>
                      <a:pt x="306"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20"/>
              <p:cNvSpPr/>
              <p:nvPr/>
            </p:nvSpPr>
            <p:spPr>
              <a:xfrm>
                <a:off x="4023950" y="1218975"/>
                <a:ext cx="121500" cy="10475"/>
              </a:xfrm>
              <a:custGeom>
                <a:avLst/>
                <a:gdLst/>
                <a:ahLst/>
                <a:cxnLst/>
                <a:rect l="l" t="t" r="r" b="b"/>
                <a:pathLst>
                  <a:path w="4860" h="419" extrusionOk="0">
                    <a:moveTo>
                      <a:pt x="255" y="0"/>
                    </a:moveTo>
                    <a:cubicBezTo>
                      <a:pt x="110" y="0"/>
                      <a:pt x="0" y="93"/>
                      <a:pt x="7" y="206"/>
                    </a:cubicBezTo>
                    <a:cubicBezTo>
                      <a:pt x="11" y="356"/>
                      <a:pt x="88" y="419"/>
                      <a:pt x="249" y="419"/>
                    </a:cubicBezTo>
                    <a:cubicBezTo>
                      <a:pt x="974" y="414"/>
                      <a:pt x="1698" y="414"/>
                      <a:pt x="2422" y="414"/>
                    </a:cubicBezTo>
                    <a:cubicBezTo>
                      <a:pt x="2912" y="414"/>
                      <a:pt x="3402" y="416"/>
                      <a:pt x="3891" y="416"/>
                    </a:cubicBezTo>
                    <a:cubicBezTo>
                      <a:pt x="4136" y="416"/>
                      <a:pt x="4381" y="415"/>
                      <a:pt x="4626" y="414"/>
                    </a:cubicBezTo>
                    <a:cubicBezTo>
                      <a:pt x="4673" y="414"/>
                      <a:pt x="4725" y="404"/>
                      <a:pt x="4761" y="378"/>
                    </a:cubicBezTo>
                    <a:cubicBezTo>
                      <a:pt x="4833" y="320"/>
                      <a:pt x="4859" y="237"/>
                      <a:pt x="4823" y="150"/>
                    </a:cubicBezTo>
                    <a:cubicBezTo>
                      <a:pt x="4781" y="62"/>
                      <a:pt x="4714" y="0"/>
                      <a:pt x="4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20"/>
              <p:cNvSpPr/>
              <p:nvPr/>
            </p:nvSpPr>
            <p:spPr>
              <a:xfrm>
                <a:off x="3947125" y="1218975"/>
                <a:ext cx="10625" cy="10425"/>
              </a:xfrm>
              <a:custGeom>
                <a:avLst/>
                <a:gdLst/>
                <a:ahLst/>
                <a:cxnLst/>
                <a:rect l="l" t="t" r="r" b="b"/>
                <a:pathLst>
                  <a:path w="425" h="417" extrusionOk="0">
                    <a:moveTo>
                      <a:pt x="198" y="0"/>
                    </a:moveTo>
                    <a:cubicBezTo>
                      <a:pt x="78" y="5"/>
                      <a:pt x="6" y="88"/>
                      <a:pt x="0" y="212"/>
                    </a:cubicBezTo>
                    <a:cubicBezTo>
                      <a:pt x="0" y="342"/>
                      <a:pt x="73" y="414"/>
                      <a:pt x="198" y="414"/>
                    </a:cubicBezTo>
                    <a:cubicBezTo>
                      <a:pt x="210" y="415"/>
                      <a:pt x="222" y="416"/>
                      <a:pt x="233" y="416"/>
                    </a:cubicBezTo>
                    <a:cubicBezTo>
                      <a:pt x="334" y="416"/>
                      <a:pt x="405" y="352"/>
                      <a:pt x="415" y="212"/>
                    </a:cubicBezTo>
                    <a:cubicBezTo>
                      <a:pt x="425" y="103"/>
                      <a:pt x="306" y="0"/>
                      <a:pt x="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0"/>
              <p:cNvSpPr/>
              <p:nvPr/>
            </p:nvSpPr>
            <p:spPr>
              <a:xfrm>
                <a:off x="3966675" y="1218975"/>
                <a:ext cx="10475" cy="10400"/>
              </a:xfrm>
              <a:custGeom>
                <a:avLst/>
                <a:gdLst/>
                <a:ahLst/>
                <a:cxnLst/>
                <a:rect l="l" t="t" r="r" b="b"/>
                <a:pathLst>
                  <a:path w="419" h="416" extrusionOk="0">
                    <a:moveTo>
                      <a:pt x="202" y="0"/>
                    </a:moveTo>
                    <a:cubicBezTo>
                      <a:pt x="87" y="0"/>
                      <a:pt x="0" y="93"/>
                      <a:pt x="0" y="217"/>
                    </a:cubicBezTo>
                    <a:cubicBezTo>
                      <a:pt x="0" y="342"/>
                      <a:pt x="68" y="414"/>
                      <a:pt x="189" y="414"/>
                    </a:cubicBezTo>
                    <a:cubicBezTo>
                      <a:pt x="193" y="414"/>
                      <a:pt x="197" y="414"/>
                      <a:pt x="202" y="414"/>
                    </a:cubicBezTo>
                    <a:cubicBezTo>
                      <a:pt x="212" y="415"/>
                      <a:pt x="223" y="416"/>
                      <a:pt x="233" y="416"/>
                    </a:cubicBezTo>
                    <a:cubicBezTo>
                      <a:pt x="336" y="416"/>
                      <a:pt x="409" y="343"/>
                      <a:pt x="414" y="206"/>
                    </a:cubicBezTo>
                    <a:cubicBezTo>
                      <a:pt x="419" y="103"/>
                      <a:pt x="311" y="5"/>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0"/>
              <p:cNvSpPr/>
              <p:nvPr/>
            </p:nvSpPr>
            <p:spPr>
              <a:xfrm>
                <a:off x="3986200" y="1218975"/>
                <a:ext cx="10475" cy="10425"/>
              </a:xfrm>
              <a:custGeom>
                <a:avLst/>
                <a:gdLst/>
                <a:ahLst/>
                <a:cxnLst/>
                <a:rect l="l" t="t" r="r" b="b"/>
                <a:pathLst>
                  <a:path w="419" h="417" extrusionOk="0">
                    <a:moveTo>
                      <a:pt x="192" y="0"/>
                    </a:moveTo>
                    <a:cubicBezTo>
                      <a:pt x="77" y="5"/>
                      <a:pt x="0" y="88"/>
                      <a:pt x="0" y="212"/>
                    </a:cubicBezTo>
                    <a:cubicBezTo>
                      <a:pt x="0" y="342"/>
                      <a:pt x="67" y="414"/>
                      <a:pt x="197" y="414"/>
                    </a:cubicBezTo>
                    <a:cubicBezTo>
                      <a:pt x="209" y="415"/>
                      <a:pt x="221" y="416"/>
                      <a:pt x="232" y="416"/>
                    </a:cubicBezTo>
                    <a:cubicBezTo>
                      <a:pt x="333" y="416"/>
                      <a:pt x="405" y="351"/>
                      <a:pt x="414" y="206"/>
                    </a:cubicBezTo>
                    <a:cubicBezTo>
                      <a:pt x="419" y="103"/>
                      <a:pt x="306" y="0"/>
                      <a:pt x="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20"/>
              <p:cNvSpPr/>
              <p:nvPr/>
            </p:nvSpPr>
            <p:spPr>
              <a:xfrm>
                <a:off x="4045950" y="1280650"/>
                <a:ext cx="10500" cy="10400"/>
              </a:xfrm>
              <a:custGeom>
                <a:avLst/>
                <a:gdLst/>
                <a:ahLst/>
                <a:cxnLst/>
                <a:rect l="l" t="t" r="r" b="b"/>
                <a:pathLst>
                  <a:path w="420" h="416" extrusionOk="0">
                    <a:moveTo>
                      <a:pt x="206" y="0"/>
                    </a:moveTo>
                    <a:cubicBezTo>
                      <a:pt x="109" y="0"/>
                      <a:pt x="1" y="107"/>
                      <a:pt x="1" y="203"/>
                    </a:cubicBezTo>
                    <a:cubicBezTo>
                      <a:pt x="1" y="322"/>
                      <a:pt x="83" y="409"/>
                      <a:pt x="202" y="415"/>
                    </a:cubicBezTo>
                    <a:cubicBezTo>
                      <a:pt x="337" y="415"/>
                      <a:pt x="414" y="342"/>
                      <a:pt x="414" y="213"/>
                    </a:cubicBezTo>
                    <a:cubicBezTo>
                      <a:pt x="419" y="79"/>
                      <a:pt x="347" y="0"/>
                      <a:pt x="213" y="0"/>
                    </a:cubicBezTo>
                    <a:cubicBezTo>
                      <a:pt x="211" y="0"/>
                      <a:pt x="209"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093" name="Google Shape;1093;p20"/>
          <p:cNvGrpSpPr/>
          <p:nvPr/>
        </p:nvGrpSpPr>
        <p:grpSpPr>
          <a:xfrm>
            <a:off x="0" y="15"/>
            <a:ext cx="12204733" cy="6858000"/>
            <a:chOff x="0" y="11"/>
            <a:chExt cx="9153550" cy="5143500"/>
          </a:xfrm>
        </p:grpSpPr>
        <p:cxnSp>
          <p:nvCxnSpPr>
            <p:cNvPr id="1094" name="Google Shape;1094;p20"/>
            <p:cNvCxnSpPr/>
            <p:nvPr/>
          </p:nvCxnSpPr>
          <p:spPr>
            <a:xfrm>
              <a:off x="0" y="467591"/>
              <a:ext cx="621600" cy="0"/>
            </a:xfrm>
            <a:prstGeom prst="straightConnector1">
              <a:avLst/>
            </a:prstGeom>
            <a:noFill/>
            <a:ln w="9525" cap="flat" cmpd="sng">
              <a:solidFill>
                <a:schemeClr val="accent2"/>
              </a:solidFill>
              <a:prstDash val="solid"/>
              <a:round/>
              <a:headEnd type="none" w="med" len="med"/>
              <a:tailEnd type="none" w="med" len="med"/>
            </a:ln>
          </p:spPr>
        </p:cxnSp>
        <p:cxnSp>
          <p:nvCxnSpPr>
            <p:cNvPr id="1095" name="Google Shape;1095;p20"/>
            <p:cNvCxnSpPr/>
            <p:nvPr/>
          </p:nvCxnSpPr>
          <p:spPr>
            <a:xfrm>
              <a:off x="8832550" y="935175"/>
              <a:ext cx="321000" cy="0"/>
            </a:xfrm>
            <a:prstGeom prst="straightConnector1">
              <a:avLst/>
            </a:prstGeom>
            <a:noFill/>
            <a:ln w="9525" cap="flat" cmpd="sng">
              <a:solidFill>
                <a:schemeClr val="accent2"/>
              </a:solidFill>
              <a:prstDash val="solid"/>
              <a:round/>
              <a:headEnd type="none" w="med" len="med"/>
              <a:tailEnd type="none" w="med" len="med"/>
            </a:ln>
          </p:spPr>
        </p:cxnSp>
        <p:cxnSp>
          <p:nvCxnSpPr>
            <p:cNvPr id="1096" name="Google Shape;1096;p20"/>
            <p:cNvCxnSpPr/>
            <p:nvPr/>
          </p:nvCxnSpPr>
          <p:spPr>
            <a:xfrm>
              <a:off x="0" y="1870375"/>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7" name="Google Shape;1097;p20"/>
            <p:cNvCxnSpPr/>
            <p:nvPr/>
          </p:nvCxnSpPr>
          <p:spPr>
            <a:xfrm>
              <a:off x="0" y="2337963"/>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8" name="Google Shape;1098;p20"/>
            <p:cNvCxnSpPr/>
            <p:nvPr/>
          </p:nvCxnSpPr>
          <p:spPr>
            <a:xfrm>
              <a:off x="0" y="2805550"/>
              <a:ext cx="715200" cy="0"/>
            </a:xfrm>
            <a:prstGeom prst="straightConnector1">
              <a:avLst/>
            </a:prstGeom>
            <a:noFill/>
            <a:ln w="9525" cap="flat" cmpd="sng">
              <a:solidFill>
                <a:schemeClr val="accent2"/>
              </a:solidFill>
              <a:prstDash val="solid"/>
              <a:round/>
              <a:headEnd type="none" w="med" len="med"/>
              <a:tailEnd type="none" w="med" len="med"/>
            </a:ln>
          </p:spPr>
        </p:cxnSp>
        <p:cxnSp>
          <p:nvCxnSpPr>
            <p:cNvPr id="1099" name="Google Shape;1099;p20"/>
            <p:cNvCxnSpPr/>
            <p:nvPr/>
          </p:nvCxnSpPr>
          <p:spPr>
            <a:xfrm>
              <a:off x="215400" y="3740750"/>
              <a:ext cx="284400" cy="0"/>
            </a:xfrm>
            <a:prstGeom prst="straightConnector1">
              <a:avLst/>
            </a:prstGeom>
            <a:noFill/>
            <a:ln w="9525" cap="flat" cmpd="sng">
              <a:solidFill>
                <a:schemeClr val="accent2"/>
              </a:solidFill>
              <a:prstDash val="solid"/>
              <a:round/>
              <a:headEnd type="none" w="med" len="med"/>
              <a:tailEnd type="none" w="med" len="med"/>
            </a:ln>
          </p:spPr>
        </p:cxnSp>
        <p:cxnSp>
          <p:nvCxnSpPr>
            <p:cNvPr id="1100" name="Google Shape;1100;p20"/>
            <p:cNvCxnSpPr/>
            <p:nvPr/>
          </p:nvCxnSpPr>
          <p:spPr>
            <a:xfrm>
              <a:off x="0" y="4208318"/>
              <a:ext cx="310800" cy="0"/>
            </a:xfrm>
            <a:prstGeom prst="straightConnector1">
              <a:avLst/>
            </a:prstGeom>
            <a:noFill/>
            <a:ln w="9525" cap="flat" cmpd="sng">
              <a:solidFill>
                <a:schemeClr val="accent2"/>
              </a:solidFill>
              <a:prstDash val="solid"/>
              <a:round/>
              <a:headEnd type="none" w="med" len="med"/>
              <a:tailEnd type="none" w="med" len="med"/>
            </a:ln>
          </p:spPr>
        </p:cxnSp>
        <p:cxnSp>
          <p:nvCxnSpPr>
            <p:cNvPr id="1101" name="Google Shape;1101;p20"/>
            <p:cNvCxnSpPr/>
            <p:nvPr/>
          </p:nvCxnSpPr>
          <p:spPr>
            <a:xfrm>
              <a:off x="0" y="4675909"/>
              <a:ext cx="2148600" cy="0"/>
            </a:xfrm>
            <a:prstGeom prst="straightConnector1">
              <a:avLst/>
            </a:prstGeom>
            <a:noFill/>
            <a:ln w="9525" cap="flat" cmpd="sng">
              <a:solidFill>
                <a:schemeClr val="accent2"/>
              </a:solidFill>
              <a:prstDash val="solid"/>
              <a:round/>
              <a:headEnd type="none" w="med" len="med"/>
              <a:tailEnd type="none" w="med" len="med"/>
            </a:ln>
          </p:spPr>
        </p:cxnSp>
        <p:cxnSp>
          <p:nvCxnSpPr>
            <p:cNvPr id="1102" name="Google Shape;1102;p20"/>
            <p:cNvCxnSpPr/>
            <p:nvPr/>
          </p:nvCxnSpPr>
          <p:spPr>
            <a:xfrm rot="10800000">
              <a:off x="467575" y="4323575"/>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103" name="Google Shape;1103;p20"/>
            <p:cNvCxnSpPr/>
            <p:nvPr/>
          </p:nvCxnSpPr>
          <p:spPr>
            <a:xfrm rot="10800000">
              <a:off x="935170" y="4872311"/>
              <a:ext cx="0" cy="271200"/>
            </a:xfrm>
            <a:prstGeom prst="straightConnector1">
              <a:avLst/>
            </a:prstGeom>
            <a:noFill/>
            <a:ln w="9525" cap="flat" cmpd="sng">
              <a:solidFill>
                <a:schemeClr val="accent2"/>
              </a:solidFill>
              <a:prstDash val="solid"/>
              <a:round/>
              <a:headEnd type="none" w="med" len="med"/>
              <a:tailEnd type="none" w="med" len="med"/>
            </a:ln>
          </p:spPr>
        </p:cxnSp>
        <p:cxnSp>
          <p:nvCxnSpPr>
            <p:cNvPr id="1104" name="Google Shape;1104;p20"/>
            <p:cNvCxnSpPr/>
            <p:nvPr/>
          </p:nvCxnSpPr>
          <p:spPr>
            <a:xfrm rot="10800000">
              <a:off x="1402761" y="49122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105" name="Google Shape;1105;p20"/>
            <p:cNvCxnSpPr/>
            <p:nvPr/>
          </p:nvCxnSpPr>
          <p:spPr>
            <a:xfrm rot="10800000">
              <a:off x="467575" y="2161800"/>
              <a:ext cx="0" cy="819900"/>
            </a:xfrm>
            <a:prstGeom prst="straightConnector1">
              <a:avLst/>
            </a:prstGeom>
            <a:noFill/>
            <a:ln w="9525" cap="flat" cmpd="sng">
              <a:solidFill>
                <a:schemeClr val="accent2"/>
              </a:solidFill>
              <a:prstDash val="solid"/>
              <a:round/>
              <a:headEnd type="none" w="med" len="med"/>
              <a:tailEnd type="none" w="med" len="med"/>
            </a:ln>
          </p:spPr>
        </p:cxnSp>
        <p:cxnSp>
          <p:nvCxnSpPr>
            <p:cNvPr id="1106" name="Google Shape;1106;p20"/>
            <p:cNvCxnSpPr/>
            <p:nvPr/>
          </p:nvCxnSpPr>
          <p:spPr>
            <a:xfrm rot="10800000">
              <a:off x="8508589" y="467591"/>
              <a:ext cx="635400" cy="0"/>
            </a:xfrm>
            <a:prstGeom prst="straightConnector1">
              <a:avLst/>
            </a:prstGeom>
            <a:noFill/>
            <a:ln w="9525" cap="flat" cmpd="sng">
              <a:solidFill>
                <a:schemeClr val="accent2"/>
              </a:solidFill>
              <a:prstDash val="solid"/>
              <a:round/>
              <a:headEnd type="none" w="med" len="med"/>
              <a:tailEnd type="none" w="med" len="med"/>
            </a:ln>
          </p:spPr>
        </p:cxnSp>
        <p:cxnSp>
          <p:nvCxnSpPr>
            <p:cNvPr id="1107" name="Google Shape;1107;p20"/>
            <p:cNvCxnSpPr/>
            <p:nvPr/>
          </p:nvCxnSpPr>
          <p:spPr>
            <a:xfrm rot="10800000">
              <a:off x="8489392" y="187037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08" name="Google Shape;1108;p20"/>
            <p:cNvCxnSpPr/>
            <p:nvPr/>
          </p:nvCxnSpPr>
          <p:spPr>
            <a:xfrm rot="10800000">
              <a:off x="8489392" y="2337950"/>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09" name="Google Shape;1109;p20"/>
            <p:cNvCxnSpPr/>
            <p:nvPr/>
          </p:nvCxnSpPr>
          <p:spPr>
            <a:xfrm rot="10800000">
              <a:off x="8489392" y="3273125"/>
              <a:ext cx="654600" cy="0"/>
            </a:xfrm>
            <a:prstGeom prst="straightConnector1">
              <a:avLst/>
            </a:prstGeom>
            <a:noFill/>
            <a:ln w="9525" cap="flat" cmpd="sng">
              <a:solidFill>
                <a:schemeClr val="accent2"/>
              </a:solidFill>
              <a:prstDash val="solid"/>
              <a:round/>
              <a:headEnd type="none" w="med" len="med"/>
              <a:tailEnd type="none" w="med" len="med"/>
            </a:ln>
          </p:spPr>
        </p:cxnSp>
        <p:cxnSp>
          <p:nvCxnSpPr>
            <p:cNvPr id="1110" name="Google Shape;1110;p20"/>
            <p:cNvCxnSpPr/>
            <p:nvPr/>
          </p:nvCxnSpPr>
          <p:spPr>
            <a:xfrm rot="10800000">
              <a:off x="8502891" y="37407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111" name="Google Shape;1111;p20"/>
            <p:cNvCxnSpPr/>
            <p:nvPr/>
          </p:nvCxnSpPr>
          <p:spPr>
            <a:xfrm rot="10800000">
              <a:off x="8676291" y="4208325"/>
              <a:ext cx="467700" cy="0"/>
            </a:xfrm>
            <a:prstGeom prst="straightConnector1">
              <a:avLst/>
            </a:prstGeom>
            <a:noFill/>
            <a:ln w="9525" cap="flat" cmpd="sng">
              <a:solidFill>
                <a:schemeClr val="accent2"/>
              </a:solidFill>
              <a:prstDash val="solid"/>
              <a:round/>
              <a:headEnd type="none" w="med" len="med"/>
              <a:tailEnd type="none" w="med" len="med"/>
            </a:ln>
          </p:spPr>
        </p:cxnSp>
        <p:cxnSp>
          <p:nvCxnSpPr>
            <p:cNvPr id="1112" name="Google Shape;1112;p20"/>
            <p:cNvCxnSpPr/>
            <p:nvPr/>
          </p:nvCxnSpPr>
          <p:spPr>
            <a:xfrm rot="10800000">
              <a:off x="7543489" y="4675909"/>
              <a:ext cx="1600500" cy="0"/>
            </a:xfrm>
            <a:prstGeom prst="straightConnector1">
              <a:avLst/>
            </a:prstGeom>
            <a:noFill/>
            <a:ln w="9525" cap="flat" cmpd="sng">
              <a:solidFill>
                <a:schemeClr val="accent2"/>
              </a:solidFill>
              <a:prstDash val="solid"/>
              <a:round/>
              <a:headEnd type="none" w="med" len="med"/>
              <a:tailEnd type="none" w="med" len="med"/>
            </a:ln>
          </p:spPr>
        </p:cxnSp>
        <p:cxnSp>
          <p:nvCxnSpPr>
            <p:cNvPr id="1113" name="Google Shape;1113;p20"/>
            <p:cNvCxnSpPr/>
            <p:nvPr/>
          </p:nvCxnSpPr>
          <p:spPr>
            <a:xfrm rot="10800000">
              <a:off x="8676400" y="4508687"/>
              <a:ext cx="0" cy="634800"/>
            </a:xfrm>
            <a:prstGeom prst="straightConnector1">
              <a:avLst/>
            </a:prstGeom>
            <a:noFill/>
            <a:ln w="9525" cap="flat" cmpd="sng">
              <a:solidFill>
                <a:schemeClr val="accent2"/>
              </a:solidFill>
              <a:prstDash val="solid"/>
              <a:round/>
              <a:headEnd type="none" w="med" len="med"/>
              <a:tailEnd type="none" w="med" len="med"/>
            </a:ln>
          </p:spPr>
        </p:cxnSp>
        <p:cxnSp>
          <p:nvCxnSpPr>
            <p:cNvPr id="1114" name="Google Shape;1114;p20"/>
            <p:cNvCxnSpPr/>
            <p:nvPr/>
          </p:nvCxnSpPr>
          <p:spPr>
            <a:xfrm rot="10800000">
              <a:off x="8208825" y="4568425"/>
              <a:ext cx="0" cy="237900"/>
            </a:xfrm>
            <a:prstGeom prst="straightConnector1">
              <a:avLst/>
            </a:prstGeom>
            <a:noFill/>
            <a:ln w="9525" cap="flat" cmpd="sng">
              <a:solidFill>
                <a:schemeClr val="accent2"/>
              </a:solidFill>
              <a:prstDash val="solid"/>
              <a:round/>
              <a:headEnd type="none" w="med" len="med"/>
              <a:tailEnd type="none" w="med" len="med"/>
            </a:ln>
          </p:spPr>
        </p:cxnSp>
        <p:cxnSp>
          <p:nvCxnSpPr>
            <p:cNvPr id="1115" name="Google Shape;1115;p20"/>
            <p:cNvCxnSpPr/>
            <p:nvPr/>
          </p:nvCxnSpPr>
          <p:spPr>
            <a:xfrm rot="10800000">
              <a:off x="7741225" y="4819487"/>
              <a:ext cx="0" cy="324000"/>
            </a:xfrm>
            <a:prstGeom prst="straightConnector1">
              <a:avLst/>
            </a:prstGeom>
            <a:noFill/>
            <a:ln w="9525" cap="flat" cmpd="sng">
              <a:solidFill>
                <a:schemeClr val="accent2"/>
              </a:solidFill>
              <a:prstDash val="solid"/>
              <a:round/>
              <a:headEnd type="none" w="med" len="med"/>
              <a:tailEnd type="none" w="med" len="med"/>
            </a:ln>
          </p:spPr>
        </p:cxnSp>
        <p:cxnSp>
          <p:nvCxnSpPr>
            <p:cNvPr id="1116" name="Google Shape;1116;p20"/>
            <p:cNvCxnSpPr/>
            <p:nvPr/>
          </p:nvCxnSpPr>
          <p:spPr>
            <a:xfrm rot="10800000">
              <a:off x="8676400" y="2805537"/>
              <a:ext cx="0" cy="1164300"/>
            </a:xfrm>
            <a:prstGeom prst="straightConnector1">
              <a:avLst/>
            </a:prstGeom>
            <a:noFill/>
            <a:ln w="9525" cap="flat" cmpd="sng">
              <a:solidFill>
                <a:schemeClr val="accent2"/>
              </a:solidFill>
              <a:prstDash val="solid"/>
              <a:round/>
              <a:headEnd type="none" w="med" len="med"/>
              <a:tailEnd type="none" w="med" len="med"/>
            </a:ln>
          </p:spPr>
        </p:cxnSp>
        <p:cxnSp>
          <p:nvCxnSpPr>
            <p:cNvPr id="1117" name="Google Shape;1117;p20"/>
            <p:cNvCxnSpPr/>
            <p:nvPr/>
          </p:nvCxnSpPr>
          <p:spPr>
            <a:xfrm rot="10800000">
              <a:off x="8676400" y="138825"/>
              <a:ext cx="0" cy="1414800"/>
            </a:xfrm>
            <a:prstGeom prst="straightConnector1">
              <a:avLst/>
            </a:prstGeom>
            <a:noFill/>
            <a:ln w="9525" cap="flat" cmpd="sng">
              <a:solidFill>
                <a:schemeClr val="accent2"/>
              </a:solidFill>
              <a:prstDash val="solid"/>
              <a:round/>
              <a:headEnd type="none" w="med" len="med"/>
              <a:tailEnd type="none" w="med" len="med"/>
            </a:ln>
          </p:spPr>
        </p:cxnSp>
        <p:cxnSp>
          <p:nvCxnSpPr>
            <p:cNvPr id="1118" name="Google Shape;1118;p20"/>
            <p:cNvCxnSpPr/>
            <p:nvPr/>
          </p:nvCxnSpPr>
          <p:spPr>
            <a:xfrm>
              <a:off x="3196195" y="11"/>
              <a:ext cx="0" cy="403200"/>
            </a:xfrm>
            <a:prstGeom prst="straightConnector1">
              <a:avLst/>
            </a:prstGeom>
            <a:noFill/>
            <a:ln w="9525" cap="flat" cmpd="sng">
              <a:solidFill>
                <a:schemeClr val="accent2"/>
              </a:solidFill>
              <a:prstDash val="solid"/>
              <a:round/>
              <a:headEnd type="none" w="med" len="med"/>
              <a:tailEnd type="none" w="med" len="med"/>
            </a:ln>
          </p:spPr>
        </p:cxnSp>
        <p:cxnSp>
          <p:nvCxnSpPr>
            <p:cNvPr id="1119" name="Google Shape;1119;p20"/>
            <p:cNvCxnSpPr/>
            <p:nvPr/>
          </p:nvCxnSpPr>
          <p:spPr>
            <a:xfrm>
              <a:off x="3663786" y="11"/>
              <a:ext cx="0" cy="231300"/>
            </a:xfrm>
            <a:prstGeom prst="straightConnector1">
              <a:avLst/>
            </a:prstGeom>
            <a:noFill/>
            <a:ln w="9525" cap="flat" cmpd="sng">
              <a:solidFill>
                <a:schemeClr val="accent2"/>
              </a:solidFill>
              <a:prstDash val="solid"/>
              <a:round/>
              <a:headEnd type="none" w="med" len="med"/>
              <a:tailEnd type="none" w="med" len="med"/>
            </a:ln>
          </p:spPr>
        </p:cxnSp>
        <p:cxnSp>
          <p:nvCxnSpPr>
            <p:cNvPr id="1120" name="Google Shape;1120;p20"/>
            <p:cNvCxnSpPr/>
            <p:nvPr/>
          </p:nvCxnSpPr>
          <p:spPr>
            <a:xfrm>
              <a:off x="6440461" y="11"/>
              <a:ext cx="0" cy="357000"/>
            </a:xfrm>
            <a:prstGeom prst="straightConnector1">
              <a:avLst/>
            </a:prstGeom>
            <a:noFill/>
            <a:ln w="9525" cap="flat" cmpd="sng">
              <a:solidFill>
                <a:schemeClr val="accent2"/>
              </a:solidFill>
              <a:prstDash val="solid"/>
              <a:round/>
              <a:headEnd type="none" w="med" len="med"/>
              <a:tailEnd type="none" w="med" len="med"/>
            </a:ln>
          </p:spPr>
        </p:cxnSp>
        <p:cxnSp>
          <p:nvCxnSpPr>
            <p:cNvPr id="1121" name="Google Shape;1121;p20"/>
            <p:cNvCxnSpPr/>
            <p:nvPr/>
          </p:nvCxnSpPr>
          <p:spPr>
            <a:xfrm>
              <a:off x="7021075" y="467600"/>
              <a:ext cx="9126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212101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122"/>
        <p:cNvGrpSpPr/>
        <p:nvPr/>
      </p:nvGrpSpPr>
      <p:grpSpPr>
        <a:xfrm>
          <a:off x="0" y="0"/>
          <a:ext cx="0" cy="0"/>
          <a:chOff x="0" y="0"/>
          <a:chExt cx="0" cy="0"/>
        </a:xfrm>
      </p:grpSpPr>
      <p:sp>
        <p:nvSpPr>
          <p:cNvPr id="1123" name="Google Shape;1123;p21"/>
          <p:cNvSpPr txBox="1">
            <a:spLocks noGrp="1"/>
          </p:cNvSpPr>
          <p:nvPr>
            <p:ph type="title" hasCustomPrompt="1"/>
          </p:nvPr>
        </p:nvSpPr>
        <p:spPr>
          <a:xfrm>
            <a:off x="2086400" y="981219"/>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4" name="Google Shape;1124;p21"/>
          <p:cNvSpPr txBox="1">
            <a:spLocks noGrp="1"/>
          </p:cNvSpPr>
          <p:nvPr>
            <p:ph type="subTitle" idx="1"/>
          </p:nvPr>
        </p:nvSpPr>
        <p:spPr>
          <a:xfrm>
            <a:off x="2086400" y="1780648"/>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5" name="Google Shape;1125;p21"/>
          <p:cNvSpPr txBox="1">
            <a:spLocks noGrp="1"/>
          </p:cNvSpPr>
          <p:nvPr>
            <p:ph type="title" idx="2" hasCustomPrompt="1"/>
          </p:nvPr>
        </p:nvSpPr>
        <p:spPr>
          <a:xfrm>
            <a:off x="2086400" y="2811419"/>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solidFill>
                  <a:schemeClr val="dk2"/>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6" name="Google Shape;1126;p21"/>
          <p:cNvSpPr txBox="1">
            <a:spLocks noGrp="1"/>
          </p:cNvSpPr>
          <p:nvPr>
            <p:ph type="subTitle" idx="3"/>
          </p:nvPr>
        </p:nvSpPr>
        <p:spPr>
          <a:xfrm>
            <a:off x="2086400" y="3610915"/>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7" name="Google Shape;1127;p21"/>
          <p:cNvSpPr txBox="1">
            <a:spLocks noGrp="1"/>
          </p:cNvSpPr>
          <p:nvPr>
            <p:ph type="title" idx="4" hasCustomPrompt="1"/>
          </p:nvPr>
        </p:nvSpPr>
        <p:spPr>
          <a:xfrm>
            <a:off x="2086400" y="4641552"/>
            <a:ext cx="8019200" cy="8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7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1128" name="Google Shape;1128;p21"/>
          <p:cNvSpPr txBox="1">
            <a:spLocks noGrp="1"/>
          </p:cNvSpPr>
          <p:nvPr>
            <p:ph type="subTitle" idx="5"/>
          </p:nvPr>
        </p:nvSpPr>
        <p:spPr>
          <a:xfrm>
            <a:off x="2086400" y="5441181"/>
            <a:ext cx="8019200" cy="4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1"/>
          <p:cNvGrpSpPr/>
          <p:nvPr/>
        </p:nvGrpSpPr>
        <p:grpSpPr>
          <a:xfrm>
            <a:off x="-134" y="1244188"/>
            <a:ext cx="12192267" cy="5614112"/>
            <a:chOff x="-100" y="933141"/>
            <a:chExt cx="9144200" cy="4210584"/>
          </a:xfrm>
        </p:grpSpPr>
        <p:sp>
          <p:nvSpPr>
            <p:cNvPr id="1130" name="Google Shape;1130;p21"/>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1"/>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1"/>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1"/>
            <p:cNvSpPr/>
            <p:nvPr/>
          </p:nvSpPr>
          <p:spPr>
            <a:xfrm>
              <a:off x="1401088" y="4673913"/>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4" name="Google Shape;1134;p21"/>
          <p:cNvGrpSpPr/>
          <p:nvPr/>
        </p:nvGrpSpPr>
        <p:grpSpPr>
          <a:xfrm>
            <a:off x="7767143" y="-111"/>
            <a:ext cx="625652" cy="625181"/>
            <a:chOff x="5825357" y="-83"/>
            <a:chExt cx="469239" cy="468886"/>
          </a:xfrm>
        </p:grpSpPr>
        <p:sp>
          <p:nvSpPr>
            <p:cNvPr id="1135" name="Google Shape;1135;p21"/>
            <p:cNvSpPr/>
            <p:nvPr/>
          </p:nvSpPr>
          <p:spPr>
            <a:xfrm>
              <a:off x="5825357" y="-83"/>
              <a:ext cx="469239" cy="468886"/>
            </a:xfrm>
            <a:custGeom>
              <a:avLst/>
              <a:gdLst/>
              <a:ahLst/>
              <a:cxnLst/>
              <a:rect l="l" t="t" r="r" b="b"/>
              <a:pathLst>
                <a:path w="10027" h="10020" extrusionOk="0">
                  <a:moveTo>
                    <a:pt x="4985" y="841"/>
                  </a:moveTo>
                  <a:cubicBezTo>
                    <a:pt x="5184" y="841"/>
                    <a:pt x="5387" y="1056"/>
                    <a:pt x="5392" y="1256"/>
                  </a:cubicBezTo>
                  <a:cubicBezTo>
                    <a:pt x="5396" y="1461"/>
                    <a:pt x="5207" y="1671"/>
                    <a:pt x="5012" y="1671"/>
                  </a:cubicBezTo>
                  <a:cubicBezTo>
                    <a:pt x="5001" y="1671"/>
                    <a:pt x="4989" y="1671"/>
                    <a:pt x="4978" y="1669"/>
                  </a:cubicBezTo>
                  <a:cubicBezTo>
                    <a:pt x="4967" y="1671"/>
                    <a:pt x="4956" y="1671"/>
                    <a:pt x="4945" y="1671"/>
                  </a:cubicBezTo>
                  <a:cubicBezTo>
                    <a:pt x="4731" y="1671"/>
                    <a:pt x="4559" y="1438"/>
                    <a:pt x="4559" y="1271"/>
                  </a:cubicBezTo>
                  <a:cubicBezTo>
                    <a:pt x="4559" y="1008"/>
                    <a:pt x="4787" y="852"/>
                    <a:pt x="4978" y="841"/>
                  </a:cubicBezTo>
                  <a:cubicBezTo>
                    <a:pt x="4981" y="841"/>
                    <a:pt x="4983" y="841"/>
                    <a:pt x="4985" y="841"/>
                  </a:cubicBezTo>
                  <a:close/>
                  <a:moveTo>
                    <a:pt x="8230" y="1239"/>
                  </a:moveTo>
                  <a:cubicBezTo>
                    <a:pt x="8237" y="1239"/>
                    <a:pt x="8245" y="1239"/>
                    <a:pt x="8253" y="1240"/>
                  </a:cubicBezTo>
                  <a:cubicBezTo>
                    <a:pt x="8444" y="1250"/>
                    <a:pt x="8584" y="1421"/>
                    <a:pt x="8563" y="1555"/>
                  </a:cubicBezTo>
                  <a:cubicBezTo>
                    <a:pt x="8553" y="1617"/>
                    <a:pt x="8563" y="1679"/>
                    <a:pt x="8563" y="1736"/>
                  </a:cubicBezTo>
                  <a:cubicBezTo>
                    <a:pt x="8563" y="1794"/>
                    <a:pt x="8558" y="1851"/>
                    <a:pt x="8563" y="1908"/>
                  </a:cubicBezTo>
                  <a:cubicBezTo>
                    <a:pt x="8574" y="2099"/>
                    <a:pt x="8403" y="2228"/>
                    <a:pt x="8258" y="2228"/>
                  </a:cubicBezTo>
                  <a:cubicBezTo>
                    <a:pt x="8071" y="2228"/>
                    <a:pt x="7937" y="2073"/>
                    <a:pt x="7927" y="1913"/>
                  </a:cubicBezTo>
                  <a:cubicBezTo>
                    <a:pt x="7922" y="1789"/>
                    <a:pt x="7922" y="1669"/>
                    <a:pt x="7932" y="1545"/>
                  </a:cubicBezTo>
                  <a:cubicBezTo>
                    <a:pt x="7942" y="1368"/>
                    <a:pt x="8086" y="1239"/>
                    <a:pt x="8230" y="1239"/>
                  </a:cubicBezTo>
                  <a:close/>
                  <a:moveTo>
                    <a:pt x="8256" y="421"/>
                  </a:moveTo>
                  <a:cubicBezTo>
                    <a:pt x="8529" y="421"/>
                    <a:pt x="8807" y="504"/>
                    <a:pt x="9050" y="686"/>
                  </a:cubicBezTo>
                  <a:cubicBezTo>
                    <a:pt x="9587" y="1090"/>
                    <a:pt x="9754" y="1803"/>
                    <a:pt x="9458" y="2367"/>
                  </a:cubicBezTo>
                  <a:cubicBezTo>
                    <a:pt x="9344" y="2228"/>
                    <a:pt x="9215" y="2119"/>
                    <a:pt x="9034" y="2083"/>
                  </a:cubicBezTo>
                  <a:cubicBezTo>
                    <a:pt x="9009" y="2078"/>
                    <a:pt x="8983" y="2016"/>
                    <a:pt x="8978" y="1980"/>
                  </a:cubicBezTo>
                  <a:cubicBezTo>
                    <a:pt x="8972" y="1835"/>
                    <a:pt x="8978" y="1690"/>
                    <a:pt x="8978" y="1540"/>
                  </a:cubicBezTo>
                  <a:cubicBezTo>
                    <a:pt x="8983" y="1240"/>
                    <a:pt x="8832" y="1027"/>
                    <a:pt x="8574" y="898"/>
                  </a:cubicBezTo>
                  <a:cubicBezTo>
                    <a:pt x="8463" y="843"/>
                    <a:pt x="8353" y="815"/>
                    <a:pt x="8243" y="815"/>
                  </a:cubicBezTo>
                  <a:cubicBezTo>
                    <a:pt x="8097" y="815"/>
                    <a:pt x="7952" y="865"/>
                    <a:pt x="7813" y="965"/>
                  </a:cubicBezTo>
                  <a:cubicBezTo>
                    <a:pt x="7601" y="1121"/>
                    <a:pt x="7513" y="1328"/>
                    <a:pt x="7513" y="1576"/>
                  </a:cubicBezTo>
                  <a:lnTo>
                    <a:pt x="7513" y="2032"/>
                  </a:lnTo>
                  <a:cubicBezTo>
                    <a:pt x="7337" y="2140"/>
                    <a:pt x="7187" y="2233"/>
                    <a:pt x="7032" y="2326"/>
                  </a:cubicBezTo>
                  <a:cubicBezTo>
                    <a:pt x="6805" y="1980"/>
                    <a:pt x="6810" y="1219"/>
                    <a:pt x="7400" y="728"/>
                  </a:cubicBezTo>
                  <a:cubicBezTo>
                    <a:pt x="7635" y="531"/>
                    <a:pt x="7942" y="421"/>
                    <a:pt x="8256" y="421"/>
                  </a:cubicBezTo>
                  <a:close/>
                  <a:moveTo>
                    <a:pt x="8813" y="2460"/>
                  </a:moveTo>
                  <a:cubicBezTo>
                    <a:pt x="8876" y="2460"/>
                    <a:pt x="8933" y="2490"/>
                    <a:pt x="8988" y="2512"/>
                  </a:cubicBezTo>
                  <a:cubicBezTo>
                    <a:pt x="9060" y="2544"/>
                    <a:pt x="9112" y="2642"/>
                    <a:pt x="9179" y="2720"/>
                  </a:cubicBezTo>
                  <a:cubicBezTo>
                    <a:pt x="9138" y="2766"/>
                    <a:pt x="9117" y="2797"/>
                    <a:pt x="9091" y="2823"/>
                  </a:cubicBezTo>
                  <a:cubicBezTo>
                    <a:pt x="8854" y="3030"/>
                    <a:pt x="8563" y="3128"/>
                    <a:pt x="8258" y="3128"/>
                  </a:cubicBezTo>
                  <a:cubicBezTo>
                    <a:pt x="7947" y="3128"/>
                    <a:pt x="7648" y="3035"/>
                    <a:pt x="7400" y="2818"/>
                  </a:cubicBezTo>
                  <a:cubicBezTo>
                    <a:pt x="7316" y="2746"/>
                    <a:pt x="7342" y="2678"/>
                    <a:pt x="7395" y="2611"/>
                  </a:cubicBezTo>
                  <a:cubicBezTo>
                    <a:pt x="7461" y="2522"/>
                    <a:pt x="7559" y="2478"/>
                    <a:pt x="7661" y="2478"/>
                  </a:cubicBezTo>
                  <a:cubicBezTo>
                    <a:pt x="7725" y="2478"/>
                    <a:pt x="7790" y="2495"/>
                    <a:pt x="7849" y="2529"/>
                  </a:cubicBezTo>
                  <a:cubicBezTo>
                    <a:pt x="7988" y="2611"/>
                    <a:pt x="8122" y="2652"/>
                    <a:pt x="8252" y="2652"/>
                  </a:cubicBezTo>
                  <a:cubicBezTo>
                    <a:pt x="8399" y="2652"/>
                    <a:pt x="8542" y="2601"/>
                    <a:pt x="8687" y="2503"/>
                  </a:cubicBezTo>
                  <a:cubicBezTo>
                    <a:pt x="8732" y="2471"/>
                    <a:pt x="8774" y="2460"/>
                    <a:pt x="8813" y="2460"/>
                  </a:cubicBezTo>
                  <a:close/>
                  <a:moveTo>
                    <a:pt x="8258" y="4592"/>
                  </a:moveTo>
                  <a:cubicBezTo>
                    <a:pt x="8434" y="4597"/>
                    <a:pt x="8687" y="4788"/>
                    <a:pt x="8661" y="5017"/>
                  </a:cubicBezTo>
                  <a:cubicBezTo>
                    <a:pt x="8661" y="5224"/>
                    <a:pt x="8474" y="5426"/>
                    <a:pt x="8272" y="5426"/>
                  </a:cubicBezTo>
                  <a:cubicBezTo>
                    <a:pt x="8267" y="5426"/>
                    <a:pt x="8262" y="5426"/>
                    <a:pt x="8258" y="5425"/>
                  </a:cubicBezTo>
                  <a:cubicBezTo>
                    <a:pt x="7994" y="5416"/>
                    <a:pt x="7844" y="5239"/>
                    <a:pt x="7834" y="5012"/>
                  </a:cubicBezTo>
                  <a:cubicBezTo>
                    <a:pt x="7823" y="4779"/>
                    <a:pt x="8051" y="4592"/>
                    <a:pt x="8258" y="4592"/>
                  </a:cubicBezTo>
                  <a:close/>
                  <a:moveTo>
                    <a:pt x="5027" y="4597"/>
                  </a:moveTo>
                  <a:cubicBezTo>
                    <a:pt x="5030" y="4597"/>
                    <a:pt x="5033" y="4597"/>
                    <a:pt x="5035" y="4597"/>
                  </a:cubicBezTo>
                  <a:cubicBezTo>
                    <a:pt x="5237" y="4597"/>
                    <a:pt x="5464" y="4784"/>
                    <a:pt x="5439" y="5012"/>
                  </a:cubicBezTo>
                  <a:cubicBezTo>
                    <a:pt x="5474" y="5187"/>
                    <a:pt x="5265" y="5426"/>
                    <a:pt x="5059" y="5426"/>
                  </a:cubicBezTo>
                  <a:cubicBezTo>
                    <a:pt x="5053" y="5426"/>
                    <a:pt x="5046" y="5426"/>
                    <a:pt x="5040" y="5425"/>
                  </a:cubicBezTo>
                  <a:cubicBezTo>
                    <a:pt x="4776" y="5409"/>
                    <a:pt x="4626" y="5244"/>
                    <a:pt x="4616" y="5012"/>
                  </a:cubicBezTo>
                  <a:cubicBezTo>
                    <a:pt x="4611" y="4828"/>
                    <a:pt x="4772" y="4597"/>
                    <a:pt x="5027" y="4597"/>
                  </a:cubicBezTo>
                  <a:close/>
                  <a:moveTo>
                    <a:pt x="1770" y="4477"/>
                  </a:moveTo>
                  <a:cubicBezTo>
                    <a:pt x="1780" y="4477"/>
                    <a:pt x="1791" y="4477"/>
                    <a:pt x="1801" y="4478"/>
                  </a:cubicBezTo>
                  <a:cubicBezTo>
                    <a:pt x="1946" y="4489"/>
                    <a:pt x="2086" y="4644"/>
                    <a:pt x="2096" y="4805"/>
                  </a:cubicBezTo>
                  <a:cubicBezTo>
                    <a:pt x="2101" y="4862"/>
                    <a:pt x="2101" y="4919"/>
                    <a:pt x="2101" y="4975"/>
                  </a:cubicBezTo>
                  <a:cubicBezTo>
                    <a:pt x="2101" y="5053"/>
                    <a:pt x="2106" y="5130"/>
                    <a:pt x="2086" y="5203"/>
                  </a:cubicBezTo>
                  <a:cubicBezTo>
                    <a:pt x="2061" y="5334"/>
                    <a:pt x="1896" y="5472"/>
                    <a:pt x="1783" y="5472"/>
                  </a:cubicBezTo>
                  <a:cubicBezTo>
                    <a:pt x="1781" y="5472"/>
                    <a:pt x="1778" y="5472"/>
                    <a:pt x="1776" y="5471"/>
                  </a:cubicBezTo>
                  <a:cubicBezTo>
                    <a:pt x="1615" y="5466"/>
                    <a:pt x="1454" y="5316"/>
                    <a:pt x="1444" y="5141"/>
                  </a:cubicBezTo>
                  <a:cubicBezTo>
                    <a:pt x="1434" y="5012"/>
                    <a:pt x="1444" y="4877"/>
                    <a:pt x="1466" y="4748"/>
                  </a:cubicBezTo>
                  <a:cubicBezTo>
                    <a:pt x="1495" y="4578"/>
                    <a:pt x="1623" y="4477"/>
                    <a:pt x="1770" y="4477"/>
                  </a:cubicBezTo>
                  <a:close/>
                  <a:moveTo>
                    <a:pt x="1784" y="3648"/>
                  </a:moveTo>
                  <a:cubicBezTo>
                    <a:pt x="2084" y="3648"/>
                    <a:pt x="2370" y="3760"/>
                    <a:pt x="2619" y="3966"/>
                  </a:cubicBezTo>
                  <a:cubicBezTo>
                    <a:pt x="3183" y="4427"/>
                    <a:pt x="3235" y="5099"/>
                    <a:pt x="2997" y="5571"/>
                  </a:cubicBezTo>
                  <a:cubicBezTo>
                    <a:pt x="2836" y="5471"/>
                    <a:pt x="2676" y="5373"/>
                    <a:pt x="2521" y="5280"/>
                  </a:cubicBezTo>
                  <a:cubicBezTo>
                    <a:pt x="2510" y="5058"/>
                    <a:pt x="2536" y="4815"/>
                    <a:pt x="2479" y="4592"/>
                  </a:cubicBezTo>
                  <a:cubicBezTo>
                    <a:pt x="2390" y="4245"/>
                    <a:pt x="2084" y="4060"/>
                    <a:pt x="1776" y="4060"/>
                  </a:cubicBezTo>
                  <a:cubicBezTo>
                    <a:pt x="1620" y="4060"/>
                    <a:pt x="1464" y="4107"/>
                    <a:pt x="1335" y="4205"/>
                  </a:cubicBezTo>
                  <a:cubicBezTo>
                    <a:pt x="1113" y="4365"/>
                    <a:pt x="1036" y="4592"/>
                    <a:pt x="1031" y="4846"/>
                  </a:cubicBezTo>
                  <a:cubicBezTo>
                    <a:pt x="1025" y="4981"/>
                    <a:pt x="1046" y="5120"/>
                    <a:pt x="1046" y="5254"/>
                  </a:cubicBezTo>
                  <a:cubicBezTo>
                    <a:pt x="1046" y="5275"/>
                    <a:pt x="1015" y="5316"/>
                    <a:pt x="994" y="5322"/>
                  </a:cubicBezTo>
                  <a:cubicBezTo>
                    <a:pt x="819" y="5363"/>
                    <a:pt x="673" y="5452"/>
                    <a:pt x="559" y="5617"/>
                  </a:cubicBezTo>
                  <a:cubicBezTo>
                    <a:pt x="208" y="4831"/>
                    <a:pt x="570" y="4174"/>
                    <a:pt x="1041" y="3878"/>
                  </a:cubicBezTo>
                  <a:cubicBezTo>
                    <a:pt x="1291" y="3721"/>
                    <a:pt x="1542" y="3648"/>
                    <a:pt x="1784" y="3648"/>
                  </a:cubicBezTo>
                  <a:close/>
                  <a:moveTo>
                    <a:pt x="2323" y="5700"/>
                  </a:moveTo>
                  <a:cubicBezTo>
                    <a:pt x="2438" y="5700"/>
                    <a:pt x="2593" y="5780"/>
                    <a:pt x="2645" y="5886"/>
                  </a:cubicBezTo>
                  <a:cubicBezTo>
                    <a:pt x="2660" y="5922"/>
                    <a:pt x="2670" y="5958"/>
                    <a:pt x="2686" y="5999"/>
                  </a:cubicBezTo>
                  <a:cubicBezTo>
                    <a:pt x="2541" y="6144"/>
                    <a:pt x="2366" y="6233"/>
                    <a:pt x="2179" y="6300"/>
                  </a:cubicBezTo>
                  <a:cubicBezTo>
                    <a:pt x="2175" y="6301"/>
                    <a:pt x="2171" y="6302"/>
                    <a:pt x="2166" y="6302"/>
                  </a:cubicBezTo>
                  <a:cubicBezTo>
                    <a:pt x="2138" y="6302"/>
                    <a:pt x="2098" y="6281"/>
                    <a:pt x="2080" y="6259"/>
                  </a:cubicBezTo>
                  <a:cubicBezTo>
                    <a:pt x="2039" y="6216"/>
                    <a:pt x="2013" y="6161"/>
                    <a:pt x="1987" y="6108"/>
                  </a:cubicBezTo>
                  <a:cubicBezTo>
                    <a:pt x="1930" y="6005"/>
                    <a:pt x="1854" y="5953"/>
                    <a:pt x="1776" y="5953"/>
                  </a:cubicBezTo>
                  <a:cubicBezTo>
                    <a:pt x="1706" y="5953"/>
                    <a:pt x="1635" y="5996"/>
                    <a:pt x="1579" y="6082"/>
                  </a:cubicBezTo>
                  <a:cubicBezTo>
                    <a:pt x="1569" y="6098"/>
                    <a:pt x="1552" y="6108"/>
                    <a:pt x="1543" y="6118"/>
                  </a:cubicBezTo>
                  <a:cubicBezTo>
                    <a:pt x="1466" y="6246"/>
                    <a:pt x="1435" y="6301"/>
                    <a:pt x="1376" y="6301"/>
                  </a:cubicBezTo>
                  <a:cubicBezTo>
                    <a:pt x="1335" y="6301"/>
                    <a:pt x="1280" y="6274"/>
                    <a:pt x="1186" y="6228"/>
                  </a:cubicBezTo>
                  <a:cubicBezTo>
                    <a:pt x="1118" y="6192"/>
                    <a:pt x="1056" y="6149"/>
                    <a:pt x="989" y="6113"/>
                  </a:cubicBezTo>
                  <a:cubicBezTo>
                    <a:pt x="917" y="6072"/>
                    <a:pt x="845" y="6020"/>
                    <a:pt x="886" y="5937"/>
                  </a:cubicBezTo>
                  <a:cubicBezTo>
                    <a:pt x="917" y="5865"/>
                    <a:pt x="979" y="5788"/>
                    <a:pt x="1046" y="5751"/>
                  </a:cubicBezTo>
                  <a:cubicBezTo>
                    <a:pt x="1097" y="5725"/>
                    <a:pt x="1149" y="5709"/>
                    <a:pt x="1204" y="5709"/>
                  </a:cubicBezTo>
                  <a:cubicBezTo>
                    <a:pt x="1258" y="5709"/>
                    <a:pt x="1315" y="5725"/>
                    <a:pt x="1377" y="5767"/>
                  </a:cubicBezTo>
                  <a:cubicBezTo>
                    <a:pt x="1508" y="5850"/>
                    <a:pt x="1641" y="5891"/>
                    <a:pt x="1773" y="5891"/>
                  </a:cubicBezTo>
                  <a:cubicBezTo>
                    <a:pt x="1928" y="5891"/>
                    <a:pt x="2082" y="5835"/>
                    <a:pt x="2230" y="5726"/>
                  </a:cubicBezTo>
                  <a:cubicBezTo>
                    <a:pt x="2254" y="5708"/>
                    <a:pt x="2286" y="5700"/>
                    <a:pt x="2323" y="5700"/>
                  </a:cubicBezTo>
                  <a:close/>
                  <a:moveTo>
                    <a:pt x="1770" y="6584"/>
                  </a:moveTo>
                  <a:cubicBezTo>
                    <a:pt x="2065" y="7097"/>
                    <a:pt x="2355" y="7593"/>
                    <a:pt x="2650" y="8105"/>
                  </a:cubicBezTo>
                  <a:lnTo>
                    <a:pt x="896" y="8105"/>
                  </a:lnTo>
                  <a:cubicBezTo>
                    <a:pt x="1191" y="7593"/>
                    <a:pt x="1475" y="7097"/>
                    <a:pt x="1770" y="6584"/>
                  </a:cubicBezTo>
                  <a:close/>
                  <a:moveTo>
                    <a:pt x="8244" y="7718"/>
                  </a:moveTo>
                  <a:cubicBezTo>
                    <a:pt x="8262" y="7718"/>
                    <a:pt x="8281" y="7720"/>
                    <a:pt x="8300" y="7723"/>
                  </a:cubicBezTo>
                  <a:cubicBezTo>
                    <a:pt x="8439" y="7744"/>
                    <a:pt x="8574" y="7883"/>
                    <a:pt x="8563" y="8043"/>
                  </a:cubicBezTo>
                  <a:cubicBezTo>
                    <a:pt x="8558" y="8100"/>
                    <a:pt x="8563" y="8152"/>
                    <a:pt x="8563" y="8203"/>
                  </a:cubicBezTo>
                  <a:lnTo>
                    <a:pt x="8563" y="8410"/>
                  </a:lnTo>
                  <a:cubicBezTo>
                    <a:pt x="8553" y="8551"/>
                    <a:pt x="8439" y="8675"/>
                    <a:pt x="8305" y="8695"/>
                  </a:cubicBezTo>
                  <a:cubicBezTo>
                    <a:pt x="8286" y="8698"/>
                    <a:pt x="8266" y="8700"/>
                    <a:pt x="8247" y="8700"/>
                  </a:cubicBezTo>
                  <a:cubicBezTo>
                    <a:pt x="8110" y="8700"/>
                    <a:pt x="7976" y="8621"/>
                    <a:pt x="7958" y="8504"/>
                  </a:cubicBezTo>
                  <a:cubicBezTo>
                    <a:pt x="7932" y="8317"/>
                    <a:pt x="7932" y="8126"/>
                    <a:pt x="7958" y="7945"/>
                  </a:cubicBezTo>
                  <a:cubicBezTo>
                    <a:pt x="7976" y="7803"/>
                    <a:pt x="8104" y="7718"/>
                    <a:pt x="8244" y="7718"/>
                  </a:cubicBezTo>
                  <a:close/>
                  <a:moveTo>
                    <a:pt x="8251" y="6888"/>
                  </a:moveTo>
                  <a:cubicBezTo>
                    <a:pt x="8553" y="6888"/>
                    <a:pt x="8850" y="7001"/>
                    <a:pt x="9112" y="7216"/>
                  </a:cubicBezTo>
                  <a:cubicBezTo>
                    <a:pt x="9599" y="7613"/>
                    <a:pt x="9748" y="8312"/>
                    <a:pt x="9474" y="8809"/>
                  </a:cubicBezTo>
                  <a:cubicBezTo>
                    <a:pt x="9319" y="8711"/>
                    <a:pt x="9158" y="8613"/>
                    <a:pt x="8978" y="8499"/>
                  </a:cubicBezTo>
                  <a:cubicBezTo>
                    <a:pt x="8978" y="8353"/>
                    <a:pt x="8972" y="8167"/>
                    <a:pt x="8978" y="7981"/>
                  </a:cubicBezTo>
                  <a:cubicBezTo>
                    <a:pt x="8983" y="7660"/>
                    <a:pt x="8698" y="7345"/>
                    <a:pt x="8367" y="7309"/>
                  </a:cubicBezTo>
                  <a:cubicBezTo>
                    <a:pt x="8325" y="7304"/>
                    <a:pt x="8285" y="7302"/>
                    <a:pt x="8245" y="7302"/>
                  </a:cubicBezTo>
                  <a:cubicBezTo>
                    <a:pt x="7980" y="7302"/>
                    <a:pt x="7761" y="7413"/>
                    <a:pt x="7617" y="7660"/>
                  </a:cubicBezTo>
                  <a:cubicBezTo>
                    <a:pt x="7560" y="7759"/>
                    <a:pt x="7529" y="7883"/>
                    <a:pt x="7519" y="7997"/>
                  </a:cubicBezTo>
                  <a:cubicBezTo>
                    <a:pt x="7503" y="8172"/>
                    <a:pt x="7513" y="8353"/>
                    <a:pt x="7513" y="8504"/>
                  </a:cubicBezTo>
                  <a:cubicBezTo>
                    <a:pt x="7342" y="8613"/>
                    <a:pt x="7187" y="8711"/>
                    <a:pt x="7027" y="8809"/>
                  </a:cubicBezTo>
                  <a:cubicBezTo>
                    <a:pt x="6758" y="8286"/>
                    <a:pt x="6908" y="7608"/>
                    <a:pt x="7364" y="7236"/>
                  </a:cubicBezTo>
                  <a:cubicBezTo>
                    <a:pt x="7643" y="7001"/>
                    <a:pt x="7949" y="6888"/>
                    <a:pt x="8251" y="6888"/>
                  </a:cubicBezTo>
                  <a:close/>
                  <a:moveTo>
                    <a:pt x="5015" y="8338"/>
                  </a:moveTo>
                  <a:cubicBezTo>
                    <a:pt x="5237" y="8338"/>
                    <a:pt x="5443" y="8550"/>
                    <a:pt x="5418" y="8752"/>
                  </a:cubicBezTo>
                  <a:cubicBezTo>
                    <a:pt x="5428" y="8976"/>
                    <a:pt x="5246" y="9172"/>
                    <a:pt x="5018" y="9172"/>
                  </a:cubicBezTo>
                  <a:cubicBezTo>
                    <a:pt x="5015" y="9172"/>
                    <a:pt x="5012" y="9172"/>
                    <a:pt x="5009" y="9172"/>
                  </a:cubicBezTo>
                  <a:cubicBezTo>
                    <a:pt x="4761" y="9160"/>
                    <a:pt x="4585" y="8985"/>
                    <a:pt x="4595" y="8757"/>
                  </a:cubicBezTo>
                  <a:cubicBezTo>
                    <a:pt x="4601" y="8504"/>
                    <a:pt x="4750" y="8348"/>
                    <a:pt x="4998" y="8338"/>
                  </a:cubicBezTo>
                  <a:cubicBezTo>
                    <a:pt x="5004" y="8338"/>
                    <a:pt x="5009" y="8338"/>
                    <a:pt x="5015" y="8338"/>
                  </a:cubicBezTo>
                  <a:close/>
                  <a:moveTo>
                    <a:pt x="2065" y="8530"/>
                  </a:moveTo>
                  <a:lnTo>
                    <a:pt x="2065" y="9590"/>
                  </a:lnTo>
                  <a:lnTo>
                    <a:pt x="1470" y="9590"/>
                  </a:lnTo>
                  <a:lnTo>
                    <a:pt x="1470" y="8530"/>
                  </a:lnTo>
                  <a:close/>
                  <a:moveTo>
                    <a:pt x="8830" y="8949"/>
                  </a:moveTo>
                  <a:cubicBezTo>
                    <a:pt x="8945" y="8949"/>
                    <a:pt x="9060" y="9005"/>
                    <a:pt x="9122" y="9103"/>
                  </a:cubicBezTo>
                  <a:cubicBezTo>
                    <a:pt x="9169" y="9187"/>
                    <a:pt x="9158" y="9254"/>
                    <a:pt x="9081" y="9311"/>
                  </a:cubicBezTo>
                  <a:cubicBezTo>
                    <a:pt x="8839" y="9487"/>
                    <a:pt x="8572" y="9600"/>
                    <a:pt x="8267" y="9600"/>
                  </a:cubicBezTo>
                  <a:cubicBezTo>
                    <a:pt x="8259" y="9600"/>
                    <a:pt x="8251" y="9600"/>
                    <a:pt x="8243" y="9600"/>
                  </a:cubicBezTo>
                  <a:cubicBezTo>
                    <a:pt x="8235" y="9600"/>
                    <a:pt x="8227" y="9600"/>
                    <a:pt x="8220" y="9600"/>
                  </a:cubicBezTo>
                  <a:cubicBezTo>
                    <a:pt x="7909" y="9600"/>
                    <a:pt x="7642" y="9477"/>
                    <a:pt x="7388" y="9290"/>
                  </a:cubicBezTo>
                  <a:cubicBezTo>
                    <a:pt x="7326" y="9244"/>
                    <a:pt x="7352" y="9103"/>
                    <a:pt x="7431" y="9036"/>
                  </a:cubicBezTo>
                  <a:cubicBezTo>
                    <a:pt x="7491" y="8983"/>
                    <a:pt x="7568" y="8959"/>
                    <a:pt x="7646" y="8959"/>
                  </a:cubicBezTo>
                  <a:cubicBezTo>
                    <a:pt x="7713" y="8959"/>
                    <a:pt x="7782" y="8977"/>
                    <a:pt x="7844" y="9010"/>
                  </a:cubicBezTo>
                  <a:cubicBezTo>
                    <a:pt x="7980" y="9082"/>
                    <a:pt x="8116" y="9121"/>
                    <a:pt x="8252" y="9121"/>
                  </a:cubicBezTo>
                  <a:cubicBezTo>
                    <a:pt x="8389" y="9121"/>
                    <a:pt x="8526" y="9081"/>
                    <a:pt x="8661" y="8995"/>
                  </a:cubicBezTo>
                  <a:cubicBezTo>
                    <a:pt x="8712" y="8964"/>
                    <a:pt x="8771" y="8949"/>
                    <a:pt x="8830" y="8949"/>
                  </a:cubicBezTo>
                  <a:close/>
                  <a:moveTo>
                    <a:pt x="8262" y="0"/>
                  </a:moveTo>
                  <a:cubicBezTo>
                    <a:pt x="8171" y="0"/>
                    <a:pt x="8080" y="7"/>
                    <a:pt x="7989" y="19"/>
                  </a:cubicBezTo>
                  <a:cubicBezTo>
                    <a:pt x="7467" y="91"/>
                    <a:pt x="7053" y="366"/>
                    <a:pt x="6758" y="810"/>
                  </a:cubicBezTo>
                  <a:cubicBezTo>
                    <a:pt x="6748" y="831"/>
                    <a:pt x="6727" y="846"/>
                    <a:pt x="6722" y="872"/>
                  </a:cubicBezTo>
                  <a:cubicBezTo>
                    <a:pt x="6683" y="1035"/>
                    <a:pt x="6582" y="1067"/>
                    <a:pt x="6458" y="1067"/>
                  </a:cubicBezTo>
                  <a:cubicBezTo>
                    <a:pt x="6431" y="1067"/>
                    <a:pt x="6403" y="1065"/>
                    <a:pt x="6375" y="1063"/>
                  </a:cubicBezTo>
                  <a:cubicBezTo>
                    <a:pt x="6305" y="1059"/>
                    <a:pt x="6234" y="1058"/>
                    <a:pt x="6163" y="1058"/>
                  </a:cubicBezTo>
                  <a:cubicBezTo>
                    <a:pt x="6066" y="1058"/>
                    <a:pt x="5969" y="1061"/>
                    <a:pt x="5874" y="1063"/>
                  </a:cubicBezTo>
                  <a:cubicBezTo>
                    <a:pt x="5805" y="1063"/>
                    <a:pt x="5780" y="1044"/>
                    <a:pt x="5754" y="977"/>
                  </a:cubicBezTo>
                  <a:cubicBezTo>
                    <a:pt x="5641" y="640"/>
                    <a:pt x="5344" y="431"/>
                    <a:pt x="4993" y="431"/>
                  </a:cubicBezTo>
                  <a:cubicBezTo>
                    <a:pt x="4976" y="431"/>
                    <a:pt x="4959" y="432"/>
                    <a:pt x="4942" y="433"/>
                  </a:cubicBezTo>
                  <a:cubicBezTo>
                    <a:pt x="4487" y="454"/>
                    <a:pt x="4202" y="743"/>
                    <a:pt x="4150" y="1152"/>
                  </a:cubicBezTo>
                  <a:cubicBezTo>
                    <a:pt x="4088" y="1690"/>
                    <a:pt x="4451" y="2021"/>
                    <a:pt x="4818" y="2078"/>
                  </a:cubicBezTo>
                  <a:cubicBezTo>
                    <a:pt x="4875" y="2087"/>
                    <a:pt x="4931" y="2092"/>
                    <a:pt x="4985" y="2092"/>
                  </a:cubicBezTo>
                  <a:cubicBezTo>
                    <a:pt x="5331" y="2092"/>
                    <a:pt x="5621" y="1908"/>
                    <a:pt x="5759" y="1550"/>
                  </a:cubicBezTo>
                  <a:cubicBezTo>
                    <a:pt x="5774" y="1519"/>
                    <a:pt x="5826" y="1483"/>
                    <a:pt x="5862" y="1478"/>
                  </a:cubicBezTo>
                  <a:cubicBezTo>
                    <a:pt x="5931" y="1476"/>
                    <a:pt x="6001" y="1476"/>
                    <a:pt x="6071" y="1476"/>
                  </a:cubicBezTo>
                  <a:cubicBezTo>
                    <a:pt x="6212" y="1476"/>
                    <a:pt x="6354" y="1478"/>
                    <a:pt x="6499" y="1478"/>
                  </a:cubicBezTo>
                  <a:cubicBezTo>
                    <a:pt x="6447" y="1975"/>
                    <a:pt x="6530" y="2429"/>
                    <a:pt x="6836" y="2839"/>
                  </a:cubicBezTo>
                  <a:cubicBezTo>
                    <a:pt x="7140" y="3236"/>
                    <a:pt x="7550" y="3454"/>
                    <a:pt x="8046" y="3537"/>
                  </a:cubicBezTo>
                  <a:lnTo>
                    <a:pt x="8046" y="4194"/>
                  </a:lnTo>
                  <a:cubicBezTo>
                    <a:pt x="7767" y="4282"/>
                    <a:pt x="7555" y="4453"/>
                    <a:pt x="7462" y="4748"/>
                  </a:cubicBezTo>
                  <a:cubicBezTo>
                    <a:pt x="7450" y="4769"/>
                    <a:pt x="7405" y="4795"/>
                    <a:pt x="7373" y="4795"/>
                  </a:cubicBezTo>
                  <a:lnTo>
                    <a:pt x="5847" y="4795"/>
                  </a:lnTo>
                  <a:cubicBezTo>
                    <a:pt x="5743" y="4525"/>
                    <a:pt x="5588" y="4318"/>
                    <a:pt x="5304" y="4225"/>
                  </a:cubicBezTo>
                  <a:cubicBezTo>
                    <a:pt x="5211" y="4195"/>
                    <a:pt x="5118" y="4180"/>
                    <a:pt x="5026" y="4180"/>
                  </a:cubicBezTo>
                  <a:cubicBezTo>
                    <a:pt x="4690" y="4180"/>
                    <a:pt x="4380" y="4373"/>
                    <a:pt x="4253" y="4707"/>
                  </a:cubicBezTo>
                  <a:cubicBezTo>
                    <a:pt x="4228" y="4774"/>
                    <a:pt x="4207" y="4795"/>
                    <a:pt x="4140" y="4795"/>
                  </a:cubicBezTo>
                  <a:cubicBezTo>
                    <a:pt x="4096" y="4793"/>
                    <a:pt x="4052" y="4793"/>
                    <a:pt x="4008" y="4793"/>
                  </a:cubicBezTo>
                  <a:cubicBezTo>
                    <a:pt x="3942" y="4793"/>
                    <a:pt x="3876" y="4794"/>
                    <a:pt x="3810" y="4794"/>
                  </a:cubicBezTo>
                  <a:cubicBezTo>
                    <a:pt x="3744" y="4794"/>
                    <a:pt x="3678" y="4793"/>
                    <a:pt x="3612" y="4788"/>
                  </a:cubicBezTo>
                  <a:cubicBezTo>
                    <a:pt x="3581" y="4788"/>
                    <a:pt x="3524" y="4748"/>
                    <a:pt x="3519" y="4716"/>
                  </a:cubicBezTo>
                  <a:cubicBezTo>
                    <a:pt x="3431" y="4210"/>
                    <a:pt x="3173" y="3816"/>
                    <a:pt x="2743" y="3532"/>
                  </a:cubicBezTo>
                  <a:cubicBezTo>
                    <a:pt x="2531" y="3387"/>
                    <a:pt x="2225" y="3274"/>
                    <a:pt x="1982" y="3253"/>
                  </a:cubicBezTo>
                  <a:lnTo>
                    <a:pt x="1982" y="1478"/>
                  </a:lnTo>
                  <a:lnTo>
                    <a:pt x="2738" y="1478"/>
                  </a:lnTo>
                  <a:cubicBezTo>
                    <a:pt x="2918" y="1473"/>
                    <a:pt x="2992" y="1395"/>
                    <a:pt x="2975" y="1225"/>
                  </a:cubicBezTo>
                  <a:cubicBezTo>
                    <a:pt x="2965" y="1132"/>
                    <a:pt x="2908" y="1063"/>
                    <a:pt x="2815" y="1063"/>
                  </a:cubicBezTo>
                  <a:cubicBezTo>
                    <a:pt x="2637" y="1061"/>
                    <a:pt x="2460" y="1060"/>
                    <a:pt x="2283" y="1060"/>
                  </a:cubicBezTo>
                  <a:cubicBezTo>
                    <a:pt x="2107" y="1060"/>
                    <a:pt x="1931" y="1061"/>
                    <a:pt x="1755" y="1063"/>
                  </a:cubicBezTo>
                  <a:cubicBezTo>
                    <a:pt x="1631" y="1063"/>
                    <a:pt x="1564" y="1142"/>
                    <a:pt x="1564" y="1276"/>
                  </a:cubicBezTo>
                  <a:lnTo>
                    <a:pt x="1564" y="3107"/>
                  </a:lnTo>
                  <a:lnTo>
                    <a:pt x="1564" y="3248"/>
                  </a:lnTo>
                  <a:cubicBezTo>
                    <a:pt x="1227" y="3298"/>
                    <a:pt x="927" y="3418"/>
                    <a:pt x="663" y="3630"/>
                  </a:cubicBezTo>
                  <a:cubicBezTo>
                    <a:pt x="410" y="3826"/>
                    <a:pt x="239" y="4075"/>
                    <a:pt x="125" y="4365"/>
                  </a:cubicBezTo>
                  <a:cubicBezTo>
                    <a:pt x="69" y="4509"/>
                    <a:pt x="43" y="4664"/>
                    <a:pt x="0" y="4820"/>
                  </a:cubicBezTo>
                  <a:lnTo>
                    <a:pt x="0" y="5208"/>
                  </a:lnTo>
                  <a:cubicBezTo>
                    <a:pt x="26" y="5311"/>
                    <a:pt x="48" y="5416"/>
                    <a:pt x="79" y="5514"/>
                  </a:cubicBezTo>
                  <a:cubicBezTo>
                    <a:pt x="151" y="5798"/>
                    <a:pt x="296" y="6046"/>
                    <a:pt x="503" y="6254"/>
                  </a:cubicBezTo>
                  <a:cubicBezTo>
                    <a:pt x="689" y="6440"/>
                    <a:pt x="907" y="6589"/>
                    <a:pt x="1160" y="6672"/>
                  </a:cubicBezTo>
                  <a:cubicBezTo>
                    <a:pt x="1180" y="6677"/>
                    <a:pt x="1196" y="6688"/>
                    <a:pt x="1217" y="6698"/>
                  </a:cubicBezTo>
                  <a:cubicBezTo>
                    <a:pt x="927" y="7200"/>
                    <a:pt x="637" y="7692"/>
                    <a:pt x="358" y="8188"/>
                  </a:cubicBezTo>
                  <a:cubicBezTo>
                    <a:pt x="270" y="8338"/>
                    <a:pt x="332" y="8520"/>
                    <a:pt x="590" y="8525"/>
                  </a:cubicBezTo>
                  <a:cubicBezTo>
                    <a:pt x="640" y="8526"/>
                    <a:pt x="690" y="8527"/>
                    <a:pt x="740" y="8527"/>
                  </a:cubicBezTo>
                  <a:cubicBezTo>
                    <a:pt x="839" y="8527"/>
                    <a:pt x="941" y="8525"/>
                    <a:pt x="1051" y="8525"/>
                  </a:cubicBezTo>
                  <a:lnTo>
                    <a:pt x="1051" y="8788"/>
                  </a:lnTo>
                  <a:lnTo>
                    <a:pt x="1051" y="9750"/>
                  </a:lnTo>
                  <a:cubicBezTo>
                    <a:pt x="1046" y="9907"/>
                    <a:pt x="1126" y="10020"/>
                    <a:pt x="1293" y="10020"/>
                  </a:cubicBezTo>
                  <a:cubicBezTo>
                    <a:pt x="1297" y="10020"/>
                    <a:pt x="1300" y="10020"/>
                    <a:pt x="1304" y="10020"/>
                  </a:cubicBezTo>
                  <a:cubicBezTo>
                    <a:pt x="1439" y="10013"/>
                    <a:pt x="1574" y="10011"/>
                    <a:pt x="1708" y="10011"/>
                  </a:cubicBezTo>
                  <a:cubicBezTo>
                    <a:pt x="1894" y="10011"/>
                    <a:pt x="2080" y="10015"/>
                    <a:pt x="2266" y="10015"/>
                  </a:cubicBezTo>
                  <a:cubicBezTo>
                    <a:pt x="2422" y="10015"/>
                    <a:pt x="2490" y="9948"/>
                    <a:pt x="2490" y="9792"/>
                  </a:cubicBezTo>
                  <a:lnTo>
                    <a:pt x="2490" y="8669"/>
                  </a:lnTo>
                  <a:lnTo>
                    <a:pt x="2490" y="8525"/>
                  </a:lnTo>
                  <a:cubicBezTo>
                    <a:pt x="2589" y="8525"/>
                    <a:pt x="2685" y="8527"/>
                    <a:pt x="2780" y="8527"/>
                  </a:cubicBezTo>
                  <a:cubicBezTo>
                    <a:pt x="2828" y="8527"/>
                    <a:pt x="2876" y="8526"/>
                    <a:pt x="2925" y="8525"/>
                  </a:cubicBezTo>
                  <a:cubicBezTo>
                    <a:pt x="2987" y="8525"/>
                    <a:pt x="3059" y="8514"/>
                    <a:pt x="3121" y="8489"/>
                  </a:cubicBezTo>
                  <a:cubicBezTo>
                    <a:pt x="3219" y="8442"/>
                    <a:pt x="3255" y="8307"/>
                    <a:pt x="3188" y="8193"/>
                  </a:cubicBezTo>
                  <a:cubicBezTo>
                    <a:pt x="3023" y="7899"/>
                    <a:pt x="2851" y="7608"/>
                    <a:pt x="2681" y="7314"/>
                  </a:cubicBezTo>
                  <a:cubicBezTo>
                    <a:pt x="2567" y="7112"/>
                    <a:pt x="2448" y="6911"/>
                    <a:pt x="2340" y="6713"/>
                  </a:cubicBezTo>
                  <a:cubicBezTo>
                    <a:pt x="2500" y="6626"/>
                    <a:pt x="2655" y="6548"/>
                    <a:pt x="2800" y="6450"/>
                  </a:cubicBezTo>
                  <a:cubicBezTo>
                    <a:pt x="3204" y="6175"/>
                    <a:pt x="3436" y="5782"/>
                    <a:pt x="3514" y="5296"/>
                  </a:cubicBezTo>
                  <a:cubicBezTo>
                    <a:pt x="3524" y="5229"/>
                    <a:pt x="3545" y="5208"/>
                    <a:pt x="3612" y="5208"/>
                  </a:cubicBezTo>
                  <a:cubicBezTo>
                    <a:pt x="3700" y="5208"/>
                    <a:pt x="3789" y="5207"/>
                    <a:pt x="3878" y="5207"/>
                  </a:cubicBezTo>
                  <a:cubicBezTo>
                    <a:pt x="3968" y="5207"/>
                    <a:pt x="4057" y="5208"/>
                    <a:pt x="4145" y="5213"/>
                  </a:cubicBezTo>
                  <a:cubicBezTo>
                    <a:pt x="4181" y="5213"/>
                    <a:pt x="4228" y="5244"/>
                    <a:pt x="4238" y="5275"/>
                  </a:cubicBezTo>
                  <a:cubicBezTo>
                    <a:pt x="4331" y="5529"/>
                    <a:pt x="4496" y="5700"/>
                    <a:pt x="4745" y="5798"/>
                  </a:cubicBezTo>
                  <a:cubicBezTo>
                    <a:pt x="4776" y="5808"/>
                    <a:pt x="4802" y="5870"/>
                    <a:pt x="4802" y="5906"/>
                  </a:cubicBezTo>
                  <a:cubicBezTo>
                    <a:pt x="4807" y="6118"/>
                    <a:pt x="4807" y="6331"/>
                    <a:pt x="4807" y="6543"/>
                  </a:cubicBezTo>
                  <a:cubicBezTo>
                    <a:pt x="4807" y="6677"/>
                    <a:pt x="4874" y="6744"/>
                    <a:pt x="4998" y="6744"/>
                  </a:cubicBezTo>
                  <a:cubicBezTo>
                    <a:pt x="5143" y="6744"/>
                    <a:pt x="5222" y="6677"/>
                    <a:pt x="5222" y="6538"/>
                  </a:cubicBezTo>
                  <a:lnTo>
                    <a:pt x="5222" y="6180"/>
                  </a:lnTo>
                  <a:lnTo>
                    <a:pt x="5222" y="5860"/>
                  </a:lnTo>
                  <a:cubicBezTo>
                    <a:pt x="5361" y="5772"/>
                    <a:pt x="5506" y="5705"/>
                    <a:pt x="5609" y="5602"/>
                  </a:cubicBezTo>
                  <a:cubicBezTo>
                    <a:pt x="5718" y="5497"/>
                    <a:pt x="5780" y="5358"/>
                    <a:pt x="5883" y="5208"/>
                  </a:cubicBezTo>
                  <a:lnTo>
                    <a:pt x="7104" y="5208"/>
                  </a:lnTo>
                  <a:cubicBezTo>
                    <a:pt x="7125" y="5208"/>
                    <a:pt x="7143" y="5210"/>
                    <a:pt x="7162" y="5210"/>
                  </a:cubicBezTo>
                  <a:cubicBezTo>
                    <a:pt x="7172" y="5210"/>
                    <a:pt x="7182" y="5210"/>
                    <a:pt x="7192" y="5208"/>
                  </a:cubicBezTo>
                  <a:cubicBezTo>
                    <a:pt x="7221" y="5204"/>
                    <a:pt x="7248" y="5201"/>
                    <a:pt x="7273" y="5201"/>
                  </a:cubicBezTo>
                  <a:cubicBezTo>
                    <a:pt x="7388" y="5201"/>
                    <a:pt x="7468" y="5255"/>
                    <a:pt x="7519" y="5399"/>
                  </a:cubicBezTo>
                  <a:cubicBezTo>
                    <a:pt x="7591" y="5602"/>
                    <a:pt x="7767" y="5715"/>
                    <a:pt x="7963" y="5798"/>
                  </a:cubicBezTo>
                  <a:cubicBezTo>
                    <a:pt x="7994" y="5808"/>
                    <a:pt x="8046" y="5844"/>
                    <a:pt x="8046" y="5870"/>
                  </a:cubicBezTo>
                  <a:cubicBezTo>
                    <a:pt x="8051" y="6077"/>
                    <a:pt x="8051" y="6285"/>
                    <a:pt x="8051" y="6496"/>
                  </a:cubicBezTo>
                  <a:cubicBezTo>
                    <a:pt x="7539" y="6538"/>
                    <a:pt x="7146" y="6786"/>
                    <a:pt x="6841" y="7169"/>
                  </a:cubicBezTo>
                  <a:cubicBezTo>
                    <a:pt x="6530" y="7562"/>
                    <a:pt x="6421" y="8090"/>
                    <a:pt x="6504" y="8545"/>
                  </a:cubicBezTo>
                  <a:lnTo>
                    <a:pt x="5821" y="8545"/>
                  </a:lnTo>
                  <a:cubicBezTo>
                    <a:pt x="5670" y="8082"/>
                    <a:pt x="5328" y="7916"/>
                    <a:pt x="5036" y="7916"/>
                  </a:cubicBezTo>
                  <a:cubicBezTo>
                    <a:pt x="4998" y="7916"/>
                    <a:pt x="4961" y="7919"/>
                    <a:pt x="4926" y="7924"/>
                  </a:cubicBezTo>
                  <a:cubicBezTo>
                    <a:pt x="4429" y="7997"/>
                    <a:pt x="4171" y="8338"/>
                    <a:pt x="4176" y="8768"/>
                  </a:cubicBezTo>
                  <a:cubicBezTo>
                    <a:pt x="4181" y="9177"/>
                    <a:pt x="4439" y="9497"/>
                    <a:pt x="4833" y="9569"/>
                  </a:cubicBezTo>
                  <a:cubicBezTo>
                    <a:pt x="4895" y="9581"/>
                    <a:pt x="4957" y="9586"/>
                    <a:pt x="5018" y="9586"/>
                  </a:cubicBezTo>
                  <a:cubicBezTo>
                    <a:pt x="5370" y="9586"/>
                    <a:pt x="5689" y="9392"/>
                    <a:pt x="5821" y="8964"/>
                  </a:cubicBezTo>
                  <a:cubicBezTo>
                    <a:pt x="6070" y="8964"/>
                    <a:pt x="6318" y="8964"/>
                    <a:pt x="6561" y="8969"/>
                  </a:cubicBezTo>
                  <a:cubicBezTo>
                    <a:pt x="6592" y="8969"/>
                    <a:pt x="6638" y="8995"/>
                    <a:pt x="6655" y="9021"/>
                  </a:cubicBezTo>
                  <a:cubicBezTo>
                    <a:pt x="6830" y="9373"/>
                    <a:pt x="7089" y="9642"/>
                    <a:pt x="7436" y="9824"/>
                  </a:cubicBezTo>
                  <a:cubicBezTo>
                    <a:pt x="7685" y="9954"/>
                    <a:pt x="7949" y="10016"/>
                    <a:pt x="8225" y="10016"/>
                  </a:cubicBezTo>
                  <a:cubicBezTo>
                    <a:pt x="8321" y="10016"/>
                    <a:pt x="8418" y="10008"/>
                    <a:pt x="8517" y="9994"/>
                  </a:cubicBezTo>
                  <a:cubicBezTo>
                    <a:pt x="8926" y="9937"/>
                    <a:pt x="9267" y="9755"/>
                    <a:pt x="9546" y="9456"/>
                  </a:cubicBezTo>
                  <a:cubicBezTo>
                    <a:pt x="9810" y="9172"/>
                    <a:pt x="9971" y="8835"/>
                    <a:pt x="10002" y="8442"/>
                  </a:cubicBezTo>
                  <a:cubicBezTo>
                    <a:pt x="10002" y="8420"/>
                    <a:pt x="10017" y="8401"/>
                    <a:pt x="10027" y="8379"/>
                  </a:cubicBezTo>
                  <a:lnTo>
                    <a:pt x="10027" y="8110"/>
                  </a:lnTo>
                  <a:cubicBezTo>
                    <a:pt x="9991" y="7966"/>
                    <a:pt x="9976" y="7816"/>
                    <a:pt x="9924" y="7675"/>
                  </a:cubicBezTo>
                  <a:cubicBezTo>
                    <a:pt x="9712" y="7071"/>
                    <a:pt x="9282" y="6698"/>
                    <a:pt x="8667" y="6527"/>
                  </a:cubicBezTo>
                  <a:cubicBezTo>
                    <a:pt x="8605" y="6512"/>
                    <a:pt x="8543" y="6502"/>
                    <a:pt x="8465" y="6491"/>
                  </a:cubicBezTo>
                  <a:cubicBezTo>
                    <a:pt x="8465" y="6285"/>
                    <a:pt x="8465" y="6072"/>
                    <a:pt x="8470" y="5865"/>
                  </a:cubicBezTo>
                  <a:cubicBezTo>
                    <a:pt x="8470" y="5839"/>
                    <a:pt x="8501" y="5803"/>
                    <a:pt x="8532" y="5798"/>
                  </a:cubicBezTo>
                  <a:cubicBezTo>
                    <a:pt x="8878" y="5669"/>
                    <a:pt x="9065" y="5378"/>
                    <a:pt x="9071" y="5105"/>
                  </a:cubicBezTo>
                  <a:cubicBezTo>
                    <a:pt x="9086" y="4639"/>
                    <a:pt x="8926" y="4396"/>
                    <a:pt x="8532" y="4230"/>
                  </a:cubicBezTo>
                  <a:cubicBezTo>
                    <a:pt x="8501" y="4215"/>
                    <a:pt x="8470" y="4168"/>
                    <a:pt x="8465" y="4132"/>
                  </a:cubicBezTo>
                  <a:cubicBezTo>
                    <a:pt x="8460" y="3940"/>
                    <a:pt x="8465" y="3744"/>
                    <a:pt x="8465" y="3553"/>
                  </a:cubicBezTo>
                  <a:cubicBezTo>
                    <a:pt x="8661" y="3485"/>
                    <a:pt x="8868" y="3444"/>
                    <a:pt x="9045" y="3351"/>
                  </a:cubicBezTo>
                  <a:cubicBezTo>
                    <a:pt x="9572" y="3076"/>
                    <a:pt x="9893" y="2642"/>
                    <a:pt x="10002" y="2052"/>
                  </a:cubicBezTo>
                  <a:cubicBezTo>
                    <a:pt x="10012" y="1995"/>
                    <a:pt x="10017" y="1944"/>
                    <a:pt x="10027" y="1892"/>
                  </a:cubicBezTo>
                  <a:lnTo>
                    <a:pt x="10027" y="1648"/>
                  </a:lnTo>
                  <a:cubicBezTo>
                    <a:pt x="10007" y="1566"/>
                    <a:pt x="9991" y="1488"/>
                    <a:pt x="9976" y="1405"/>
                  </a:cubicBezTo>
                  <a:cubicBezTo>
                    <a:pt x="9872" y="877"/>
                    <a:pt x="9568" y="495"/>
                    <a:pt x="9107" y="220"/>
                  </a:cubicBezTo>
                  <a:cubicBezTo>
                    <a:pt x="8838" y="67"/>
                    <a:pt x="8552" y="0"/>
                    <a:pt x="8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1"/>
            <p:cNvSpPr/>
            <p:nvPr/>
          </p:nvSpPr>
          <p:spPr>
            <a:xfrm>
              <a:off x="5977870" y="49660"/>
              <a:ext cx="19936" cy="19233"/>
            </a:xfrm>
            <a:custGeom>
              <a:avLst/>
              <a:gdLst/>
              <a:ahLst/>
              <a:cxnLst/>
              <a:rect l="l" t="t" r="r" b="b"/>
              <a:pathLst>
                <a:path w="426" h="411" extrusionOk="0">
                  <a:moveTo>
                    <a:pt x="204" y="0"/>
                  </a:moveTo>
                  <a:cubicBezTo>
                    <a:pt x="79" y="0"/>
                    <a:pt x="12" y="67"/>
                    <a:pt x="12" y="187"/>
                  </a:cubicBezTo>
                  <a:cubicBezTo>
                    <a:pt x="1" y="311"/>
                    <a:pt x="58" y="399"/>
                    <a:pt x="213" y="410"/>
                  </a:cubicBezTo>
                  <a:cubicBezTo>
                    <a:pt x="217" y="411"/>
                    <a:pt x="221" y="411"/>
                    <a:pt x="226" y="411"/>
                  </a:cubicBezTo>
                  <a:cubicBezTo>
                    <a:pt x="320" y="411"/>
                    <a:pt x="421" y="306"/>
                    <a:pt x="425" y="208"/>
                  </a:cubicBezTo>
                  <a:cubicBezTo>
                    <a:pt x="425" y="89"/>
                    <a:pt x="337" y="0"/>
                    <a:pt x="218" y="0"/>
                  </a:cubicBezTo>
                  <a:cubicBezTo>
                    <a:pt x="213" y="0"/>
                    <a:pt x="209"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1"/>
            <p:cNvSpPr/>
            <p:nvPr/>
          </p:nvSpPr>
          <p:spPr>
            <a:xfrm>
              <a:off x="6050266" y="329307"/>
              <a:ext cx="19468" cy="18952"/>
            </a:xfrm>
            <a:custGeom>
              <a:avLst/>
              <a:gdLst/>
              <a:ahLst/>
              <a:cxnLst/>
              <a:rect l="l" t="t" r="r" b="b"/>
              <a:pathLst>
                <a:path w="416" h="405" extrusionOk="0">
                  <a:moveTo>
                    <a:pt x="213" y="1"/>
                  </a:moveTo>
                  <a:cubicBezTo>
                    <a:pt x="68" y="1"/>
                    <a:pt x="1" y="63"/>
                    <a:pt x="1" y="192"/>
                  </a:cubicBezTo>
                  <a:cubicBezTo>
                    <a:pt x="1" y="316"/>
                    <a:pt x="79" y="404"/>
                    <a:pt x="203" y="404"/>
                  </a:cubicBezTo>
                  <a:cubicBezTo>
                    <a:pt x="206" y="404"/>
                    <a:pt x="209" y="404"/>
                    <a:pt x="212" y="404"/>
                  </a:cubicBezTo>
                  <a:cubicBezTo>
                    <a:pt x="321" y="404"/>
                    <a:pt x="416" y="308"/>
                    <a:pt x="416" y="197"/>
                  </a:cubicBezTo>
                  <a:cubicBezTo>
                    <a:pt x="416" y="78"/>
                    <a:pt x="337"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8" name="Google Shape;1138;p21"/>
          <p:cNvGrpSpPr/>
          <p:nvPr/>
        </p:nvGrpSpPr>
        <p:grpSpPr>
          <a:xfrm rot="10800000" flipH="1">
            <a:off x="0" y="194"/>
            <a:ext cx="12192005" cy="6858087"/>
            <a:chOff x="0" y="-65"/>
            <a:chExt cx="9144004" cy="5143565"/>
          </a:xfrm>
        </p:grpSpPr>
        <p:cxnSp>
          <p:nvCxnSpPr>
            <p:cNvPr id="1139" name="Google Shape;1139;p21"/>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grpSp>
          <p:nvGrpSpPr>
            <p:cNvPr id="1140" name="Google Shape;1140;p21"/>
            <p:cNvGrpSpPr/>
            <p:nvPr/>
          </p:nvGrpSpPr>
          <p:grpSpPr>
            <a:xfrm>
              <a:off x="0" y="-65"/>
              <a:ext cx="9144004" cy="5143565"/>
              <a:chOff x="0" y="-65"/>
              <a:chExt cx="9144004" cy="5143565"/>
            </a:xfrm>
          </p:grpSpPr>
          <p:cxnSp>
            <p:nvCxnSpPr>
              <p:cNvPr id="1141" name="Google Shape;1141;p21"/>
              <p:cNvCxnSpPr/>
              <p:nvPr/>
            </p:nvCxnSpPr>
            <p:spPr>
              <a:xfrm>
                <a:off x="0"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42" name="Google Shape;1142;p21"/>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43" name="Google Shape;1143;p21"/>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44" name="Google Shape;1144;p21"/>
              <p:cNvCxnSpPr/>
              <p:nvPr/>
            </p:nvCxnSpPr>
            <p:spPr>
              <a:xfrm>
                <a:off x="0" y="1870364"/>
                <a:ext cx="271200" cy="0"/>
              </a:xfrm>
              <a:prstGeom prst="straightConnector1">
                <a:avLst/>
              </a:prstGeom>
              <a:noFill/>
              <a:ln w="9525" cap="flat" cmpd="sng">
                <a:solidFill>
                  <a:schemeClr val="accent2"/>
                </a:solidFill>
                <a:prstDash val="solid"/>
                <a:round/>
                <a:headEnd type="none" w="med" len="med"/>
                <a:tailEnd type="none" w="med" len="med"/>
              </a:ln>
            </p:spPr>
          </p:cxnSp>
          <p:cxnSp>
            <p:nvCxnSpPr>
              <p:cNvPr id="1145" name="Google Shape;1145;p21"/>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46" name="Google Shape;1146;p21"/>
              <p:cNvCxnSpPr/>
              <p:nvPr/>
            </p:nvCxnSpPr>
            <p:spPr>
              <a:xfrm>
                <a:off x="0" y="4675910"/>
                <a:ext cx="1871100" cy="0"/>
              </a:xfrm>
              <a:prstGeom prst="straightConnector1">
                <a:avLst/>
              </a:prstGeom>
              <a:noFill/>
              <a:ln w="9525" cap="flat" cmpd="sng">
                <a:solidFill>
                  <a:schemeClr val="accent2"/>
                </a:solidFill>
                <a:prstDash val="solid"/>
                <a:round/>
                <a:headEnd type="none" w="med" len="med"/>
                <a:tailEnd type="none" w="med" len="med"/>
              </a:ln>
            </p:spPr>
          </p:cxnSp>
          <p:cxnSp>
            <p:nvCxnSpPr>
              <p:cNvPr id="1147" name="Google Shape;1147;p21"/>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48" name="Google Shape;1148;p21"/>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149" name="Google Shape;1149;p21"/>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150" name="Google Shape;1150;p21"/>
              <p:cNvCxnSpPr/>
              <p:nvPr/>
            </p:nvCxnSpPr>
            <p:spPr>
              <a:xfrm rot="5400000">
                <a:off x="7483009" y="3950100"/>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51" name="Google Shape;1151;p21"/>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152" name="Google Shape;1152;p21"/>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53" name="Google Shape;1153;p21"/>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154" name="Google Shape;1154;p21"/>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155" name="Google Shape;1155;p21"/>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156" name="Google Shape;1156;p21"/>
              <p:cNvCxnSpPr/>
              <p:nvPr/>
            </p:nvCxnSpPr>
            <p:spPr>
              <a:xfrm>
                <a:off x="5183175" y="467595"/>
                <a:ext cx="694200" cy="0"/>
              </a:xfrm>
              <a:prstGeom prst="straightConnector1">
                <a:avLst/>
              </a:prstGeom>
              <a:noFill/>
              <a:ln w="9525" cap="flat" cmpd="sng">
                <a:solidFill>
                  <a:schemeClr val="accent2"/>
                </a:solidFill>
                <a:prstDash val="solid"/>
                <a:round/>
                <a:headEnd type="none" w="med" len="med"/>
                <a:tailEnd type="none" w="med" len="med"/>
              </a:ln>
            </p:spPr>
          </p:cxnSp>
          <p:cxnSp>
            <p:nvCxnSpPr>
              <p:cNvPr id="1157" name="Google Shape;1157;p21"/>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158" name="Google Shape;1158;p21"/>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4802779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59"/>
        <p:cNvGrpSpPr/>
        <p:nvPr/>
      </p:nvGrpSpPr>
      <p:grpSpPr>
        <a:xfrm>
          <a:off x="0" y="0"/>
          <a:ext cx="0" cy="0"/>
          <a:chOff x="0" y="0"/>
          <a:chExt cx="0" cy="0"/>
        </a:xfrm>
      </p:grpSpPr>
      <p:sp>
        <p:nvSpPr>
          <p:cNvPr id="1160" name="Google Shape;1160;p22"/>
          <p:cNvSpPr txBox="1">
            <a:spLocks noGrp="1"/>
          </p:cNvSpPr>
          <p:nvPr>
            <p:ph type="ctrTitle"/>
          </p:nvPr>
        </p:nvSpPr>
        <p:spPr>
          <a:xfrm>
            <a:off x="3176400" y="1044749"/>
            <a:ext cx="5839200" cy="140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88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61" name="Google Shape;1161;p22"/>
          <p:cNvSpPr txBox="1">
            <a:spLocks noGrp="1"/>
          </p:cNvSpPr>
          <p:nvPr>
            <p:ph type="subTitle" idx="1"/>
          </p:nvPr>
        </p:nvSpPr>
        <p:spPr>
          <a:xfrm>
            <a:off x="3176400" y="2351056"/>
            <a:ext cx="5839200" cy="13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grpSp>
        <p:nvGrpSpPr>
          <p:cNvPr id="1162" name="Google Shape;1162;p22"/>
          <p:cNvGrpSpPr/>
          <p:nvPr/>
        </p:nvGrpSpPr>
        <p:grpSpPr>
          <a:xfrm>
            <a:off x="0" y="-110"/>
            <a:ext cx="12191992" cy="6856243"/>
            <a:chOff x="0" y="-82"/>
            <a:chExt cx="9143994" cy="5142182"/>
          </a:xfrm>
        </p:grpSpPr>
        <p:sp>
          <p:nvSpPr>
            <p:cNvPr id="1163" name="Google Shape;1163;p22"/>
            <p:cNvSpPr/>
            <p:nvPr/>
          </p:nvSpPr>
          <p:spPr>
            <a:xfrm>
              <a:off x="8676294" y="233796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2"/>
            <p:cNvSpPr/>
            <p:nvPr/>
          </p:nvSpPr>
          <p:spPr>
            <a:xfrm>
              <a:off x="4180800" y="-82"/>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2"/>
            <p:cNvSpPr/>
            <p:nvPr/>
          </p:nvSpPr>
          <p:spPr>
            <a:xfrm>
              <a:off x="0" y="4208316"/>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2"/>
            <p:cNvSpPr/>
            <p:nvPr/>
          </p:nvSpPr>
          <p:spPr>
            <a:xfrm>
              <a:off x="7741225" y="-7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2"/>
            <p:cNvSpPr/>
            <p:nvPr/>
          </p:nvSpPr>
          <p:spPr>
            <a:xfrm>
              <a:off x="2743175" y="4674400"/>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8" name="Google Shape;1168;p22"/>
          <p:cNvGrpSpPr/>
          <p:nvPr/>
        </p:nvGrpSpPr>
        <p:grpSpPr>
          <a:xfrm>
            <a:off x="0" y="-67"/>
            <a:ext cx="12192005" cy="6858347"/>
            <a:chOff x="0" y="-50"/>
            <a:chExt cx="9144004" cy="5143760"/>
          </a:xfrm>
        </p:grpSpPr>
        <p:cxnSp>
          <p:nvCxnSpPr>
            <p:cNvPr id="1169" name="Google Shape;1169;p22"/>
            <p:cNvCxnSpPr/>
            <p:nvPr/>
          </p:nvCxnSpPr>
          <p:spPr>
            <a:xfrm rot="10800000">
              <a:off x="6757204"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70" name="Google Shape;1170;p22"/>
            <p:cNvCxnSpPr/>
            <p:nvPr/>
          </p:nvCxnSpPr>
          <p:spPr>
            <a:xfrm rot="10800000">
              <a:off x="8965504"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71" name="Google Shape;1171;p22"/>
            <p:cNvCxnSpPr/>
            <p:nvPr/>
          </p:nvCxnSpPr>
          <p:spPr>
            <a:xfrm rot="10800000">
              <a:off x="8581204" y="4675910"/>
              <a:ext cx="562800" cy="0"/>
            </a:xfrm>
            <a:prstGeom prst="straightConnector1">
              <a:avLst/>
            </a:prstGeom>
            <a:noFill/>
            <a:ln w="9525" cap="flat" cmpd="sng">
              <a:solidFill>
                <a:schemeClr val="accent2"/>
              </a:solidFill>
              <a:prstDash val="solid"/>
              <a:round/>
              <a:headEnd type="none" w="med" len="med"/>
              <a:tailEnd type="none" w="med" len="med"/>
            </a:ln>
          </p:spPr>
        </p:cxnSp>
        <p:cxnSp>
          <p:nvCxnSpPr>
            <p:cNvPr id="1172" name="Google Shape;1172;p22"/>
            <p:cNvCxnSpPr/>
            <p:nvPr/>
          </p:nvCxnSpPr>
          <p:spPr>
            <a:xfrm rot="-5400000">
              <a:off x="7483024"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73" name="Google Shape;1173;p22"/>
            <p:cNvCxnSpPr/>
            <p:nvPr/>
          </p:nvCxnSpPr>
          <p:spPr>
            <a:xfrm rot="10800000">
              <a:off x="7741254"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174" name="Google Shape;1174;p22"/>
            <p:cNvCxnSpPr/>
            <p:nvPr/>
          </p:nvCxnSpPr>
          <p:spPr>
            <a:xfrm>
              <a:off x="0" y="4675925"/>
              <a:ext cx="1937100" cy="0"/>
            </a:xfrm>
            <a:prstGeom prst="straightConnector1">
              <a:avLst/>
            </a:prstGeom>
            <a:noFill/>
            <a:ln w="9525" cap="flat" cmpd="sng">
              <a:solidFill>
                <a:schemeClr val="accent2"/>
              </a:solidFill>
              <a:prstDash val="solid"/>
              <a:round/>
              <a:headEnd type="none" w="med" len="med"/>
              <a:tailEnd type="none" w="med" len="med"/>
            </a:ln>
          </p:spPr>
        </p:cxnSp>
        <p:cxnSp>
          <p:nvCxnSpPr>
            <p:cNvPr id="1175" name="Google Shape;1175;p22"/>
            <p:cNvCxnSpPr/>
            <p:nvPr/>
          </p:nvCxnSpPr>
          <p:spPr>
            <a:xfrm>
              <a:off x="467595" y="2756700"/>
              <a:ext cx="0" cy="753900"/>
            </a:xfrm>
            <a:prstGeom prst="straightConnector1">
              <a:avLst/>
            </a:prstGeom>
            <a:noFill/>
            <a:ln w="9525" cap="flat" cmpd="sng">
              <a:solidFill>
                <a:schemeClr val="accent2"/>
              </a:solidFill>
              <a:prstDash val="solid"/>
              <a:round/>
              <a:headEnd type="none" w="med" len="med"/>
              <a:tailEnd type="none" w="med" len="med"/>
            </a:ln>
          </p:spPr>
        </p:cxnSp>
        <p:cxnSp>
          <p:nvCxnSpPr>
            <p:cNvPr id="1176" name="Google Shape;1176;p22"/>
            <p:cNvCxnSpPr/>
            <p:nvPr/>
          </p:nvCxnSpPr>
          <p:spPr>
            <a:xfrm>
              <a:off x="935179"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177" name="Google Shape;1177;p22"/>
            <p:cNvCxnSpPr/>
            <p:nvPr/>
          </p:nvCxnSpPr>
          <p:spPr>
            <a:xfrm>
              <a:off x="15"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178" name="Google Shape;1178;p22"/>
            <p:cNvCxnSpPr/>
            <p:nvPr/>
          </p:nvCxnSpPr>
          <p:spPr>
            <a:xfrm rot="5400000">
              <a:off x="-233808"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179" name="Google Shape;1179;p22"/>
            <p:cNvCxnSpPr/>
            <p:nvPr/>
          </p:nvCxnSpPr>
          <p:spPr>
            <a:xfrm rot="10800000">
              <a:off x="79"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180" name="Google Shape;1180;p22"/>
            <p:cNvCxnSpPr/>
            <p:nvPr/>
          </p:nvCxnSpPr>
          <p:spPr>
            <a:xfrm rot="10800000">
              <a:off x="3266504" y="46759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181" name="Google Shape;1181;p22"/>
            <p:cNvCxnSpPr/>
            <p:nvPr/>
          </p:nvCxnSpPr>
          <p:spPr>
            <a:xfrm rot="10800000">
              <a:off x="1521229" y="467600"/>
              <a:ext cx="482700" cy="0"/>
            </a:xfrm>
            <a:prstGeom prst="straightConnector1">
              <a:avLst/>
            </a:prstGeom>
            <a:noFill/>
            <a:ln w="9525" cap="flat" cmpd="sng">
              <a:solidFill>
                <a:schemeClr val="accent2"/>
              </a:solidFill>
              <a:prstDash val="solid"/>
              <a:round/>
              <a:headEnd type="none" w="med" len="med"/>
              <a:tailEnd type="none" w="med" len="med"/>
            </a:ln>
          </p:spPr>
        </p:cxnSp>
        <p:cxnSp>
          <p:nvCxnSpPr>
            <p:cNvPr id="1182" name="Google Shape;1182;p22"/>
            <p:cNvCxnSpPr/>
            <p:nvPr/>
          </p:nvCxnSpPr>
          <p:spPr>
            <a:xfrm rot="10800000">
              <a:off x="8676424"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183" name="Google Shape;1183;p22"/>
            <p:cNvCxnSpPr/>
            <p:nvPr/>
          </p:nvCxnSpPr>
          <p:spPr>
            <a:xfrm rot="-5400000">
              <a:off x="8086579"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184" name="Google Shape;1184;p22"/>
            <p:cNvCxnSpPr/>
            <p:nvPr/>
          </p:nvCxnSpPr>
          <p:spPr>
            <a:xfrm rot="10800000">
              <a:off x="5161154"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185" name="Google Shape;1185;p22"/>
            <p:cNvCxnSpPr/>
            <p:nvPr/>
          </p:nvCxnSpPr>
          <p:spPr>
            <a:xfrm rot="10800000">
              <a:off x="7273679" y="4475910"/>
              <a:ext cx="0" cy="667800"/>
            </a:xfrm>
            <a:prstGeom prst="straightConnector1">
              <a:avLst/>
            </a:prstGeom>
            <a:noFill/>
            <a:ln w="9525" cap="flat" cmpd="sng">
              <a:solidFill>
                <a:schemeClr val="accent2"/>
              </a:solidFill>
              <a:prstDash val="solid"/>
              <a:round/>
              <a:headEnd type="none" w="med" len="med"/>
              <a:tailEnd type="none" w="med" len="med"/>
            </a:ln>
          </p:spPr>
        </p:cxnSp>
      </p:grpSp>
      <p:sp>
        <p:nvSpPr>
          <p:cNvPr id="1186" name="Google Shape;1186;p22"/>
          <p:cNvSpPr txBox="1"/>
          <p:nvPr/>
        </p:nvSpPr>
        <p:spPr>
          <a:xfrm>
            <a:off x="3176400" y="4967012"/>
            <a:ext cx="5839200" cy="4264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333">
                <a:solidFill>
                  <a:schemeClr val="dk1"/>
                </a:solidFill>
                <a:latin typeface="Barlow"/>
                <a:ea typeface="Barlow"/>
                <a:cs typeface="Barlow"/>
                <a:sym typeface="Barlow"/>
              </a:rPr>
              <a:t>CREDITS: This presentation template was created by </a:t>
            </a:r>
            <a:r>
              <a:rPr lang="en" sz="1333"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333">
                <a:solidFill>
                  <a:schemeClr val="dk1"/>
                </a:solidFill>
                <a:latin typeface="Barlow"/>
                <a:ea typeface="Barlow"/>
                <a:cs typeface="Barlow"/>
                <a:sym typeface="Barlow"/>
              </a:rPr>
              <a:t>, and includes icons by </a:t>
            </a:r>
            <a:r>
              <a:rPr lang="en" sz="1333"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333">
                <a:solidFill>
                  <a:schemeClr val="dk1"/>
                </a:solidFill>
                <a:latin typeface="Barlow"/>
                <a:ea typeface="Barlow"/>
                <a:cs typeface="Barlow"/>
                <a:sym typeface="Barlow"/>
              </a:rPr>
              <a:t> and infographics &amp; images by </a:t>
            </a:r>
            <a:r>
              <a:rPr lang="en" sz="1333"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333" b="1" u="sng">
              <a:solidFill>
                <a:schemeClr val="dk1"/>
              </a:solidFill>
              <a:latin typeface="Barlow"/>
              <a:ea typeface="Barlow"/>
              <a:cs typeface="Barlow"/>
              <a:sym typeface="Barlow"/>
            </a:endParaRPr>
          </a:p>
        </p:txBody>
      </p:sp>
    </p:spTree>
    <p:extLst>
      <p:ext uri="{BB962C8B-B14F-4D97-AF65-F5344CB8AC3E}">
        <p14:creationId xmlns:p14="http://schemas.microsoft.com/office/powerpoint/2010/main" val="4069939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187"/>
        <p:cNvGrpSpPr/>
        <p:nvPr/>
      </p:nvGrpSpPr>
      <p:grpSpPr>
        <a:xfrm>
          <a:off x="0" y="0"/>
          <a:ext cx="0" cy="0"/>
          <a:chOff x="0" y="0"/>
          <a:chExt cx="0" cy="0"/>
        </a:xfrm>
      </p:grpSpPr>
      <p:grpSp>
        <p:nvGrpSpPr>
          <p:cNvPr id="1188" name="Google Shape;1188;p23"/>
          <p:cNvGrpSpPr/>
          <p:nvPr/>
        </p:nvGrpSpPr>
        <p:grpSpPr>
          <a:xfrm>
            <a:off x="-133" y="1244188"/>
            <a:ext cx="623600" cy="4990512"/>
            <a:chOff x="-100" y="933141"/>
            <a:chExt cx="467700" cy="3742884"/>
          </a:xfrm>
        </p:grpSpPr>
        <p:sp>
          <p:nvSpPr>
            <p:cNvPr id="1189" name="Google Shape;1189;p23"/>
            <p:cNvSpPr/>
            <p:nvPr/>
          </p:nvSpPr>
          <p:spPr>
            <a:xfrm>
              <a:off x="-100" y="933141"/>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3"/>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1" name="Google Shape;1191;p23"/>
          <p:cNvGrpSpPr/>
          <p:nvPr/>
        </p:nvGrpSpPr>
        <p:grpSpPr>
          <a:xfrm>
            <a:off x="0" y="-86"/>
            <a:ext cx="2089200" cy="6858367"/>
            <a:chOff x="0" y="-65"/>
            <a:chExt cx="1566900" cy="5143775"/>
          </a:xfrm>
        </p:grpSpPr>
        <p:cxnSp>
          <p:nvCxnSpPr>
            <p:cNvPr id="1192" name="Google Shape;1192;p23"/>
            <p:cNvCxnSpPr/>
            <p:nvPr/>
          </p:nvCxnSpPr>
          <p:spPr>
            <a:xfrm>
              <a:off x="0" y="467591"/>
              <a:ext cx="1295400" cy="0"/>
            </a:xfrm>
            <a:prstGeom prst="straightConnector1">
              <a:avLst/>
            </a:prstGeom>
            <a:noFill/>
            <a:ln w="9525" cap="flat" cmpd="sng">
              <a:solidFill>
                <a:schemeClr val="accent2"/>
              </a:solidFill>
              <a:prstDash val="solid"/>
              <a:round/>
              <a:headEnd type="none" w="med" len="med"/>
              <a:tailEnd type="none" w="med" len="med"/>
            </a:ln>
          </p:spPr>
        </p:cxnSp>
        <p:cxnSp>
          <p:nvCxnSpPr>
            <p:cNvPr id="1193" name="Google Shape;1193;p23"/>
            <p:cNvCxnSpPr/>
            <p:nvPr/>
          </p:nvCxnSpPr>
          <p:spPr>
            <a:xfrm>
              <a:off x="0" y="93517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194" name="Google Shape;1194;p23"/>
            <p:cNvCxnSpPr/>
            <p:nvPr/>
          </p:nvCxnSpPr>
          <p:spPr>
            <a:xfrm>
              <a:off x="0" y="1402775"/>
              <a:ext cx="178500" cy="0"/>
            </a:xfrm>
            <a:prstGeom prst="straightConnector1">
              <a:avLst/>
            </a:prstGeom>
            <a:noFill/>
            <a:ln w="9525" cap="flat" cmpd="sng">
              <a:solidFill>
                <a:schemeClr val="accent2"/>
              </a:solidFill>
              <a:prstDash val="solid"/>
              <a:round/>
              <a:headEnd type="none" w="med" len="med"/>
              <a:tailEnd type="none" w="med" len="med"/>
            </a:ln>
          </p:spPr>
        </p:cxnSp>
        <p:cxnSp>
          <p:nvCxnSpPr>
            <p:cNvPr id="1195" name="Google Shape;1195;p23"/>
            <p:cNvCxnSpPr/>
            <p:nvPr/>
          </p:nvCxnSpPr>
          <p:spPr>
            <a:xfrm>
              <a:off x="0" y="1870364"/>
              <a:ext cx="826500" cy="0"/>
            </a:xfrm>
            <a:prstGeom prst="straightConnector1">
              <a:avLst/>
            </a:prstGeom>
            <a:noFill/>
            <a:ln w="9525" cap="flat" cmpd="sng">
              <a:solidFill>
                <a:schemeClr val="accent2"/>
              </a:solidFill>
              <a:prstDash val="solid"/>
              <a:round/>
              <a:headEnd type="none" w="med" len="med"/>
              <a:tailEnd type="none" w="med" len="med"/>
            </a:ln>
          </p:spPr>
        </p:cxnSp>
        <p:cxnSp>
          <p:nvCxnSpPr>
            <p:cNvPr id="1196" name="Google Shape;1196;p23"/>
            <p:cNvCxnSpPr/>
            <p:nvPr/>
          </p:nvCxnSpPr>
          <p:spPr>
            <a:xfrm>
              <a:off x="0" y="2805550"/>
              <a:ext cx="381000" cy="0"/>
            </a:xfrm>
            <a:prstGeom prst="straightConnector1">
              <a:avLst/>
            </a:prstGeom>
            <a:noFill/>
            <a:ln w="9525" cap="flat" cmpd="sng">
              <a:solidFill>
                <a:schemeClr val="accent2"/>
              </a:solidFill>
              <a:prstDash val="solid"/>
              <a:round/>
              <a:headEnd type="none" w="med" len="med"/>
              <a:tailEnd type="none" w="med" len="med"/>
            </a:ln>
          </p:spPr>
        </p:cxnSp>
        <p:cxnSp>
          <p:nvCxnSpPr>
            <p:cNvPr id="1197" name="Google Shape;1197;p23"/>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198" name="Google Shape;1198;p23"/>
            <p:cNvCxnSpPr/>
            <p:nvPr/>
          </p:nvCxnSpPr>
          <p:spPr>
            <a:xfrm>
              <a:off x="0" y="4208325"/>
              <a:ext cx="1566900" cy="0"/>
            </a:xfrm>
            <a:prstGeom prst="straightConnector1">
              <a:avLst/>
            </a:prstGeom>
            <a:noFill/>
            <a:ln w="9525" cap="flat" cmpd="sng">
              <a:solidFill>
                <a:schemeClr val="accent2"/>
              </a:solidFill>
              <a:prstDash val="solid"/>
              <a:round/>
              <a:headEnd type="none" w="med" len="med"/>
              <a:tailEnd type="none" w="med" len="med"/>
            </a:ln>
          </p:spPr>
        </p:cxnSp>
        <p:cxnSp>
          <p:nvCxnSpPr>
            <p:cNvPr id="1199" name="Google Shape;1199;p23"/>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200" name="Google Shape;1200;p23"/>
            <p:cNvCxnSpPr/>
            <p:nvPr/>
          </p:nvCxnSpPr>
          <p:spPr>
            <a:xfrm rot="-5400000">
              <a:off x="-725820" y="1193411"/>
              <a:ext cx="2386800" cy="0"/>
            </a:xfrm>
            <a:prstGeom prst="straightConnector1">
              <a:avLst/>
            </a:prstGeom>
            <a:noFill/>
            <a:ln w="9525" cap="flat" cmpd="sng">
              <a:solidFill>
                <a:schemeClr val="accent2"/>
              </a:solidFill>
              <a:prstDash val="solid"/>
              <a:round/>
              <a:headEnd type="none" w="med" len="med"/>
              <a:tailEnd type="none" w="med" len="med"/>
            </a:ln>
          </p:spPr>
        </p:cxnSp>
        <p:cxnSp>
          <p:nvCxnSpPr>
            <p:cNvPr id="1201" name="Google Shape;1201;p23"/>
            <p:cNvCxnSpPr/>
            <p:nvPr/>
          </p:nvCxnSpPr>
          <p:spPr>
            <a:xfrm rot="-5400000">
              <a:off x="776475" y="158635"/>
              <a:ext cx="317400" cy="0"/>
            </a:xfrm>
            <a:prstGeom prst="straightConnector1">
              <a:avLst/>
            </a:prstGeom>
            <a:noFill/>
            <a:ln w="9525" cap="flat" cmpd="sng">
              <a:solidFill>
                <a:schemeClr val="accent2"/>
              </a:solidFill>
              <a:prstDash val="solid"/>
              <a:round/>
              <a:headEnd type="none" w="med" len="med"/>
              <a:tailEnd type="none" w="med" len="med"/>
            </a:ln>
          </p:spPr>
        </p:cxnSp>
        <p:cxnSp>
          <p:nvCxnSpPr>
            <p:cNvPr id="1202" name="Google Shape;1202;p23"/>
            <p:cNvCxnSpPr/>
            <p:nvPr/>
          </p:nvCxnSpPr>
          <p:spPr>
            <a:xfrm rot="10800000">
              <a:off x="1402750" y="-50"/>
              <a:ext cx="0" cy="152100"/>
            </a:xfrm>
            <a:prstGeom prst="straightConnector1">
              <a:avLst/>
            </a:prstGeom>
            <a:noFill/>
            <a:ln w="9525" cap="flat" cmpd="sng">
              <a:solidFill>
                <a:schemeClr val="accent2"/>
              </a:solidFill>
              <a:prstDash val="solid"/>
              <a:round/>
              <a:headEnd type="none" w="med" len="med"/>
              <a:tailEnd type="none" w="med" len="med"/>
            </a:ln>
          </p:spPr>
        </p:cxnSp>
        <p:cxnSp>
          <p:nvCxnSpPr>
            <p:cNvPr id="1203" name="Google Shape;1203;p23"/>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204" name="Google Shape;1204;p23"/>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205" name="Google Shape;1205;p23"/>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grpSp>
      <p:grpSp>
        <p:nvGrpSpPr>
          <p:cNvPr id="1206" name="Google Shape;1206;p23"/>
          <p:cNvGrpSpPr/>
          <p:nvPr/>
        </p:nvGrpSpPr>
        <p:grpSpPr>
          <a:xfrm>
            <a:off x="623477" y="623484"/>
            <a:ext cx="628272" cy="624059"/>
            <a:chOff x="5206925" y="3590950"/>
            <a:chExt cx="251725" cy="250050"/>
          </a:xfrm>
        </p:grpSpPr>
        <p:sp>
          <p:nvSpPr>
            <p:cNvPr id="1207" name="Google Shape;1207;p23"/>
            <p:cNvSpPr/>
            <p:nvPr/>
          </p:nvSpPr>
          <p:spPr>
            <a:xfrm>
              <a:off x="5206925" y="3591475"/>
              <a:ext cx="139975" cy="143600"/>
            </a:xfrm>
            <a:custGeom>
              <a:avLst/>
              <a:gdLst/>
              <a:ahLst/>
              <a:cxnLst/>
              <a:rect l="l" t="t" r="r" b="b"/>
              <a:pathLst>
                <a:path w="5599" h="5744" extrusionOk="0">
                  <a:moveTo>
                    <a:pt x="4850" y="0"/>
                  </a:moveTo>
                  <a:cubicBezTo>
                    <a:pt x="4697" y="0"/>
                    <a:pt x="4545" y="5"/>
                    <a:pt x="4392" y="22"/>
                  </a:cubicBezTo>
                  <a:cubicBezTo>
                    <a:pt x="4082" y="58"/>
                    <a:pt x="3783" y="182"/>
                    <a:pt x="3508" y="347"/>
                  </a:cubicBezTo>
                  <a:cubicBezTo>
                    <a:pt x="3182" y="543"/>
                    <a:pt x="2902" y="787"/>
                    <a:pt x="2680" y="1087"/>
                  </a:cubicBezTo>
                  <a:cubicBezTo>
                    <a:pt x="2479" y="1357"/>
                    <a:pt x="2334" y="1651"/>
                    <a:pt x="2246" y="1935"/>
                  </a:cubicBezTo>
                  <a:cubicBezTo>
                    <a:pt x="1992" y="1951"/>
                    <a:pt x="1749" y="1946"/>
                    <a:pt x="1522" y="1987"/>
                  </a:cubicBezTo>
                  <a:cubicBezTo>
                    <a:pt x="937" y="2090"/>
                    <a:pt x="502" y="2417"/>
                    <a:pt x="223" y="2934"/>
                  </a:cubicBezTo>
                  <a:cubicBezTo>
                    <a:pt x="125" y="3126"/>
                    <a:pt x="73" y="3337"/>
                    <a:pt x="1" y="3540"/>
                  </a:cubicBezTo>
                  <a:lnTo>
                    <a:pt x="1" y="4129"/>
                  </a:lnTo>
                  <a:cubicBezTo>
                    <a:pt x="78" y="4337"/>
                    <a:pt x="130" y="4559"/>
                    <a:pt x="233" y="4755"/>
                  </a:cubicBezTo>
                  <a:cubicBezTo>
                    <a:pt x="574" y="5376"/>
                    <a:pt x="1118" y="5691"/>
                    <a:pt x="1816" y="5734"/>
                  </a:cubicBezTo>
                  <a:cubicBezTo>
                    <a:pt x="1934" y="5742"/>
                    <a:pt x="2052" y="5744"/>
                    <a:pt x="2170" y="5744"/>
                  </a:cubicBezTo>
                  <a:cubicBezTo>
                    <a:pt x="2346" y="5744"/>
                    <a:pt x="2522" y="5739"/>
                    <a:pt x="2696" y="5739"/>
                  </a:cubicBezTo>
                  <a:cubicBezTo>
                    <a:pt x="2830" y="5739"/>
                    <a:pt x="2929" y="5634"/>
                    <a:pt x="2929" y="5510"/>
                  </a:cubicBezTo>
                  <a:cubicBezTo>
                    <a:pt x="2924" y="5392"/>
                    <a:pt x="2845" y="5324"/>
                    <a:pt x="2701" y="5324"/>
                  </a:cubicBezTo>
                  <a:cubicBezTo>
                    <a:pt x="2365" y="5314"/>
                    <a:pt x="2028" y="5319"/>
                    <a:pt x="1692" y="5293"/>
                  </a:cubicBezTo>
                  <a:cubicBezTo>
                    <a:pt x="1340" y="5273"/>
                    <a:pt x="1045" y="5097"/>
                    <a:pt x="808" y="4843"/>
                  </a:cubicBezTo>
                  <a:cubicBezTo>
                    <a:pt x="528" y="4543"/>
                    <a:pt x="388" y="4181"/>
                    <a:pt x="414" y="3762"/>
                  </a:cubicBezTo>
                  <a:cubicBezTo>
                    <a:pt x="430" y="3436"/>
                    <a:pt x="543" y="3146"/>
                    <a:pt x="751" y="2909"/>
                  </a:cubicBezTo>
                  <a:cubicBezTo>
                    <a:pt x="1046" y="2563"/>
                    <a:pt x="1410" y="2361"/>
                    <a:pt x="1858" y="2361"/>
                  </a:cubicBezTo>
                  <a:cubicBezTo>
                    <a:pt x="1914" y="2361"/>
                    <a:pt x="1970" y="2364"/>
                    <a:pt x="2028" y="2370"/>
                  </a:cubicBezTo>
                  <a:cubicBezTo>
                    <a:pt x="2355" y="2401"/>
                    <a:pt x="2639" y="2520"/>
                    <a:pt x="2871" y="2747"/>
                  </a:cubicBezTo>
                  <a:cubicBezTo>
                    <a:pt x="2986" y="2857"/>
                    <a:pt x="3079" y="2991"/>
                    <a:pt x="3177" y="3120"/>
                  </a:cubicBezTo>
                  <a:cubicBezTo>
                    <a:pt x="3232" y="3190"/>
                    <a:pt x="3312" y="3231"/>
                    <a:pt x="3383" y="3231"/>
                  </a:cubicBezTo>
                  <a:cubicBezTo>
                    <a:pt x="3413" y="3231"/>
                    <a:pt x="3442" y="3223"/>
                    <a:pt x="3466" y="3208"/>
                  </a:cubicBezTo>
                  <a:cubicBezTo>
                    <a:pt x="3554" y="3151"/>
                    <a:pt x="3602" y="2991"/>
                    <a:pt x="3544" y="2909"/>
                  </a:cubicBezTo>
                  <a:cubicBezTo>
                    <a:pt x="3451" y="2773"/>
                    <a:pt x="3368" y="2623"/>
                    <a:pt x="3249" y="2520"/>
                  </a:cubicBezTo>
                  <a:cubicBezTo>
                    <a:pt x="3069" y="2355"/>
                    <a:pt x="2861" y="2215"/>
                    <a:pt x="2649" y="2059"/>
                  </a:cubicBezTo>
                  <a:cubicBezTo>
                    <a:pt x="2675" y="1992"/>
                    <a:pt x="2711" y="1894"/>
                    <a:pt x="2752" y="1801"/>
                  </a:cubicBezTo>
                  <a:cubicBezTo>
                    <a:pt x="2907" y="1439"/>
                    <a:pt x="3151" y="1139"/>
                    <a:pt x="3461" y="896"/>
                  </a:cubicBezTo>
                  <a:cubicBezTo>
                    <a:pt x="3850" y="596"/>
                    <a:pt x="4289" y="419"/>
                    <a:pt x="4781" y="399"/>
                  </a:cubicBezTo>
                  <a:cubicBezTo>
                    <a:pt x="4815" y="397"/>
                    <a:pt x="4849" y="397"/>
                    <a:pt x="4883" y="397"/>
                  </a:cubicBezTo>
                  <a:cubicBezTo>
                    <a:pt x="5046" y="397"/>
                    <a:pt x="5209" y="415"/>
                    <a:pt x="5376" y="419"/>
                  </a:cubicBezTo>
                  <a:cubicBezTo>
                    <a:pt x="5381" y="419"/>
                    <a:pt x="5386" y="420"/>
                    <a:pt x="5391" y="420"/>
                  </a:cubicBezTo>
                  <a:cubicBezTo>
                    <a:pt x="5501" y="420"/>
                    <a:pt x="5573" y="353"/>
                    <a:pt x="5588" y="249"/>
                  </a:cubicBezTo>
                  <a:cubicBezTo>
                    <a:pt x="5598" y="140"/>
                    <a:pt x="5526" y="16"/>
                    <a:pt x="5417" y="11"/>
                  </a:cubicBezTo>
                  <a:cubicBezTo>
                    <a:pt x="5228" y="8"/>
                    <a:pt x="5039" y="0"/>
                    <a:pt x="4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23"/>
            <p:cNvSpPr/>
            <p:nvPr/>
          </p:nvSpPr>
          <p:spPr>
            <a:xfrm>
              <a:off x="5206925" y="3710475"/>
              <a:ext cx="91075" cy="111075"/>
            </a:xfrm>
            <a:custGeom>
              <a:avLst/>
              <a:gdLst/>
              <a:ahLst/>
              <a:cxnLst/>
              <a:rect l="l" t="t" r="r" b="b"/>
              <a:pathLst>
                <a:path w="3643" h="4443" extrusionOk="0">
                  <a:moveTo>
                    <a:pt x="2339" y="2292"/>
                  </a:moveTo>
                  <a:cubicBezTo>
                    <a:pt x="2494" y="2292"/>
                    <a:pt x="2561" y="2364"/>
                    <a:pt x="2561" y="2515"/>
                  </a:cubicBezTo>
                  <a:lnTo>
                    <a:pt x="2561" y="3803"/>
                  </a:lnTo>
                  <a:cubicBezTo>
                    <a:pt x="2561" y="3959"/>
                    <a:pt x="2494" y="4026"/>
                    <a:pt x="2339" y="4026"/>
                  </a:cubicBezTo>
                  <a:lnTo>
                    <a:pt x="636" y="4026"/>
                  </a:lnTo>
                  <a:cubicBezTo>
                    <a:pt x="486" y="4026"/>
                    <a:pt x="414" y="3959"/>
                    <a:pt x="414" y="3803"/>
                  </a:cubicBezTo>
                  <a:lnTo>
                    <a:pt x="414" y="2515"/>
                  </a:lnTo>
                  <a:cubicBezTo>
                    <a:pt x="414" y="2364"/>
                    <a:pt x="486" y="2292"/>
                    <a:pt x="636" y="2292"/>
                  </a:cubicBezTo>
                  <a:close/>
                  <a:moveTo>
                    <a:pt x="3415" y="0"/>
                  </a:moveTo>
                  <a:cubicBezTo>
                    <a:pt x="3286" y="5"/>
                    <a:pt x="3218" y="88"/>
                    <a:pt x="3218" y="253"/>
                  </a:cubicBezTo>
                  <a:lnTo>
                    <a:pt x="3218" y="2070"/>
                  </a:lnTo>
                  <a:cubicBezTo>
                    <a:pt x="3218" y="2256"/>
                    <a:pt x="3136" y="2406"/>
                    <a:pt x="2981" y="2443"/>
                  </a:cubicBezTo>
                  <a:cubicBezTo>
                    <a:pt x="2976" y="2130"/>
                    <a:pt x="2696" y="1879"/>
                    <a:pt x="2400" y="1879"/>
                  </a:cubicBezTo>
                  <a:cubicBezTo>
                    <a:pt x="2397" y="1879"/>
                    <a:pt x="2394" y="1879"/>
                    <a:pt x="2391" y="1879"/>
                  </a:cubicBezTo>
                  <a:cubicBezTo>
                    <a:pt x="2187" y="1880"/>
                    <a:pt x="1984" y="1881"/>
                    <a:pt x="1780" y="1881"/>
                  </a:cubicBezTo>
                  <a:cubicBezTo>
                    <a:pt x="1373" y="1881"/>
                    <a:pt x="966" y="1879"/>
                    <a:pt x="559" y="1879"/>
                  </a:cubicBezTo>
                  <a:cubicBezTo>
                    <a:pt x="517" y="1879"/>
                    <a:pt x="476" y="1889"/>
                    <a:pt x="430" y="1899"/>
                  </a:cubicBezTo>
                  <a:cubicBezTo>
                    <a:pt x="202" y="1951"/>
                    <a:pt x="89" y="2116"/>
                    <a:pt x="1" y="2318"/>
                  </a:cubicBezTo>
                  <a:lnTo>
                    <a:pt x="1" y="4000"/>
                  </a:lnTo>
                  <a:cubicBezTo>
                    <a:pt x="11" y="4016"/>
                    <a:pt x="21" y="4026"/>
                    <a:pt x="27" y="4036"/>
                  </a:cubicBezTo>
                  <a:cubicBezTo>
                    <a:pt x="104" y="4258"/>
                    <a:pt x="321" y="4434"/>
                    <a:pt x="543" y="4439"/>
                  </a:cubicBezTo>
                  <a:cubicBezTo>
                    <a:pt x="859" y="4442"/>
                    <a:pt x="1175" y="4443"/>
                    <a:pt x="1490" y="4443"/>
                  </a:cubicBezTo>
                  <a:cubicBezTo>
                    <a:pt x="1805" y="4443"/>
                    <a:pt x="2119" y="4442"/>
                    <a:pt x="2432" y="4439"/>
                  </a:cubicBezTo>
                  <a:cubicBezTo>
                    <a:pt x="2701" y="4434"/>
                    <a:pt x="2986" y="4145"/>
                    <a:pt x="2981" y="3880"/>
                  </a:cubicBezTo>
                  <a:cubicBezTo>
                    <a:pt x="2970" y="3586"/>
                    <a:pt x="2981" y="3291"/>
                    <a:pt x="2976" y="2991"/>
                  </a:cubicBezTo>
                  <a:cubicBezTo>
                    <a:pt x="2976" y="2923"/>
                    <a:pt x="2996" y="2898"/>
                    <a:pt x="3063" y="2877"/>
                  </a:cubicBezTo>
                  <a:cubicBezTo>
                    <a:pt x="3410" y="2779"/>
                    <a:pt x="3621" y="2510"/>
                    <a:pt x="3633" y="2163"/>
                  </a:cubicBezTo>
                  <a:cubicBezTo>
                    <a:pt x="3643" y="1526"/>
                    <a:pt x="3638" y="890"/>
                    <a:pt x="3633" y="248"/>
                  </a:cubicBezTo>
                  <a:cubicBezTo>
                    <a:pt x="3633" y="104"/>
                    <a:pt x="3539" y="0"/>
                    <a:pt x="3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3"/>
            <p:cNvSpPr/>
            <p:nvPr/>
          </p:nvSpPr>
          <p:spPr>
            <a:xfrm>
              <a:off x="5336125" y="3590950"/>
              <a:ext cx="122525" cy="144000"/>
            </a:xfrm>
            <a:custGeom>
              <a:avLst/>
              <a:gdLst/>
              <a:ahLst/>
              <a:cxnLst/>
              <a:rect l="l" t="t" r="r" b="b"/>
              <a:pathLst>
                <a:path w="4901" h="5760" extrusionOk="0">
                  <a:moveTo>
                    <a:pt x="2169" y="415"/>
                  </a:moveTo>
                  <a:cubicBezTo>
                    <a:pt x="2381" y="415"/>
                    <a:pt x="2376" y="415"/>
                    <a:pt x="2448" y="617"/>
                  </a:cubicBezTo>
                  <a:cubicBezTo>
                    <a:pt x="2464" y="664"/>
                    <a:pt x="2510" y="715"/>
                    <a:pt x="2557" y="736"/>
                  </a:cubicBezTo>
                  <a:cubicBezTo>
                    <a:pt x="2717" y="808"/>
                    <a:pt x="2882" y="886"/>
                    <a:pt x="3054" y="932"/>
                  </a:cubicBezTo>
                  <a:cubicBezTo>
                    <a:pt x="3079" y="941"/>
                    <a:pt x="3107" y="945"/>
                    <a:pt x="3137" y="945"/>
                  </a:cubicBezTo>
                  <a:cubicBezTo>
                    <a:pt x="3193" y="945"/>
                    <a:pt x="3252" y="930"/>
                    <a:pt x="3296" y="906"/>
                  </a:cubicBezTo>
                  <a:cubicBezTo>
                    <a:pt x="3338" y="881"/>
                    <a:pt x="3374" y="866"/>
                    <a:pt x="3406" y="866"/>
                  </a:cubicBezTo>
                  <a:cubicBezTo>
                    <a:pt x="3440" y="866"/>
                    <a:pt x="3471" y="884"/>
                    <a:pt x="3503" y="927"/>
                  </a:cubicBezTo>
                  <a:cubicBezTo>
                    <a:pt x="3529" y="963"/>
                    <a:pt x="3570" y="989"/>
                    <a:pt x="3591" y="1025"/>
                  </a:cubicBezTo>
                  <a:cubicBezTo>
                    <a:pt x="3606" y="1046"/>
                    <a:pt x="3618" y="1098"/>
                    <a:pt x="3606" y="1113"/>
                  </a:cubicBezTo>
                  <a:cubicBezTo>
                    <a:pt x="3493" y="1237"/>
                    <a:pt x="3493" y="1366"/>
                    <a:pt x="3565" y="1512"/>
                  </a:cubicBezTo>
                  <a:cubicBezTo>
                    <a:pt x="3613" y="1610"/>
                    <a:pt x="3654" y="1713"/>
                    <a:pt x="3690" y="1822"/>
                  </a:cubicBezTo>
                  <a:cubicBezTo>
                    <a:pt x="3737" y="1967"/>
                    <a:pt x="3830" y="2044"/>
                    <a:pt x="3985" y="2054"/>
                  </a:cubicBezTo>
                  <a:cubicBezTo>
                    <a:pt x="4010" y="2054"/>
                    <a:pt x="4041" y="2075"/>
                    <a:pt x="4072" y="2092"/>
                  </a:cubicBezTo>
                  <a:lnTo>
                    <a:pt x="4072" y="2402"/>
                  </a:lnTo>
                  <a:cubicBezTo>
                    <a:pt x="4054" y="2400"/>
                    <a:pt x="4036" y="2399"/>
                    <a:pt x="4020" y="2399"/>
                  </a:cubicBezTo>
                  <a:cubicBezTo>
                    <a:pt x="3755" y="2399"/>
                    <a:pt x="3701" y="2626"/>
                    <a:pt x="3618" y="2825"/>
                  </a:cubicBezTo>
                  <a:cubicBezTo>
                    <a:pt x="3591" y="2873"/>
                    <a:pt x="3575" y="2930"/>
                    <a:pt x="3551" y="2976"/>
                  </a:cubicBezTo>
                  <a:cubicBezTo>
                    <a:pt x="3498" y="3100"/>
                    <a:pt x="3498" y="3219"/>
                    <a:pt x="3587" y="3327"/>
                  </a:cubicBezTo>
                  <a:cubicBezTo>
                    <a:pt x="3637" y="3384"/>
                    <a:pt x="3628" y="3426"/>
                    <a:pt x="3570" y="3472"/>
                  </a:cubicBezTo>
                  <a:cubicBezTo>
                    <a:pt x="3560" y="3477"/>
                    <a:pt x="3551" y="3489"/>
                    <a:pt x="3544" y="3498"/>
                  </a:cubicBezTo>
                  <a:cubicBezTo>
                    <a:pt x="3500" y="3558"/>
                    <a:pt x="3455" y="3597"/>
                    <a:pt x="3400" y="3597"/>
                  </a:cubicBezTo>
                  <a:cubicBezTo>
                    <a:pt x="3365" y="3597"/>
                    <a:pt x="3326" y="3581"/>
                    <a:pt x="3281" y="3544"/>
                  </a:cubicBezTo>
                  <a:cubicBezTo>
                    <a:pt x="3242" y="3513"/>
                    <a:pt x="3199" y="3499"/>
                    <a:pt x="3154" y="3499"/>
                  </a:cubicBezTo>
                  <a:cubicBezTo>
                    <a:pt x="3105" y="3499"/>
                    <a:pt x="3053" y="3515"/>
                    <a:pt x="3002" y="3539"/>
                  </a:cubicBezTo>
                  <a:cubicBezTo>
                    <a:pt x="2878" y="3592"/>
                    <a:pt x="2753" y="3644"/>
                    <a:pt x="2624" y="3690"/>
                  </a:cubicBezTo>
                  <a:cubicBezTo>
                    <a:pt x="2500" y="3731"/>
                    <a:pt x="2433" y="3819"/>
                    <a:pt x="2422" y="3943"/>
                  </a:cubicBezTo>
                  <a:cubicBezTo>
                    <a:pt x="2417" y="4028"/>
                    <a:pt x="2383" y="4053"/>
                    <a:pt x="2314" y="4053"/>
                  </a:cubicBezTo>
                  <a:cubicBezTo>
                    <a:pt x="2307" y="4053"/>
                    <a:pt x="2300" y="4053"/>
                    <a:pt x="2293" y="4052"/>
                  </a:cubicBezTo>
                  <a:cubicBezTo>
                    <a:pt x="2270" y="4051"/>
                    <a:pt x="2249" y="4050"/>
                    <a:pt x="2227" y="4050"/>
                  </a:cubicBezTo>
                  <a:cubicBezTo>
                    <a:pt x="2183" y="4050"/>
                    <a:pt x="2140" y="4052"/>
                    <a:pt x="2092" y="4052"/>
                  </a:cubicBezTo>
                  <a:cubicBezTo>
                    <a:pt x="2080" y="4026"/>
                    <a:pt x="2075" y="4000"/>
                    <a:pt x="2075" y="3974"/>
                  </a:cubicBezTo>
                  <a:cubicBezTo>
                    <a:pt x="2049" y="3814"/>
                    <a:pt x="1967" y="3721"/>
                    <a:pt x="1812" y="3675"/>
                  </a:cubicBezTo>
                  <a:cubicBezTo>
                    <a:pt x="1713" y="3644"/>
                    <a:pt x="1615" y="3602"/>
                    <a:pt x="1527" y="3556"/>
                  </a:cubicBezTo>
                  <a:cubicBezTo>
                    <a:pt x="1462" y="3522"/>
                    <a:pt x="1403" y="3507"/>
                    <a:pt x="1346" y="3507"/>
                  </a:cubicBezTo>
                  <a:cubicBezTo>
                    <a:pt x="1244" y="3507"/>
                    <a:pt x="1151" y="3556"/>
                    <a:pt x="1061" y="3633"/>
                  </a:cubicBezTo>
                  <a:cubicBezTo>
                    <a:pt x="1046" y="3613"/>
                    <a:pt x="1030" y="3602"/>
                    <a:pt x="1015" y="3587"/>
                  </a:cubicBezTo>
                  <a:cubicBezTo>
                    <a:pt x="855" y="3431"/>
                    <a:pt x="855" y="3431"/>
                    <a:pt x="953" y="3229"/>
                  </a:cubicBezTo>
                  <a:cubicBezTo>
                    <a:pt x="1025" y="3095"/>
                    <a:pt x="922" y="2992"/>
                    <a:pt x="891" y="2878"/>
                  </a:cubicBezTo>
                  <a:cubicBezTo>
                    <a:pt x="860" y="2780"/>
                    <a:pt x="808" y="2691"/>
                    <a:pt x="777" y="2593"/>
                  </a:cubicBezTo>
                  <a:cubicBezTo>
                    <a:pt x="736" y="2484"/>
                    <a:pt x="657" y="2443"/>
                    <a:pt x="554" y="2417"/>
                  </a:cubicBezTo>
                  <a:cubicBezTo>
                    <a:pt x="508" y="2407"/>
                    <a:pt x="466" y="2396"/>
                    <a:pt x="420" y="2386"/>
                  </a:cubicBezTo>
                  <a:lnTo>
                    <a:pt x="420" y="2092"/>
                  </a:lnTo>
                  <a:cubicBezTo>
                    <a:pt x="446" y="2080"/>
                    <a:pt x="466" y="2066"/>
                    <a:pt x="492" y="2061"/>
                  </a:cubicBezTo>
                  <a:cubicBezTo>
                    <a:pt x="669" y="2044"/>
                    <a:pt x="762" y="1941"/>
                    <a:pt x="808" y="1781"/>
                  </a:cubicBezTo>
                  <a:cubicBezTo>
                    <a:pt x="844" y="1672"/>
                    <a:pt x="896" y="1569"/>
                    <a:pt x="943" y="1465"/>
                  </a:cubicBezTo>
                  <a:cubicBezTo>
                    <a:pt x="989" y="1357"/>
                    <a:pt x="994" y="1258"/>
                    <a:pt x="912" y="1165"/>
                  </a:cubicBezTo>
                  <a:cubicBezTo>
                    <a:pt x="839" y="1082"/>
                    <a:pt x="855" y="1015"/>
                    <a:pt x="937" y="958"/>
                  </a:cubicBezTo>
                  <a:cubicBezTo>
                    <a:pt x="943" y="953"/>
                    <a:pt x="943" y="953"/>
                    <a:pt x="948" y="948"/>
                  </a:cubicBezTo>
                  <a:cubicBezTo>
                    <a:pt x="989" y="892"/>
                    <a:pt x="1027" y="862"/>
                    <a:pt x="1077" y="862"/>
                  </a:cubicBezTo>
                  <a:cubicBezTo>
                    <a:pt x="1109" y="862"/>
                    <a:pt x="1146" y="874"/>
                    <a:pt x="1191" y="901"/>
                  </a:cubicBezTo>
                  <a:cubicBezTo>
                    <a:pt x="1233" y="927"/>
                    <a:pt x="1293" y="939"/>
                    <a:pt x="1354" y="939"/>
                  </a:cubicBezTo>
                  <a:cubicBezTo>
                    <a:pt x="1390" y="939"/>
                    <a:pt x="1426" y="935"/>
                    <a:pt x="1460" y="927"/>
                  </a:cubicBezTo>
                  <a:cubicBezTo>
                    <a:pt x="1589" y="896"/>
                    <a:pt x="1708" y="829"/>
                    <a:pt x="1837" y="782"/>
                  </a:cubicBezTo>
                  <a:cubicBezTo>
                    <a:pt x="2008" y="726"/>
                    <a:pt x="2070" y="590"/>
                    <a:pt x="2080" y="415"/>
                  </a:cubicBezTo>
                  <a:close/>
                  <a:moveTo>
                    <a:pt x="1977" y="1"/>
                  </a:moveTo>
                  <a:cubicBezTo>
                    <a:pt x="1781" y="1"/>
                    <a:pt x="1760" y="22"/>
                    <a:pt x="1708" y="213"/>
                  </a:cubicBezTo>
                  <a:cubicBezTo>
                    <a:pt x="1688" y="285"/>
                    <a:pt x="1651" y="378"/>
                    <a:pt x="1595" y="420"/>
                  </a:cubicBezTo>
                  <a:cubicBezTo>
                    <a:pt x="1527" y="469"/>
                    <a:pt x="1456" y="497"/>
                    <a:pt x="1384" y="497"/>
                  </a:cubicBezTo>
                  <a:cubicBezTo>
                    <a:pt x="1311" y="497"/>
                    <a:pt x="1237" y="469"/>
                    <a:pt x="1165" y="404"/>
                  </a:cubicBezTo>
                  <a:cubicBezTo>
                    <a:pt x="1133" y="375"/>
                    <a:pt x="1092" y="362"/>
                    <a:pt x="1050" y="362"/>
                  </a:cubicBezTo>
                  <a:cubicBezTo>
                    <a:pt x="987" y="362"/>
                    <a:pt x="921" y="390"/>
                    <a:pt x="875" y="435"/>
                  </a:cubicBezTo>
                  <a:cubicBezTo>
                    <a:pt x="741" y="564"/>
                    <a:pt x="611" y="700"/>
                    <a:pt x="477" y="834"/>
                  </a:cubicBezTo>
                  <a:cubicBezTo>
                    <a:pt x="342" y="968"/>
                    <a:pt x="337" y="1010"/>
                    <a:pt x="435" y="1185"/>
                  </a:cubicBezTo>
                  <a:cubicBezTo>
                    <a:pt x="471" y="1247"/>
                    <a:pt x="523" y="1330"/>
                    <a:pt x="508" y="1393"/>
                  </a:cubicBezTo>
                  <a:cubicBezTo>
                    <a:pt x="467" y="1536"/>
                    <a:pt x="426" y="1698"/>
                    <a:pt x="227" y="1698"/>
                  </a:cubicBezTo>
                  <a:cubicBezTo>
                    <a:pt x="224" y="1698"/>
                    <a:pt x="221" y="1698"/>
                    <a:pt x="218" y="1698"/>
                  </a:cubicBezTo>
                  <a:cubicBezTo>
                    <a:pt x="208" y="1698"/>
                    <a:pt x="198" y="1708"/>
                    <a:pt x="182" y="1708"/>
                  </a:cubicBezTo>
                  <a:cubicBezTo>
                    <a:pt x="48" y="1739"/>
                    <a:pt x="6" y="1791"/>
                    <a:pt x="1" y="1936"/>
                  </a:cubicBezTo>
                  <a:lnTo>
                    <a:pt x="1" y="2520"/>
                  </a:lnTo>
                  <a:cubicBezTo>
                    <a:pt x="1" y="2681"/>
                    <a:pt x="37" y="2722"/>
                    <a:pt x="192" y="2758"/>
                  </a:cubicBezTo>
                  <a:cubicBezTo>
                    <a:pt x="270" y="2780"/>
                    <a:pt x="368" y="2784"/>
                    <a:pt x="409" y="2837"/>
                  </a:cubicBezTo>
                  <a:cubicBezTo>
                    <a:pt x="471" y="2909"/>
                    <a:pt x="513" y="3017"/>
                    <a:pt x="523" y="3116"/>
                  </a:cubicBezTo>
                  <a:cubicBezTo>
                    <a:pt x="528" y="3178"/>
                    <a:pt x="456" y="3245"/>
                    <a:pt x="415" y="3307"/>
                  </a:cubicBezTo>
                  <a:cubicBezTo>
                    <a:pt x="342" y="3420"/>
                    <a:pt x="347" y="3503"/>
                    <a:pt x="440" y="3597"/>
                  </a:cubicBezTo>
                  <a:cubicBezTo>
                    <a:pt x="554" y="3716"/>
                    <a:pt x="674" y="3824"/>
                    <a:pt x="788" y="3943"/>
                  </a:cubicBezTo>
                  <a:cubicBezTo>
                    <a:pt x="875" y="4040"/>
                    <a:pt x="936" y="4103"/>
                    <a:pt x="1023" y="4103"/>
                  </a:cubicBezTo>
                  <a:cubicBezTo>
                    <a:pt x="1085" y="4103"/>
                    <a:pt x="1161" y="4071"/>
                    <a:pt x="1268" y="3995"/>
                  </a:cubicBezTo>
                  <a:cubicBezTo>
                    <a:pt x="1297" y="3975"/>
                    <a:pt x="1344" y="3961"/>
                    <a:pt x="1381" y="3961"/>
                  </a:cubicBezTo>
                  <a:cubicBezTo>
                    <a:pt x="1391" y="3961"/>
                    <a:pt x="1401" y="3962"/>
                    <a:pt x="1409" y="3964"/>
                  </a:cubicBezTo>
                  <a:cubicBezTo>
                    <a:pt x="1569" y="4016"/>
                    <a:pt x="1708" y="4083"/>
                    <a:pt x="1719" y="4289"/>
                  </a:cubicBezTo>
                  <a:cubicBezTo>
                    <a:pt x="1724" y="4425"/>
                    <a:pt x="1796" y="4466"/>
                    <a:pt x="1941" y="4466"/>
                  </a:cubicBezTo>
                  <a:cubicBezTo>
                    <a:pt x="2065" y="4466"/>
                    <a:pt x="2190" y="4461"/>
                    <a:pt x="2314" y="4461"/>
                  </a:cubicBezTo>
                  <a:cubicBezTo>
                    <a:pt x="2376" y="4461"/>
                    <a:pt x="2438" y="4462"/>
                    <a:pt x="2500" y="4466"/>
                  </a:cubicBezTo>
                  <a:cubicBezTo>
                    <a:pt x="2515" y="4467"/>
                    <a:pt x="2529" y="4468"/>
                    <a:pt x="2542" y="4468"/>
                  </a:cubicBezTo>
                  <a:cubicBezTo>
                    <a:pt x="2697" y="4468"/>
                    <a:pt x="2760" y="4381"/>
                    <a:pt x="2784" y="4234"/>
                  </a:cubicBezTo>
                  <a:cubicBezTo>
                    <a:pt x="2794" y="4171"/>
                    <a:pt x="2810" y="4098"/>
                    <a:pt x="2851" y="4057"/>
                  </a:cubicBezTo>
                  <a:cubicBezTo>
                    <a:pt x="2914" y="4003"/>
                    <a:pt x="2996" y="3977"/>
                    <a:pt x="3079" y="3977"/>
                  </a:cubicBezTo>
                  <a:cubicBezTo>
                    <a:pt x="3153" y="3977"/>
                    <a:pt x="3228" y="3997"/>
                    <a:pt x="3291" y="4036"/>
                  </a:cubicBezTo>
                  <a:cubicBezTo>
                    <a:pt x="3362" y="4081"/>
                    <a:pt x="3416" y="4104"/>
                    <a:pt x="3467" y="4104"/>
                  </a:cubicBezTo>
                  <a:cubicBezTo>
                    <a:pt x="3528" y="4104"/>
                    <a:pt x="3583" y="4071"/>
                    <a:pt x="3654" y="4000"/>
                  </a:cubicBezTo>
                  <a:cubicBezTo>
                    <a:pt x="3793" y="3855"/>
                    <a:pt x="3928" y="3716"/>
                    <a:pt x="4078" y="3561"/>
                  </a:cubicBezTo>
                  <a:cubicBezTo>
                    <a:pt x="4155" y="3664"/>
                    <a:pt x="4222" y="3742"/>
                    <a:pt x="4279" y="3830"/>
                  </a:cubicBezTo>
                  <a:cubicBezTo>
                    <a:pt x="4471" y="4145"/>
                    <a:pt x="4476" y="4482"/>
                    <a:pt x="4305" y="4797"/>
                  </a:cubicBezTo>
                  <a:cubicBezTo>
                    <a:pt x="4103" y="5175"/>
                    <a:pt x="3757" y="5345"/>
                    <a:pt x="3333" y="5345"/>
                  </a:cubicBezTo>
                  <a:cubicBezTo>
                    <a:pt x="3088" y="5345"/>
                    <a:pt x="2845" y="5343"/>
                    <a:pt x="2602" y="5343"/>
                  </a:cubicBezTo>
                  <a:cubicBezTo>
                    <a:pt x="2480" y="5343"/>
                    <a:pt x="2358" y="5343"/>
                    <a:pt x="2236" y="5345"/>
                  </a:cubicBezTo>
                  <a:cubicBezTo>
                    <a:pt x="2195" y="5345"/>
                    <a:pt x="2159" y="5351"/>
                    <a:pt x="2116" y="5361"/>
                  </a:cubicBezTo>
                  <a:cubicBezTo>
                    <a:pt x="2018" y="5397"/>
                    <a:pt x="1992" y="5480"/>
                    <a:pt x="2003" y="5578"/>
                  </a:cubicBezTo>
                  <a:cubicBezTo>
                    <a:pt x="2018" y="5676"/>
                    <a:pt x="2116" y="5760"/>
                    <a:pt x="2226" y="5760"/>
                  </a:cubicBezTo>
                  <a:cubicBezTo>
                    <a:pt x="2467" y="5760"/>
                    <a:pt x="2709" y="5757"/>
                    <a:pt x="2950" y="5757"/>
                  </a:cubicBezTo>
                  <a:cubicBezTo>
                    <a:pt x="3071" y="5757"/>
                    <a:pt x="3191" y="5758"/>
                    <a:pt x="3312" y="5760"/>
                  </a:cubicBezTo>
                  <a:cubicBezTo>
                    <a:pt x="3788" y="5760"/>
                    <a:pt x="4196" y="5609"/>
                    <a:pt x="4507" y="5242"/>
                  </a:cubicBezTo>
                  <a:cubicBezTo>
                    <a:pt x="4828" y="4864"/>
                    <a:pt x="4900" y="4435"/>
                    <a:pt x="4786" y="3969"/>
                  </a:cubicBezTo>
                  <a:cubicBezTo>
                    <a:pt x="4683" y="3534"/>
                    <a:pt x="4399" y="3240"/>
                    <a:pt x="4005" y="3033"/>
                  </a:cubicBezTo>
                  <a:cubicBezTo>
                    <a:pt x="4026" y="2883"/>
                    <a:pt x="4083" y="2780"/>
                    <a:pt x="4248" y="2780"/>
                  </a:cubicBezTo>
                  <a:cubicBezTo>
                    <a:pt x="4274" y="2780"/>
                    <a:pt x="4300" y="2763"/>
                    <a:pt x="4327" y="2753"/>
                  </a:cubicBezTo>
                  <a:cubicBezTo>
                    <a:pt x="4430" y="2706"/>
                    <a:pt x="4497" y="2639"/>
                    <a:pt x="4492" y="2515"/>
                  </a:cubicBezTo>
                  <a:cubicBezTo>
                    <a:pt x="4487" y="2324"/>
                    <a:pt x="4492" y="2133"/>
                    <a:pt x="4492" y="1941"/>
                  </a:cubicBezTo>
                  <a:cubicBezTo>
                    <a:pt x="4487" y="1812"/>
                    <a:pt x="4430" y="1744"/>
                    <a:pt x="4300" y="1708"/>
                  </a:cubicBezTo>
                  <a:cubicBezTo>
                    <a:pt x="4227" y="1688"/>
                    <a:pt x="4124" y="1682"/>
                    <a:pt x="4083" y="1636"/>
                  </a:cubicBezTo>
                  <a:cubicBezTo>
                    <a:pt x="4021" y="1558"/>
                    <a:pt x="3985" y="1455"/>
                    <a:pt x="3964" y="1352"/>
                  </a:cubicBezTo>
                  <a:cubicBezTo>
                    <a:pt x="3954" y="1309"/>
                    <a:pt x="4010" y="1247"/>
                    <a:pt x="4041" y="1196"/>
                  </a:cubicBezTo>
                  <a:cubicBezTo>
                    <a:pt x="4140" y="1041"/>
                    <a:pt x="4129" y="948"/>
                    <a:pt x="4000" y="819"/>
                  </a:cubicBezTo>
                  <a:lnTo>
                    <a:pt x="3675" y="492"/>
                  </a:lnTo>
                  <a:cubicBezTo>
                    <a:pt x="3587" y="405"/>
                    <a:pt x="3527" y="364"/>
                    <a:pt x="3459" y="364"/>
                  </a:cubicBezTo>
                  <a:cubicBezTo>
                    <a:pt x="3403" y="364"/>
                    <a:pt x="3342" y="392"/>
                    <a:pt x="3255" y="446"/>
                  </a:cubicBezTo>
                  <a:cubicBezTo>
                    <a:pt x="3208" y="474"/>
                    <a:pt x="3150" y="510"/>
                    <a:pt x="3108" y="510"/>
                  </a:cubicBezTo>
                  <a:cubicBezTo>
                    <a:pt x="3104" y="510"/>
                    <a:pt x="3099" y="510"/>
                    <a:pt x="3095" y="508"/>
                  </a:cubicBezTo>
                  <a:cubicBezTo>
                    <a:pt x="2950" y="456"/>
                    <a:pt x="2774" y="420"/>
                    <a:pt x="2779" y="203"/>
                  </a:cubicBezTo>
                  <a:cubicBezTo>
                    <a:pt x="2784" y="182"/>
                    <a:pt x="2763" y="161"/>
                    <a:pt x="2758" y="136"/>
                  </a:cubicBezTo>
                  <a:cubicBezTo>
                    <a:pt x="2737" y="37"/>
                    <a:pt x="2670" y="1"/>
                    <a:pt x="2577" y="1"/>
                  </a:cubicBezTo>
                  <a:cubicBezTo>
                    <a:pt x="2510" y="2"/>
                    <a:pt x="2443" y="3"/>
                    <a:pt x="2377" y="3"/>
                  </a:cubicBezTo>
                  <a:cubicBezTo>
                    <a:pt x="2244" y="3"/>
                    <a:pt x="2111" y="1"/>
                    <a:pt x="1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3"/>
            <p:cNvSpPr/>
            <p:nvPr/>
          </p:nvSpPr>
          <p:spPr>
            <a:xfrm>
              <a:off x="5294625" y="3707225"/>
              <a:ext cx="74775" cy="133775"/>
            </a:xfrm>
            <a:custGeom>
              <a:avLst/>
              <a:gdLst/>
              <a:ahLst/>
              <a:cxnLst/>
              <a:rect l="l" t="t" r="r" b="b"/>
              <a:pathLst>
                <a:path w="2991" h="5351" extrusionOk="0">
                  <a:moveTo>
                    <a:pt x="2386" y="3203"/>
                  </a:moveTo>
                  <a:cubicBezTo>
                    <a:pt x="2489" y="3203"/>
                    <a:pt x="2561" y="3282"/>
                    <a:pt x="2566" y="3390"/>
                  </a:cubicBezTo>
                  <a:lnTo>
                    <a:pt x="2566" y="3726"/>
                  </a:lnTo>
                  <a:cubicBezTo>
                    <a:pt x="2489" y="3649"/>
                    <a:pt x="2427" y="3587"/>
                    <a:pt x="2365" y="3530"/>
                  </a:cubicBezTo>
                  <a:cubicBezTo>
                    <a:pt x="2305" y="3473"/>
                    <a:pt x="2245" y="3444"/>
                    <a:pt x="2186" y="3444"/>
                  </a:cubicBezTo>
                  <a:cubicBezTo>
                    <a:pt x="2126" y="3444"/>
                    <a:pt x="2067" y="3473"/>
                    <a:pt x="2007" y="3530"/>
                  </a:cubicBezTo>
                  <a:cubicBezTo>
                    <a:pt x="1832" y="3705"/>
                    <a:pt x="1656" y="3881"/>
                    <a:pt x="1479" y="4053"/>
                  </a:cubicBezTo>
                  <a:cubicBezTo>
                    <a:pt x="1474" y="4058"/>
                    <a:pt x="1469" y="4058"/>
                    <a:pt x="1443" y="4058"/>
                  </a:cubicBezTo>
                  <a:cubicBezTo>
                    <a:pt x="1335" y="3948"/>
                    <a:pt x="1211" y="3829"/>
                    <a:pt x="1102" y="3700"/>
                  </a:cubicBezTo>
                  <a:cubicBezTo>
                    <a:pt x="1044" y="3633"/>
                    <a:pt x="980" y="3604"/>
                    <a:pt x="917" y="3604"/>
                  </a:cubicBezTo>
                  <a:cubicBezTo>
                    <a:pt x="845" y="3604"/>
                    <a:pt x="772" y="3642"/>
                    <a:pt x="709" y="3705"/>
                  </a:cubicBezTo>
                  <a:cubicBezTo>
                    <a:pt x="621" y="3793"/>
                    <a:pt x="533" y="3886"/>
                    <a:pt x="419" y="4000"/>
                  </a:cubicBezTo>
                  <a:cubicBezTo>
                    <a:pt x="419" y="3767"/>
                    <a:pt x="414" y="3566"/>
                    <a:pt x="424" y="3363"/>
                  </a:cubicBezTo>
                  <a:cubicBezTo>
                    <a:pt x="430" y="3265"/>
                    <a:pt x="502" y="3203"/>
                    <a:pt x="605" y="3203"/>
                  </a:cubicBezTo>
                  <a:close/>
                  <a:moveTo>
                    <a:pt x="2188" y="3948"/>
                  </a:moveTo>
                  <a:cubicBezTo>
                    <a:pt x="2307" y="4067"/>
                    <a:pt x="2422" y="4187"/>
                    <a:pt x="2535" y="4306"/>
                  </a:cubicBezTo>
                  <a:cubicBezTo>
                    <a:pt x="2551" y="4326"/>
                    <a:pt x="2561" y="4357"/>
                    <a:pt x="2566" y="4383"/>
                  </a:cubicBezTo>
                  <a:cubicBezTo>
                    <a:pt x="2566" y="4507"/>
                    <a:pt x="2577" y="4636"/>
                    <a:pt x="2561" y="4755"/>
                  </a:cubicBezTo>
                  <a:cubicBezTo>
                    <a:pt x="2551" y="4817"/>
                    <a:pt x="2489" y="4891"/>
                    <a:pt x="2432" y="4922"/>
                  </a:cubicBezTo>
                  <a:cubicBezTo>
                    <a:pt x="2425" y="4926"/>
                    <a:pt x="2416" y="4927"/>
                    <a:pt x="2405" y="4927"/>
                  </a:cubicBezTo>
                  <a:cubicBezTo>
                    <a:pt x="2363" y="4927"/>
                    <a:pt x="2300" y="4898"/>
                    <a:pt x="2271" y="4865"/>
                  </a:cubicBezTo>
                  <a:cubicBezTo>
                    <a:pt x="2095" y="4704"/>
                    <a:pt x="1935" y="4538"/>
                    <a:pt x="1775" y="4378"/>
                  </a:cubicBezTo>
                  <a:cubicBezTo>
                    <a:pt x="1914" y="4239"/>
                    <a:pt x="2044" y="4099"/>
                    <a:pt x="2188" y="3948"/>
                  </a:cubicBezTo>
                  <a:close/>
                  <a:moveTo>
                    <a:pt x="906" y="4120"/>
                  </a:moveTo>
                  <a:cubicBezTo>
                    <a:pt x="1180" y="4388"/>
                    <a:pt x="1443" y="4657"/>
                    <a:pt x="1723" y="4937"/>
                  </a:cubicBezTo>
                  <a:lnTo>
                    <a:pt x="621" y="4937"/>
                  </a:lnTo>
                  <a:cubicBezTo>
                    <a:pt x="528" y="4937"/>
                    <a:pt x="450" y="4901"/>
                    <a:pt x="435" y="4813"/>
                  </a:cubicBezTo>
                  <a:cubicBezTo>
                    <a:pt x="424" y="4736"/>
                    <a:pt x="424" y="4621"/>
                    <a:pt x="466" y="4569"/>
                  </a:cubicBezTo>
                  <a:cubicBezTo>
                    <a:pt x="605" y="4404"/>
                    <a:pt x="765" y="4259"/>
                    <a:pt x="906" y="4120"/>
                  </a:cubicBezTo>
                  <a:close/>
                  <a:moveTo>
                    <a:pt x="1472" y="1"/>
                  </a:moveTo>
                  <a:cubicBezTo>
                    <a:pt x="1425" y="1"/>
                    <a:pt x="1378" y="16"/>
                    <a:pt x="1350" y="68"/>
                  </a:cubicBezTo>
                  <a:cubicBezTo>
                    <a:pt x="1314" y="141"/>
                    <a:pt x="1278" y="223"/>
                    <a:pt x="1278" y="301"/>
                  </a:cubicBezTo>
                  <a:cubicBezTo>
                    <a:pt x="1273" y="1082"/>
                    <a:pt x="1273" y="1868"/>
                    <a:pt x="1273" y="2649"/>
                  </a:cubicBezTo>
                  <a:lnTo>
                    <a:pt x="1273" y="2774"/>
                  </a:lnTo>
                  <a:cubicBezTo>
                    <a:pt x="1252" y="2785"/>
                    <a:pt x="1242" y="2790"/>
                    <a:pt x="1237" y="2790"/>
                  </a:cubicBezTo>
                  <a:lnTo>
                    <a:pt x="564" y="2790"/>
                  </a:lnTo>
                  <a:cubicBezTo>
                    <a:pt x="264" y="2790"/>
                    <a:pt x="5" y="3048"/>
                    <a:pt x="5" y="3344"/>
                  </a:cubicBezTo>
                  <a:cubicBezTo>
                    <a:pt x="5" y="3824"/>
                    <a:pt x="10" y="4306"/>
                    <a:pt x="0" y="4781"/>
                  </a:cubicBezTo>
                  <a:cubicBezTo>
                    <a:pt x="0" y="5051"/>
                    <a:pt x="254" y="5350"/>
                    <a:pt x="554" y="5350"/>
                  </a:cubicBezTo>
                  <a:lnTo>
                    <a:pt x="2432" y="5350"/>
                  </a:lnTo>
                  <a:cubicBezTo>
                    <a:pt x="2716" y="5345"/>
                    <a:pt x="2990" y="5046"/>
                    <a:pt x="2985" y="4786"/>
                  </a:cubicBezTo>
                  <a:cubicBezTo>
                    <a:pt x="2969" y="4306"/>
                    <a:pt x="2980" y="3829"/>
                    <a:pt x="2980" y="3349"/>
                  </a:cubicBezTo>
                  <a:cubicBezTo>
                    <a:pt x="2980" y="3053"/>
                    <a:pt x="2716" y="2790"/>
                    <a:pt x="2422" y="2790"/>
                  </a:cubicBezTo>
                  <a:lnTo>
                    <a:pt x="1687" y="2790"/>
                  </a:lnTo>
                  <a:lnTo>
                    <a:pt x="1687" y="2645"/>
                  </a:lnTo>
                  <a:cubicBezTo>
                    <a:pt x="1687" y="1832"/>
                    <a:pt x="1687" y="1015"/>
                    <a:pt x="1692" y="203"/>
                  </a:cubicBezTo>
                  <a:cubicBezTo>
                    <a:pt x="1692" y="104"/>
                    <a:pt x="1641" y="42"/>
                    <a:pt x="1567" y="17"/>
                  </a:cubicBezTo>
                  <a:cubicBezTo>
                    <a:pt x="1540" y="8"/>
                    <a:pt x="1506" y="1"/>
                    <a:pt x="1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3"/>
            <p:cNvSpPr/>
            <p:nvPr/>
          </p:nvSpPr>
          <p:spPr>
            <a:xfrm>
              <a:off x="5365900" y="3710575"/>
              <a:ext cx="91200" cy="110975"/>
            </a:xfrm>
            <a:custGeom>
              <a:avLst/>
              <a:gdLst/>
              <a:ahLst/>
              <a:cxnLst/>
              <a:rect l="l" t="t" r="r" b="b"/>
              <a:pathLst>
                <a:path w="3648" h="4439" extrusionOk="0">
                  <a:moveTo>
                    <a:pt x="3005" y="2288"/>
                  </a:moveTo>
                  <a:cubicBezTo>
                    <a:pt x="3155" y="2288"/>
                    <a:pt x="3229" y="2360"/>
                    <a:pt x="3229" y="2511"/>
                  </a:cubicBezTo>
                  <a:lnTo>
                    <a:pt x="3229" y="3804"/>
                  </a:lnTo>
                  <a:cubicBezTo>
                    <a:pt x="3229" y="3955"/>
                    <a:pt x="3155" y="4022"/>
                    <a:pt x="3005" y="4022"/>
                  </a:cubicBezTo>
                  <a:lnTo>
                    <a:pt x="1298" y="4022"/>
                  </a:lnTo>
                  <a:cubicBezTo>
                    <a:pt x="1149" y="4022"/>
                    <a:pt x="1081" y="3955"/>
                    <a:pt x="1081" y="3799"/>
                  </a:cubicBezTo>
                  <a:lnTo>
                    <a:pt x="1081" y="2511"/>
                  </a:lnTo>
                  <a:cubicBezTo>
                    <a:pt x="1081" y="2360"/>
                    <a:pt x="1149" y="2288"/>
                    <a:pt x="1304" y="2288"/>
                  </a:cubicBezTo>
                  <a:close/>
                  <a:moveTo>
                    <a:pt x="235" y="1"/>
                  </a:moveTo>
                  <a:cubicBezTo>
                    <a:pt x="231" y="1"/>
                    <a:pt x="227" y="1"/>
                    <a:pt x="223" y="1"/>
                  </a:cubicBezTo>
                  <a:cubicBezTo>
                    <a:pt x="72" y="12"/>
                    <a:pt x="0" y="125"/>
                    <a:pt x="5" y="261"/>
                  </a:cubicBezTo>
                  <a:cubicBezTo>
                    <a:pt x="10" y="896"/>
                    <a:pt x="5" y="1528"/>
                    <a:pt x="5" y="2164"/>
                  </a:cubicBezTo>
                  <a:cubicBezTo>
                    <a:pt x="5" y="2479"/>
                    <a:pt x="259" y="2806"/>
                    <a:pt x="564" y="2873"/>
                  </a:cubicBezTo>
                  <a:cubicBezTo>
                    <a:pt x="646" y="2888"/>
                    <a:pt x="667" y="2925"/>
                    <a:pt x="667" y="3002"/>
                  </a:cubicBezTo>
                  <a:cubicBezTo>
                    <a:pt x="662" y="3292"/>
                    <a:pt x="672" y="3587"/>
                    <a:pt x="662" y="3881"/>
                  </a:cubicBezTo>
                  <a:cubicBezTo>
                    <a:pt x="652" y="4141"/>
                    <a:pt x="942" y="4430"/>
                    <a:pt x="1211" y="4435"/>
                  </a:cubicBezTo>
                  <a:cubicBezTo>
                    <a:pt x="1524" y="4438"/>
                    <a:pt x="1838" y="4439"/>
                    <a:pt x="2153" y="4439"/>
                  </a:cubicBezTo>
                  <a:cubicBezTo>
                    <a:pt x="2468" y="4439"/>
                    <a:pt x="2783" y="4438"/>
                    <a:pt x="3098" y="4435"/>
                  </a:cubicBezTo>
                  <a:cubicBezTo>
                    <a:pt x="3368" y="4430"/>
                    <a:pt x="3647" y="4141"/>
                    <a:pt x="3642" y="3876"/>
                  </a:cubicBezTo>
                  <a:cubicBezTo>
                    <a:pt x="3632" y="3396"/>
                    <a:pt x="3642" y="2909"/>
                    <a:pt x="3642" y="2429"/>
                  </a:cubicBezTo>
                  <a:cubicBezTo>
                    <a:pt x="3642" y="2138"/>
                    <a:pt x="3378" y="1875"/>
                    <a:pt x="3088" y="1875"/>
                  </a:cubicBezTo>
                  <a:lnTo>
                    <a:pt x="1211" y="1875"/>
                  </a:lnTo>
                  <a:cubicBezTo>
                    <a:pt x="1174" y="1875"/>
                    <a:pt x="1133" y="1885"/>
                    <a:pt x="1097" y="1895"/>
                  </a:cubicBezTo>
                  <a:cubicBezTo>
                    <a:pt x="812" y="1973"/>
                    <a:pt x="683" y="2174"/>
                    <a:pt x="657" y="2465"/>
                  </a:cubicBezTo>
                  <a:cubicBezTo>
                    <a:pt x="481" y="2376"/>
                    <a:pt x="419" y="2247"/>
                    <a:pt x="419" y="2071"/>
                  </a:cubicBezTo>
                  <a:cubicBezTo>
                    <a:pt x="424" y="1471"/>
                    <a:pt x="424" y="870"/>
                    <a:pt x="424" y="266"/>
                  </a:cubicBezTo>
                  <a:cubicBezTo>
                    <a:pt x="424" y="121"/>
                    <a:pt x="337" y="1"/>
                    <a:pt x="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3"/>
            <p:cNvSpPr/>
            <p:nvPr/>
          </p:nvSpPr>
          <p:spPr>
            <a:xfrm>
              <a:off x="5248050" y="3698800"/>
              <a:ext cx="26800" cy="10550"/>
            </a:xfrm>
            <a:custGeom>
              <a:avLst/>
              <a:gdLst/>
              <a:ahLst/>
              <a:cxnLst/>
              <a:rect l="l" t="t" r="r" b="b"/>
              <a:pathLst>
                <a:path w="1072" h="422" extrusionOk="0">
                  <a:moveTo>
                    <a:pt x="484" y="1"/>
                  </a:moveTo>
                  <a:cubicBezTo>
                    <a:pt x="390" y="1"/>
                    <a:pt x="296" y="2"/>
                    <a:pt x="202" y="6"/>
                  </a:cubicBezTo>
                  <a:cubicBezTo>
                    <a:pt x="58" y="13"/>
                    <a:pt x="1" y="106"/>
                    <a:pt x="16" y="261"/>
                  </a:cubicBezTo>
                  <a:cubicBezTo>
                    <a:pt x="21" y="359"/>
                    <a:pt x="104" y="421"/>
                    <a:pt x="228" y="421"/>
                  </a:cubicBezTo>
                  <a:lnTo>
                    <a:pt x="849" y="421"/>
                  </a:lnTo>
                  <a:cubicBezTo>
                    <a:pt x="983" y="416"/>
                    <a:pt x="1056" y="354"/>
                    <a:pt x="1061" y="230"/>
                  </a:cubicBezTo>
                  <a:cubicBezTo>
                    <a:pt x="1071" y="100"/>
                    <a:pt x="1004" y="13"/>
                    <a:pt x="870" y="6"/>
                  </a:cubicBezTo>
                  <a:cubicBezTo>
                    <a:pt x="742" y="4"/>
                    <a:pt x="613" y="1"/>
                    <a:pt x="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3"/>
            <p:cNvSpPr/>
            <p:nvPr/>
          </p:nvSpPr>
          <p:spPr>
            <a:xfrm>
              <a:off x="5247400" y="3676300"/>
              <a:ext cx="27325" cy="10775"/>
            </a:xfrm>
            <a:custGeom>
              <a:avLst/>
              <a:gdLst/>
              <a:ahLst/>
              <a:cxnLst/>
              <a:rect l="l" t="t" r="r" b="b"/>
              <a:pathLst>
                <a:path w="1093" h="431" extrusionOk="0">
                  <a:moveTo>
                    <a:pt x="216" y="1"/>
                  </a:moveTo>
                  <a:cubicBezTo>
                    <a:pt x="125" y="1"/>
                    <a:pt x="72" y="57"/>
                    <a:pt x="42" y="130"/>
                  </a:cubicBezTo>
                  <a:cubicBezTo>
                    <a:pt x="1" y="230"/>
                    <a:pt x="47" y="359"/>
                    <a:pt x="146" y="379"/>
                  </a:cubicBezTo>
                  <a:cubicBezTo>
                    <a:pt x="275" y="416"/>
                    <a:pt x="419" y="416"/>
                    <a:pt x="560" y="431"/>
                  </a:cubicBezTo>
                  <a:lnTo>
                    <a:pt x="560" y="416"/>
                  </a:lnTo>
                  <a:cubicBezTo>
                    <a:pt x="628" y="416"/>
                    <a:pt x="700" y="418"/>
                    <a:pt x="770" y="418"/>
                  </a:cubicBezTo>
                  <a:cubicBezTo>
                    <a:pt x="806" y="418"/>
                    <a:pt x="841" y="418"/>
                    <a:pt x="875" y="416"/>
                  </a:cubicBezTo>
                  <a:cubicBezTo>
                    <a:pt x="1004" y="410"/>
                    <a:pt x="1092" y="317"/>
                    <a:pt x="1087" y="199"/>
                  </a:cubicBezTo>
                  <a:cubicBezTo>
                    <a:pt x="1087" y="68"/>
                    <a:pt x="1009" y="1"/>
                    <a:pt x="870" y="1"/>
                  </a:cubicBezTo>
                  <a:cubicBezTo>
                    <a:pt x="728" y="1"/>
                    <a:pt x="585" y="3"/>
                    <a:pt x="442" y="3"/>
                  </a:cubicBezTo>
                  <a:cubicBezTo>
                    <a:pt x="370" y="3"/>
                    <a:pt x="299" y="3"/>
                    <a:pt x="228" y="1"/>
                  </a:cubicBezTo>
                  <a:cubicBezTo>
                    <a:pt x="224" y="1"/>
                    <a:pt x="220"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23"/>
            <p:cNvSpPr/>
            <p:nvPr/>
          </p:nvSpPr>
          <p:spPr>
            <a:xfrm>
              <a:off x="5326450" y="3688500"/>
              <a:ext cx="11000" cy="10375"/>
            </a:xfrm>
            <a:custGeom>
              <a:avLst/>
              <a:gdLst/>
              <a:ahLst/>
              <a:cxnLst/>
              <a:rect l="l" t="t" r="r" b="b"/>
              <a:pathLst>
                <a:path w="440" h="415" extrusionOk="0">
                  <a:moveTo>
                    <a:pt x="222" y="0"/>
                  </a:moveTo>
                  <a:cubicBezTo>
                    <a:pt x="88" y="0"/>
                    <a:pt x="0" y="83"/>
                    <a:pt x="5" y="201"/>
                  </a:cubicBezTo>
                  <a:cubicBezTo>
                    <a:pt x="5" y="314"/>
                    <a:pt x="94" y="414"/>
                    <a:pt x="201" y="414"/>
                  </a:cubicBezTo>
                  <a:cubicBezTo>
                    <a:pt x="206" y="414"/>
                    <a:pt x="212" y="414"/>
                    <a:pt x="217" y="413"/>
                  </a:cubicBezTo>
                  <a:cubicBezTo>
                    <a:pt x="316" y="409"/>
                    <a:pt x="440" y="351"/>
                    <a:pt x="414" y="212"/>
                  </a:cubicBezTo>
                  <a:cubicBezTo>
                    <a:pt x="414" y="52"/>
                    <a:pt x="368" y="5"/>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3"/>
            <p:cNvSpPr/>
            <p:nvPr/>
          </p:nvSpPr>
          <p:spPr>
            <a:xfrm>
              <a:off x="5228900" y="3676325"/>
              <a:ext cx="10375" cy="10400"/>
            </a:xfrm>
            <a:custGeom>
              <a:avLst/>
              <a:gdLst/>
              <a:ahLst/>
              <a:cxnLst/>
              <a:rect l="l" t="t" r="r" b="b"/>
              <a:pathLst>
                <a:path w="415" h="416" extrusionOk="0">
                  <a:moveTo>
                    <a:pt x="197" y="0"/>
                  </a:moveTo>
                  <a:cubicBezTo>
                    <a:pt x="73" y="0"/>
                    <a:pt x="1" y="78"/>
                    <a:pt x="1" y="208"/>
                  </a:cubicBezTo>
                  <a:cubicBezTo>
                    <a:pt x="1" y="306"/>
                    <a:pt x="104" y="415"/>
                    <a:pt x="203" y="415"/>
                  </a:cubicBezTo>
                  <a:cubicBezTo>
                    <a:pt x="205" y="415"/>
                    <a:pt x="208" y="415"/>
                    <a:pt x="210" y="415"/>
                  </a:cubicBezTo>
                  <a:cubicBezTo>
                    <a:pt x="311" y="415"/>
                    <a:pt x="414" y="308"/>
                    <a:pt x="414" y="198"/>
                  </a:cubicBezTo>
                  <a:cubicBezTo>
                    <a:pt x="414" y="74"/>
                    <a:pt x="332" y="0"/>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3"/>
            <p:cNvSpPr/>
            <p:nvPr/>
          </p:nvSpPr>
          <p:spPr>
            <a:xfrm>
              <a:off x="5228525" y="3770200"/>
              <a:ext cx="35075" cy="38600"/>
            </a:xfrm>
            <a:custGeom>
              <a:avLst/>
              <a:gdLst/>
              <a:ahLst/>
              <a:cxnLst/>
              <a:rect l="l" t="t" r="r" b="b"/>
              <a:pathLst>
                <a:path w="1403" h="1544" extrusionOk="0">
                  <a:moveTo>
                    <a:pt x="707" y="1"/>
                  </a:moveTo>
                  <a:cubicBezTo>
                    <a:pt x="703" y="1"/>
                    <a:pt x="698" y="1"/>
                    <a:pt x="694" y="1"/>
                  </a:cubicBezTo>
                  <a:cubicBezTo>
                    <a:pt x="606" y="6"/>
                    <a:pt x="539" y="37"/>
                    <a:pt x="503" y="130"/>
                  </a:cubicBezTo>
                  <a:cubicBezTo>
                    <a:pt x="373" y="436"/>
                    <a:pt x="243" y="736"/>
                    <a:pt x="114" y="1042"/>
                  </a:cubicBezTo>
                  <a:cubicBezTo>
                    <a:pt x="73" y="1135"/>
                    <a:pt x="37" y="1228"/>
                    <a:pt x="1" y="1326"/>
                  </a:cubicBezTo>
                  <a:cubicBezTo>
                    <a:pt x="1" y="1455"/>
                    <a:pt x="88" y="1517"/>
                    <a:pt x="181" y="1527"/>
                  </a:cubicBezTo>
                  <a:cubicBezTo>
                    <a:pt x="185" y="1528"/>
                    <a:pt x="190" y="1528"/>
                    <a:pt x="195" y="1528"/>
                  </a:cubicBezTo>
                  <a:cubicBezTo>
                    <a:pt x="264" y="1528"/>
                    <a:pt x="364" y="1488"/>
                    <a:pt x="383" y="1434"/>
                  </a:cubicBezTo>
                  <a:cubicBezTo>
                    <a:pt x="431" y="1330"/>
                    <a:pt x="497" y="1291"/>
                    <a:pt x="591" y="1291"/>
                  </a:cubicBezTo>
                  <a:cubicBezTo>
                    <a:pt x="608" y="1291"/>
                    <a:pt x="627" y="1293"/>
                    <a:pt x="647" y="1295"/>
                  </a:cubicBezTo>
                  <a:cubicBezTo>
                    <a:pt x="675" y="1298"/>
                    <a:pt x="705" y="1299"/>
                    <a:pt x="735" y="1299"/>
                  </a:cubicBezTo>
                  <a:cubicBezTo>
                    <a:pt x="766" y="1299"/>
                    <a:pt x="797" y="1298"/>
                    <a:pt x="828" y="1295"/>
                  </a:cubicBezTo>
                  <a:cubicBezTo>
                    <a:pt x="836" y="1294"/>
                    <a:pt x="845" y="1294"/>
                    <a:pt x="852" y="1294"/>
                  </a:cubicBezTo>
                  <a:cubicBezTo>
                    <a:pt x="913" y="1294"/>
                    <a:pt x="940" y="1328"/>
                    <a:pt x="963" y="1383"/>
                  </a:cubicBezTo>
                  <a:cubicBezTo>
                    <a:pt x="1006" y="1486"/>
                    <a:pt x="1074" y="1544"/>
                    <a:pt x="1155" y="1544"/>
                  </a:cubicBezTo>
                  <a:cubicBezTo>
                    <a:pt x="1179" y="1544"/>
                    <a:pt x="1205" y="1538"/>
                    <a:pt x="1231" y="1527"/>
                  </a:cubicBezTo>
                  <a:cubicBezTo>
                    <a:pt x="1346" y="1481"/>
                    <a:pt x="1403" y="1362"/>
                    <a:pt x="1351" y="1243"/>
                  </a:cubicBezTo>
                  <a:cubicBezTo>
                    <a:pt x="1200" y="871"/>
                    <a:pt x="1040" y="498"/>
                    <a:pt x="880" y="126"/>
                  </a:cubicBezTo>
                  <a:cubicBezTo>
                    <a:pt x="850" y="48"/>
                    <a:pt x="793" y="1"/>
                    <a:pt x="7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3"/>
            <p:cNvSpPr/>
            <p:nvPr/>
          </p:nvSpPr>
          <p:spPr>
            <a:xfrm>
              <a:off x="5364350" y="3619175"/>
              <a:ext cx="55625" cy="55125"/>
            </a:xfrm>
            <a:custGeom>
              <a:avLst/>
              <a:gdLst/>
              <a:ahLst/>
              <a:cxnLst/>
              <a:rect l="l" t="t" r="r" b="b"/>
              <a:pathLst>
                <a:path w="2225" h="2205" extrusionOk="0">
                  <a:moveTo>
                    <a:pt x="1098" y="419"/>
                  </a:moveTo>
                  <a:cubicBezTo>
                    <a:pt x="1101" y="419"/>
                    <a:pt x="1104" y="419"/>
                    <a:pt x="1107" y="419"/>
                  </a:cubicBezTo>
                  <a:cubicBezTo>
                    <a:pt x="1490" y="424"/>
                    <a:pt x="1806" y="703"/>
                    <a:pt x="1794" y="1112"/>
                  </a:cubicBezTo>
                  <a:cubicBezTo>
                    <a:pt x="1790" y="1500"/>
                    <a:pt x="1505" y="1785"/>
                    <a:pt x="1118" y="1790"/>
                  </a:cubicBezTo>
                  <a:cubicBezTo>
                    <a:pt x="1115" y="1790"/>
                    <a:pt x="1112" y="1790"/>
                    <a:pt x="1109" y="1790"/>
                  </a:cubicBezTo>
                  <a:cubicBezTo>
                    <a:pt x="734" y="1790"/>
                    <a:pt x="424" y="1487"/>
                    <a:pt x="435" y="1097"/>
                  </a:cubicBezTo>
                  <a:cubicBezTo>
                    <a:pt x="435" y="702"/>
                    <a:pt x="755" y="419"/>
                    <a:pt x="1098" y="419"/>
                  </a:cubicBezTo>
                  <a:close/>
                  <a:moveTo>
                    <a:pt x="1112" y="0"/>
                  </a:moveTo>
                  <a:cubicBezTo>
                    <a:pt x="522" y="0"/>
                    <a:pt x="0" y="460"/>
                    <a:pt x="20" y="1107"/>
                  </a:cubicBezTo>
                  <a:cubicBezTo>
                    <a:pt x="15" y="1755"/>
                    <a:pt x="511" y="2204"/>
                    <a:pt x="1097" y="2204"/>
                  </a:cubicBezTo>
                  <a:cubicBezTo>
                    <a:pt x="1100" y="2204"/>
                    <a:pt x="1103" y="2204"/>
                    <a:pt x="1107" y="2204"/>
                  </a:cubicBezTo>
                  <a:cubicBezTo>
                    <a:pt x="1722" y="2204"/>
                    <a:pt x="2193" y="1780"/>
                    <a:pt x="2209" y="1128"/>
                  </a:cubicBezTo>
                  <a:cubicBezTo>
                    <a:pt x="2224" y="466"/>
                    <a:pt x="1739" y="5"/>
                    <a:pt x="1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23"/>
            <p:cNvSpPr/>
            <p:nvPr/>
          </p:nvSpPr>
          <p:spPr>
            <a:xfrm>
              <a:off x="5406750" y="3773325"/>
              <a:ext cx="31200" cy="33300"/>
            </a:xfrm>
            <a:custGeom>
              <a:avLst/>
              <a:gdLst/>
              <a:ahLst/>
              <a:cxnLst/>
              <a:rect l="l" t="t" r="r" b="b"/>
              <a:pathLst>
                <a:path w="1248" h="1332" extrusionOk="0">
                  <a:moveTo>
                    <a:pt x="430" y="523"/>
                  </a:moveTo>
                  <a:cubicBezTo>
                    <a:pt x="513" y="575"/>
                    <a:pt x="585" y="616"/>
                    <a:pt x="673" y="674"/>
                  </a:cubicBezTo>
                  <a:cubicBezTo>
                    <a:pt x="590" y="731"/>
                    <a:pt x="518" y="777"/>
                    <a:pt x="430" y="839"/>
                  </a:cubicBezTo>
                  <a:lnTo>
                    <a:pt x="430" y="523"/>
                  </a:lnTo>
                  <a:close/>
                  <a:moveTo>
                    <a:pt x="358" y="1"/>
                  </a:moveTo>
                  <a:cubicBezTo>
                    <a:pt x="136" y="27"/>
                    <a:pt x="5" y="151"/>
                    <a:pt x="5" y="358"/>
                  </a:cubicBezTo>
                  <a:cubicBezTo>
                    <a:pt x="5" y="554"/>
                    <a:pt x="12" y="751"/>
                    <a:pt x="5" y="943"/>
                  </a:cubicBezTo>
                  <a:cubicBezTo>
                    <a:pt x="0" y="1098"/>
                    <a:pt x="48" y="1222"/>
                    <a:pt x="187" y="1294"/>
                  </a:cubicBezTo>
                  <a:cubicBezTo>
                    <a:pt x="236" y="1320"/>
                    <a:pt x="284" y="1332"/>
                    <a:pt x="332" y="1332"/>
                  </a:cubicBezTo>
                  <a:cubicBezTo>
                    <a:pt x="415" y="1332"/>
                    <a:pt x="496" y="1297"/>
                    <a:pt x="575" y="1247"/>
                  </a:cubicBezTo>
                  <a:cubicBezTo>
                    <a:pt x="719" y="1154"/>
                    <a:pt x="860" y="1061"/>
                    <a:pt x="1010" y="974"/>
                  </a:cubicBezTo>
                  <a:cubicBezTo>
                    <a:pt x="1180" y="875"/>
                    <a:pt x="1247" y="595"/>
                    <a:pt x="1077" y="451"/>
                  </a:cubicBezTo>
                  <a:cubicBezTo>
                    <a:pt x="932" y="332"/>
                    <a:pt x="766" y="234"/>
                    <a:pt x="606" y="130"/>
                  </a:cubicBezTo>
                  <a:cubicBezTo>
                    <a:pt x="528" y="79"/>
                    <a:pt x="440" y="43"/>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133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219"/>
        <p:cNvGrpSpPr/>
        <p:nvPr/>
      </p:nvGrpSpPr>
      <p:grpSpPr>
        <a:xfrm>
          <a:off x="0" y="0"/>
          <a:ext cx="0" cy="0"/>
          <a:chOff x="0" y="0"/>
          <a:chExt cx="0" cy="0"/>
        </a:xfrm>
      </p:grpSpPr>
      <p:grpSp>
        <p:nvGrpSpPr>
          <p:cNvPr id="1220" name="Google Shape;1220;p24"/>
          <p:cNvGrpSpPr/>
          <p:nvPr/>
        </p:nvGrpSpPr>
        <p:grpSpPr>
          <a:xfrm>
            <a:off x="10321634" y="-100"/>
            <a:ext cx="1870500" cy="1869691"/>
            <a:chOff x="7741225" y="-75"/>
            <a:chExt cx="1402875" cy="1402268"/>
          </a:xfrm>
        </p:grpSpPr>
        <p:sp>
          <p:nvSpPr>
            <p:cNvPr id="1221" name="Google Shape;1221;p24"/>
            <p:cNvSpPr/>
            <p:nvPr/>
          </p:nvSpPr>
          <p:spPr>
            <a:xfrm>
              <a:off x="8676400" y="934493"/>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24"/>
            <p:cNvSpPr/>
            <p:nvPr/>
          </p:nvSpPr>
          <p:spPr>
            <a:xfrm>
              <a:off x="7741225" y="-75"/>
              <a:ext cx="467700" cy="46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3" name="Google Shape;1223;p24"/>
          <p:cNvGrpSpPr/>
          <p:nvPr/>
        </p:nvGrpSpPr>
        <p:grpSpPr>
          <a:xfrm>
            <a:off x="9520100" y="-33"/>
            <a:ext cx="2671885" cy="3117300"/>
            <a:chOff x="7140075" y="-25"/>
            <a:chExt cx="2003914" cy="2337975"/>
          </a:xfrm>
        </p:grpSpPr>
        <p:cxnSp>
          <p:nvCxnSpPr>
            <p:cNvPr id="1224" name="Google Shape;1224;p24"/>
            <p:cNvCxnSpPr/>
            <p:nvPr/>
          </p:nvCxnSpPr>
          <p:spPr>
            <a:xfrm>
              <a:off x="8208825" y="-25"/>
              <a:ext cx="0" cy="244500"/>
            </a:xfrm>
            <a:prstGeom prst="straightConnector1">
              <a:avLst/>
            </a:prstGeom>
            <a:noFill/>
            <a:ln w="9525" cap="flat" cmpd="sng">
              <a:solidFill>
                <a:schemeClr val="accent2"/>
              </a:solidFill>
              <a:prstDash val="solid"/>
              <a:round/>
              <a:headEnd type="none" w="med" len="med"/>
              <a:tailEnd type="none" w="med" len="med"/>
            </a:ln>
          </p:spPr>
        </p:cxnSp>
        <p:cxnSp>
          <p:nvCxnSpPr>
            <p:cNvPr id="1225" name="Google Shape;1225;p24"/>
            <p:cNvCxnSpPr/>
            <p:nvPr/>
          </p:nvCxnSpPr>
          <p:spPr>
            <a:xfrm rot="10800000">
              <a:off x="8310289" y="1402736"/>
              <a:ext cx="833700" cy="0"/>
            </a:xfrm>
            <a:prstGeom prst="straightConnector1">
              <a:avLst/>
            </a:prstGeom>
            <a:noFill/>
            <a:ln w="9525" cap="flat" cmpd="sng">
              <a:solidFill>
                <a:schemeClr val="accent2"/>
              </a:solidFill>
              <a:prstDash val="solid"/>
              <a:round/>
              <a:headEnd type="none" w="med" len="med"/>
              <a:tailEnd type="none" w="med" len="med"/>
            </a:ln>
          </p:spPr>
        </p:cxnSp>
        <p:cxnSp>
          <p:nvCxnSpPr>
            <p:cNvPr id="1226" name="Google Shape;1226;p24"/>
            <p:cNvCxnSpPr/>
            <p:nvPr/>
          </p:nvCxnSpPr>
          <p:spPr>
            <a:xfrm rot="10800000">
              <a:off x="8515189" y="935145"/>
              <a:ext cx="628800" cy="0"/>
            </a:xfrm>
            <a:prstGeom prst="straightConnector1">
              <a:avLst/>
            </a:prstGeom>
            <a:noFill/>
            <a:ln w="9525" cap="flat" cmpd="sng">
              <a:solidFill>
                <a:schemeClr val="accent2"/>
              </a:solidFill>
              <a:prstDash val="solid"/>
              <a:round/>
              <a:headEnd type="none" w="med" len="med"/>
              <a:tailEnd type="none" w="med" len="med"/>
            </a:ln>
          </p:spPr>
        </p:cxnSp>
        <p:cxnSp>
          <p:nvCxnSpPr>
            <p:cNvPr id="1227" name="Google Shape;1227;p24"/>
            <p:cNvCxnSpPr/>
            <p:nvPr/>
          </p:nvCxnSpPr>
          <p:spPr>
            <a:xfrm rot="10800000">
              <a:off x="8541589" y="467555"/>
              <a:ext cx="602400" cy="0"/>
            </a:xfrm>
            <a:prstGeom prst="straightConnector1">
              <a:avLst/>
            </a:prstGeom>
            <a:noFill/>
            <a:ln w="9525" cap="flat" cmpd="sng">
              <a:solidFill>
                <a:schemeClr val="accent2"/>
              </a:solidFill>
              <a:prstDash val="solid"/>
              <a:round/>
              <a:headEnd type="none" w="med" len="med"/>
              <a:tailEnd type="none" w="med" len="med"/>
            </a:ln>
          </p:spPr>
        </p:cxnSp>
        <p:cxnSp>
          <p:nvCxnSpPr>
            <p:cNvPr id="1228" name="Google Shape;1228;p24"/>
            <p:cNvCxnSpPr/>
            <p:nvPr/>
          </p:nvCxnSpPr>
          <p:spPr>
            <a:xfrm rot="5400000">
              <a:off x="7975013" y="701375"/>
              <a:ext cx="1402800" cy="0"/>
            </a:xfrm>
            <a:prstGeom prst="straightConnector1">
              <a:avLst/>
            </a:prstGeom>
            <a:noFill/>
            <a:ln w="9525" cap="flat" cmpd="sng">
              <a:solidFill>
                <a:schemeClr val="accent2"/>
              </a:solidFill>
              <a:prstDash val="solid"/>
              <a:round/>
              <a:headEnd type="none" w="med" len="med"/>
              <a:tailEnd type="none" w="med" len="med"/>
            </a:ln>
          </p:spPr>
        </p:cxnSp>
        <p:cxnSp>
          <p:nvCxnSpPr>
            <p:cNvPr id="1229" name="Google Shape;1229;p24"/>
            <p:cNvCxnSpPr/>
            <p:nvPr/>
          </p:nvCxnSpPr>
          <p:spPr>
            <a:xfrm>
              <a:off x="8468925" y="1870375"/>
              <a:ext cx="675000" cy="0"/>
            </a:xfrm>
            <a:prstGeom prst="straightConnector1">
              <a:avLst/>
            </a:prstGeom>
            <a:noFill/>
            <a:ln w="9525" cap="flat" cmpd="sng">
              <a:solidFill>
                <a:schemeClr val="accent2"/>
              </a:solidFill>
              <a:prstDash val="solid"/>
              <a:round/>
              <a:headEnd type="none" w="med" len="med"/>
              <a:tailEnd type="none" w="med" len="med"/>
            </a:ln>
          </p:spPr>
        </p:cxnSp>
        <p:cxnSp>
          <p:nvCxnSpPr>
            <p:cNvPr id="1230" name="Google Shape;1230;p24"/>
            <p:cNvCxnSpPr/>
            <p:nvPr/>
          </p:nvCxnSpPr>
          <p:spPr>
            <a:xfrm>
              <a:off x="8839150" y="2337950"/>
              <a:ext cx="304800" cy="0"/>
            </a:xfrm>
            <a:prstGeom prst="straightConnector1">
              <a:avLst/>
            </a:prstGeom>
            <a:noFill/>
            <a:ln w="9525" cap="flat" cmpd="sng">
              <a:solidFill>
                <a:schemeClr val="accent2"/>
              </a:solidFill>
              <a:prstDash val="solid"/>
              <a:round/>
              <a:headEnd type="none" w="med" len="med"/>
              <a:tailEnd type="none" w="med" len="med"/>
            </a:ln>
          </p:spPr>
        </p:cxnSp>
        <p:cxnSp>
          <p:nvCxnSpPr>
            <p:cNvPr id="1231" name="Google Shape;1231;p24"/>
            <p:cNvCxnSpPr/>
            <p:nvPr/>
          </p:nvCxnSpPr>
          <p:spPr>
            <a:xfrm>
              <a:off x="7140075" y="467600"/>
              <a:ext cx="482700" cy="0"/>
            </a:xfrm>
            <a:prstGeom prst="straightConnector1">
              <a:avLst/>
            </a:prstGeom>
            <a:noFill/>
            <a:ln w="9525" cap="flat" cmpd="sng">
              <a:solidFill>
                <a:schemeClr val="accent2"/>
              </a:solidFill>
              <a:prstDash val="solid"/>
              <a:round/>
              <a:headEnd type="none" w="med" len="med"/>
              <a:tailEnd type="none" w="med" len="med"/>
            </a:ln>
          </p:spPr>
        </p:cxnSp>
      </p:grpSp>
      <p:grpSp>
        <p:nvGrpSpPr>
          <p:cNvPr id="1232" name="Google Shape;1232;p24"/>
          <p:cNvGrpSpPr/>
          <p:nvPr/>
        </p:nvGrpSpPr>
        <p:grpSpPr>
          <a:xfrm>
            <a:off x="11568566" y="621250"/>
            <a:ext cx="625713" cy="624059"/>
            <a:chOff x="6424675" y="3612300"/>
            <a:chExt cx="250700" cy="250050"/>
          </a:xfrm>
        </p:grpSpPr>
        <p:sp>
          <p:nvSpPr>
            <p:cNvPr id="1233" name="Google Shape;1233;p24"/>
            <p:cNvSpPr/>
            <p:nvPr/>
          </p:nvSpPr>
          <p:spPr>
            <a:xfrm>
              <a:off x="6424675" y="3612300"/>
              <a:ext cx="250700" cy="250050"/>
            </a:xfrm>
            <a:custGeom>
              <a:avLst/>
              <a:gdLst/>
              <a:ahLst/>
              <a:cxnLst/>
              <a:rect l="l" t="t" r="r" b="b"/>
              <a:pathLst>
                <a:path w="10028" h="10002" extrusionOk="0">
                  <a:moveTo>
                    <a:pt x="9603" y="424"/>
                  </a:moveTo>
                  <a:lnTo>
                    <a:pt x="9603" y="1387"/>
                  </a:lnTo>
                  <a:lnTo>
                    <a:pt x="1206" y="1387"/>
                  </a:lnTo>
                  <a:lnTo>
                    <a:pt x="1206" y="424"/>
                  </a:lnTo>
                  <a:close/>
                  <a:moveTo>
                    <a:pt x="2464" y="5193"/>
                  </a:moveTo>
                  <a:cubicBezTo>
                    <a:pt x="2473" y="5193"/>
                    <a:pt x="2483" y="5194"/>
                    <a:pt x="2494" y="5195"/>
                  </a:cubicBezTo>
                  <a:cubicBezTo>
                    <a:pt x="2538" y="5200"/>
                    <a:pt x="2585" y="5202"/>
                    <a:pt x="2632" y="5202"/>
                  </a:cubicBezTo>
                  <a:cubicBezTo>
                    <a:pt x="2679" y="5202"/>
                    <a:pt x="2727" y="5200"/>
                    <a:pt x="2773" y="5195"/>
                  </a:cubicBezTo>
                  <a:cubicBezTo>
                    <a:pt x="2847" y="5195"/>
                    <a:pt x="2883" y="5231"/>
                    <a:pt x="2878" y="5293"/>
                  </a:cubicBezTo>
                  <a:cubicBezTo>
                    <a:pt x="2866" y="5510"/>
                    <a:pt x="2986" y="5620"/>
                    <a:pt x="3177" y="5682"/>
                  </a:cubicBezTo>
                  <a:cubicBezTo>
                    <a:pt x="3301" y="5718"/>
                    <a:pt x="3425" y="5770"/>
                    <a:pt x="3544" y="5826"/>
                  </a:cubicBezTo>
                  <a:cubicBezTo>
                    <a:pt x="3585" y="5846"/>
                    <a:pt x="3622" y="5854"/>
                    <a:pt x="3658" y="5854"/>
                  </a:cubicBezTo>
                  <a:cubicBezTo>
                    <a:pt x="3724" y="5854"/>
                    <a:pt x="3784" y="5825"/>
                    <a:pt x="3845" y="5785"/>
                  </a:cubicBezTo>
                  <a:cubicBezTo>
                    <a:pt x="3886" y="5754"/>
                    <a:pt x="3933" y="5718"/>
                    <a:pt x="3974" y="5682"/>
                  </a:cubicBezTo>
                  <a:cubicBezTo>
                    <a:pt x="4088" y="5801"/>
                    <a:pt x="4201" y="5914"/>
                    <a:pt x="4316" y="6033"/>
                  </a:cubicBezTo>
                  <a:cubicBezTo>
                    <a:pt x="4294" y="6069"/>
                    <a:pt x="4275" y="6126"/>
                    <a:pt x="4237" y="6162"/>
                  </a:cubicBezTo>
                  <a:cubicBezTo>
                    <a:pt x="4077" y="6312"/>
                    <a:pt x="4186" y="6458"/>
                    <a:pt x="4244" y="6597"/>
                  </a:cubicBezTo>
                  <a:cubicBezTo>
                    <a:pt x="4289" y="6716"/>
                    <a:pt x="4347" y="6830"/>
                    <a:pt x="4388" y="6949"/>
                  </a:cubicBezTo>
                  <a:cubicBezTo>
                    <a:pt x="4424" y="7057"/>
                    <a:pt x="4502" y="7098"/>
                    <a:pt x="4595" y="7124"/>
                  </a:cubicBezTo>
                  <a:cubicBezTo>
                    <a:pt x="4662" y="7141"/>
                    <a:pt x="4729" y="7146"/>
                    <a:pt x="4802" y="7155"/>
                  </a:cubicBezTo>
                  <a:lnTo>
                    <a:pt x="4802" y="7657"/>
                  </a:lnTo>
                  <a:cubicBezTo>
                    <a:pt x="4745" y="7657"/>
                    <a:pt x="4698" y="7663"/>
                    <a:pt x="4652" y="7668"/>
                  </a:cubicBezTo>
                  <a:cubicBezTo>
                    <a:pt x="4486" y="7678"/>
                    <a:pt x="4399" y="7771"/>
                    <a:pt x="4352" y="7927"/>
                  </a:cubicBezTo>
                  <a:cubicBezTo>
                    <a:pt x="4316" y="8051"/>
                    <a:pt x="4253" y="8170"/>
                    <a:pt x="4196" y="8289"/>
                  </a:cubicBezTo>
                  <a:cubicBezTo>
                    <a:pt x="4139" y="8418"/>
                    <a:pt x="4144" y="8537"/>
                    <a:pt x="4244" y="8650"/>
                  </a:cubicBezTo>
                  <a:cubicBezTo>
                    <a:pt x="4280" y="8688"/>
                    <a:pt x="4306" y="8734"/>
                    <a:pt x="4337" y="8775"/>
                  </a:cubicBezTo>
                  <a:cubicBezTo>
                    <a:pt x="4217" y="8889"/>
                    <a:pt x="4103" y="9003"/>
                    <a:pt x="3984" y="9116"/>
                  </a:cubicBezTo>
                  <a:cubicBezTo>
                    <a:pt x="3927" y="9075"/>
                    <a:pt x="3871" y="9018"/>
                    <a:pt x="3803" y="8992"/>
                  </a:cubicBezTo>
                  <a:cubicBezTo>
                    <a:pt x="3754" y="8975"/>
                    <a:pt x="3693" y="8962"/>
                    <a:pt x="3638" y="8962"/>
                  </a:cubicBezTo>
                  <a:cubicBezTo>
                    <a:pt x="3612" y="8962"/>
                    <a:pt x="3587" y="8965"/>
                    <a:pt x="3566" y="8972"/>
                  </a:cubicBezTo>
                  <a:cubicBezTo>
                    <a:pt x="3379" y="9029"/>
                    <a:pt x="3208" y="9111"/>
                    <a:pt x="3033" y="9184"/>
                  </a:cubicBezTo>
                  <a:cubicBezTo>
                    <a:pt x="2898" y="9235"/>
                    <a:pt x="2888" y="9359"/>
                    <a:pt x="2883" y="9474"/>
                  </a:cubicBezTo>
                  <a:cubicBezTo>
                    <a:pt x="2878" y="9552"/>
                    <a:pt x="2857" y="9590"/>
                    <a:pt x="2790" y="9590"/>
                  </a:cubicBezTo>
                  <a:cubicBezTo>
                    <a:pt x="2782" y="9590"/>
                    <a:pt x="2773" y="9589"/>
                    <a:pt x="2763" y="9588"/>
                  </a:cubicBezTo>
                  <a:cubicBezTo>
                    <a:pt x="2712" y="9585"/>
                    <a:pt x="2660" y="9583"/>
                    <a:pt x="2609" y="9583"/>
                  </a:cubicBezTo>
                  <a:cubicBezTo>
                    <a:pt x="2558" y="9583"/>
                    <a:pt x="2507" y="9585"/>
                    <a:pt x="2458" y="9588"/>
                  </a:cubicBezTo>
                  <a:cubicBezTo>
                    <a:pt x="2453" y="9588"/>
                    <a:pt x="2448" y="9588"/>
                    <a:pt x="2443" y="9588"/>
                  </a:cubicBezTo>
                  <a:cubicBezTo>
                    <a:pt x="2376" y="9588"/>
                    <a:pt x="2344" y="9557"/>
                    <a:pt x="2344" y="9489"/>
                  </a:cubicBezTo>
                  <a:cubicBezTo>
                    <a:pt x="2350" y="9309"/>
                    <a:pt x="2272" y="9199"/>
                    <a:pt x="2095" y="9147"/>
                  </a:cubicBezTo>
                  <a:cubicBezTo>
                    <a:pt x="1946" y="9101"/>
                    <a:pt x="1806" y="9029"/>
                    <a:pt x="1667" y="8972"/>
                  </a:cubicBezTo>
                  <a:cubicBezTo>
                    <a:pt x="1631" y="8957"/>
                    <a:pt x="1596" y="8951"/>
                    <a:pt x="1563" y="8951"/>
                  </a:cubicBezTo>
                  <a:cubicBezTo>
                    <a:pt x="1479" y="8951"/>
                    <a:pt x="1406" y="8994"/>
                    <a:pt x="1335" y="9049"/>
                  </a:cubicBezTo>
                  <a:cubicBezTo>
                    <a:pt x="1304" y="9075"/>
                    <a:pt x="1273" y="9096"/>
                    <a:pt x="1232" y="9127"/>
                  </a:cubicBezTo>
                  <a:cubicBezTo>
                    <a:pt x="1128" y="9023"/>
                    <a:pt x="1040" y="8930"/>
                    <a:pt x="947" y="8843"/>
                  </a:cubicBezTo>
                  <a:cubicBezTo>
                    <a:pt x="901" y="8796"/>
                    <a:pt x="885" y="8760"/>
                    <a:pt x="937" y="8708"/>
                  </a:cubicBezTo>
                  <a:cubicBezTo>
                    <a:pt x="963" y="8688"/>
                    <a:pt x="984" y="8650"/>
                    <a:pt x="1004" y="8619"/>
                  </a:cubicBezTo>
                  <a:cubicBezTo>
                    <a:pt x="1061" y="8537"/>
                    <a:pt x="1097" y="8454"/>
                    <a:pt x="1046" y="8346"/>
                  </a:cubicBezTo>
                  <a:cubicBezTo>
                    <a:pt x="968" y="8196"/>
                    <a:pt x="906" y="8036"/>
                    <a:pt x="854" y="7869"/>
                  </a:cubicBezTo>
                  <a:cubicBezTo>
                    <a:pt x="798" y="7688"/>
                    <a:pt x="648" y="7683"/>
                    <a:pt x="502" y="7663"/>
                  </a:cubicBezTo>
                  <a:cubicBezTo>
                    <a:pt x="476" y="7657"/>
                    <a:pt x="456" y="7657"/>
                    <a:pt x="425" y="7657"/>
                  </a:cubicBezTo>
                  <a:lnTo>
                    <a:pt x="425" y="7155"/>
                  </a:lnTo>
                  <a:cubicBezTo>
                    <a:pt x="476" y="7146"/>
                    <a:pt x="538" y="7129"/>
                    <a:pt x="600" y="7124"/>
                  </a:cubicBezTo>
                  <a:cubicBezTo>
                    <a:pt x="803" y="7119"/>
                    <a:pt x="834" y="6949"/>
                    <a:pt x="901" y="6819"/>
                  </a:cubicBezTo>
                  <a:cubicBezTo>
                    <a:pt x="953" y="6701"/>
                    <a:pt x="994" y="6582"/>
                    <a:pt x="1040" y="6463"/>
                  </a:cubicBezTo>
                  <a:cubicBezTo>
                    <a:pt x="1082" y="6360"/>
                    <a:pt x="1077" y="6271"/>
                    <a:pt x="999" y="6178"/>
                  </a:cubicBezTo>
                  <a:cubicBezTo>
                    <a:pt x="880" y="6038"/>
                    <a:pt x="885" y="6033"/>
                    <a:pt x="1020" y="5899"/>
                  </a:cubicBezTo>
                  <a:cubicBezTo>
                    <a:pt x="1087" y="5832"/>
                    <a:pt x="1159" y="5754"/>
                    <a:pt x="1232" y="5677"/>
                  </a:cubicBezTo>
                  <a:cubicBezTo>
                    <a:pt x="1314" y="5733"/>
                    <a:pt x="1388" y="5795"/>
                    <a:pt x="1470" y="5832"/>
                  </a:cubicBezTo>
                  <a:cubicBezTo>
                    <a:pt x="1496" y="5842"/>
                    <a:pt x="1527" y="5847"/>
                    <a:pt x="1558" y="5847"/>
                  </a:cubicBezTo>
                  <a:cubicBezTo>
                    <a:pt x="1590" y="5847"/>
                    <a:pt x="1622" y="5842"/>
                    <a:pt x="1651" y="5832"/>
                  </a:cubicBezTo>
                  <a:cubicBezTo>
                    <a:pt x="1822" y="5775"/>
                    <a:pt x="1987" y="5701"/>
                    <a:pt x="2157" y="5634"/>
                  </a:cubicBezTo>
                  <a:cubicBezTo>
                    <a:pt x="2293" y="5577"/>
                    <a:pt x="2344" y="5474"/>
                    <a:pt x="2339" y="5340"/>
                  </a:cubicBezTo>
                  <a:cubicBezTo>
                    <a:pt x="2339" y="5237"/>
                    <a:pt x="2373" y="5193"/>
                    <a:pt x="2464" y="5193"/>
                  </a:cubicBezTo>
                  <a:close/>
                  <a:moveTo>
                    <a:pt x="9779" y="1"/>
                  </a:moveTo>
                  <a:cubicBezTo>
                    <a:pt x="6856" y="6"/>
                    <a:pt x="3933" y="6"/>
                    <a:pt x="1009" y="6"/>
                  </a:cubicBezTo>
                  <a:cubicBezTo>
                    <a:pt x="849" y="6"/>
                    <a:pt x="782" y="68"/>
                    <a:pt x="782" y="223"/>
                  </a:cubicBezTo>
                  <a:lnTo>
                    <a:pt x="782" y="3736"/>
                  </a:lnTo>
                  <a:cubicBezTo>
                    <a:pt x="782" y="3870"/>
                    <a:pt x="872" y="3980"/>
                    <a:pt x="980" y="3980"/>
                  </a:cubicBezTo>
                  <a:cubicBezTo>
                    <a:pt x="985" y="3980"/>
                    <a:pt x="989" y="3980"/>
                    <a:pt x="994" y="3979"/>
                  </a:cubicBezTo>
                  <a:cubicBezTo>
                    <a:pt x="1139" y="3963"/>
                    <a:pt x="1201" y="3891"/>
                    <a:pt x="1201" y="3741"/>
                  </a:cubicBezTo>
                  <a:cubicBezTo>
                    <a:pt x="1195" y="3141"/>
                    <a:pt x="1195" y="2546"/>
                    <a:pt x="1195" y="1945"/>
                  </a:cubicBezTo>
                  <a:lnTo>
                    <a:pt x="1195" y="1816"/>
                  </a:lnTo>
                  <a:lnTo>
                    <a:pt x="9603" y="1816"/>
                  </a:lnTo>
                  <a:lnTo>
                    <a:pt x="9603" y="7291"/>
                  </a:lnTo>
                  <a:lnTo>
                    <a:pt x="5221" y="7291"/>
                  </a:lnTo>
                  <a:lnTo>
                    <a:pt x="5221" y="7016"/>
                  </a:lnTo>
                  <a:cubicBezTo>
                    <a:pt x="5221" y="6850"/>
                    <a:pt x="5149" y="6778"/>
                    <a:pt x="4989" y="6757"/>
                  </a:cubicBezTo>
                  <a:cubicBezTo>
                    <a:pt x="4900" y="6747"/>
                    <a:pt x="4791" y="6742"/>
                    <a:pt x="4745" y="6690"/>
                  </a:cubicBezTo>
                  <a:cubicBezTo>
                    <a:pt x="4672" y="6613"/>
                    <a:pt x="4636" y="6494"/>
                    <a:pt x="4621" y="6384"/>
                  </a:cubicBezTo>
                  <a:cubicBezTo>
                    <a:pt x="4610" y="6338"/>
                    <a:pt x="4683" y="6271"/>
                    <a:pt x="4724" y="6219"/>
                  </a:cubicBezTo>
                  <a:cubicBezTo>
                    <a:pt x="4853" y="6038"/>
                    <a:pt x="4827" y="5894"/>
                    <a:pt x="4688" y="5775"/>
                  </a:cubicBezTo>
                  <a:cubicBezTo>
                    <a:pt x="4528" y="5629"/>
                    <a:pt x="4383" y="5469"/>
                    <a:pt x="4232" y="5319"/>
                  </a:cubicBezTo>
                  <a:cubicBezTo>
                    <a:pt x="4146" y="5232"/>
                    <a:pt x="4080" y="5190"/>
                    <a:pt x="4011" y="5190"/>
                  </a:cubicBezTo>
                  <a:cubicBezTo>
                    <a:pt x="3949" y="5190"/>
                    <a:pt x="3884" y="5225"/>
                    <a:pt x="3798" y="5293"/>
                  </a:cubicBezTo>
                  <a:cubicBezTo>
                    <a:pt x="3754" y="5328"/>
                    <a:pt x="3699" y="5386"/>
                    <a:pt x="3658" y="5386"/>
                  </a:cubicBezTo>
                  <a:cubicBezTo>
                    <a:pt x="3657" y="5386"/>
                    <a:pt x="3655" y="5386"/>
                    <a:pt x="3654" y="5386"/>
                  </a:cubicBezTo>
                  <a:cubicBezTo>
                    <a:pt x="3539" y="5366"/>
                    <a:pt x="3430" y="5324"/>
                    <a:pt x="3332" y="5267"/>
                  </a:cubicBezTo>
                  <a:cubicBezTo>
                    <a:pt x="3291" y="5247"/>
                    <a:pt x="3281" y="5164"/>
                    <a:pt x="3270" y="5102"/>
                  </a:cubicBezTo>
                  <a:cubicBezTo>
                    <a:pt x="3239" y="4843"/>
                    <a:pt x="3172" y="4786"/>
                    <a:pt x="2909" y="4786"/>
                  </a:cubicBezTo>
                  <a:cubicBezTo>
                    <a:pt x="2760" y="4786"/>
                    <a:pt x="2609" y="4784"/>
                    <a:pt x="2459" y="4784"/>
                  </a:cubicBezTo>
                  <a:cubicBezTo>
                    <a:pt x="2384" y="4784"/>
                    <a:pt x="2310" y="4785"/>
                    <a:pt x="2236" y="4786"/>
                  </a:cubicBezTo>
                  <a:cubicBezTo>
                    <a:pt x="2076" y="4786"/>
                    <a:pt x="2002" y="4853"/>
                    <a:pt x="1977" y="5004"/>
                  </a:cubicBezTo>
                  <a:cubicBezTo>
                    <a:pt x="1956" y="5097"/>
                    <a:pt x="1951" y="5211"/>
                    <a:pt x="1894" y="5267"/>
                  </a:cubicBezTo>
                  <a:cubicBezTo>
                    <a:pt x="1818" y="5341"/>
                    <a:pt x="1740" y="5375"/>
                    <a:pt x="1660" y="5375"/>
                  </a:cubicBezTo>
                  <a:cubicBezTo>
                    <a:pt x="1577" y="5375"/>
                    <a:pt x="1492" y="5339"/>
                    <a:pt x="1403" y="5273"/>
                  </a:cubicBezTo>
                  <a:cubicBezTo>
                    <a:pt x="1339" y="5224"/>
                    <a:pt x="1274" y="5198"/>
                    <a:pt x="1211" y="5198"/>
                  </a:cubicBezTo>
                  <a:cubicBezTo>
                    <a:pt x="1140" y="5198"/>
                    <a:pt x="1072" y="5230"/>
                    <a:pt x="1009" y="5298"/>
                  </a:cubicBezTo>
                  <a:cubicBezTo>
                    <a:pt x="854" y="5464"/>
                    <a:pt x="694" y="5624"/>
                    <a:pt x="528" y="5780"/>
                  </a:cubicBezTo>
                  <a:cubicBezTo>
                    <a:pt x="394" y="5909"/>
                    <a:pt x="368" y="6080"/>
                    <a:pt x="492" y="6193"/>
                  </a:cubicBezTo>
                  <a:cubicBezTo>
                    <a:pt x="626" y="6322"/>
                    <a:pt x="612" y="6458"/>
                    <a:pt x="528" y="6608"/>
                  </a:cubicBezTo>
                  <a:cubicBezTo>
                    <a:pt x="523" y="6618"/>
                    <a:pt x="518" y="6639"/>
                    <a:pt x="507" y="6649"/>
                  </a:cubicBezTo>
                  <a:cubicBezTo>
                    <a:pt x="471" y="6680"/>
                    <a:pt x="430" y="6721"/>
                    <a:pt x="383" y="6732"/>
                  </a:cubicBezTo>
                  <a:cubicBezTo>
                    <a:pt x="244" y="6768"/>
                    <a:pt x="84" y="6747"/>
                    <a:pt x="1" y="6907"/>
                  </a:cubicBezTo>
                  <a:lnTo>
                    <a:pt x="1" y="7881"/>
                  </a:lnTo>
                  <a:cubicBezTo>
                    <a:pt x="53" y="8005"/>
                    <a:pt x="151" y="8041"/>
                    <a:pt x="275" y="8051"/>
                  </a:cubicBezTo>
                  <a:cubicBezTo>
                    <a:pt x="342" y="8061"/>
                    <a:pt x="404" y="8072"/>
                    <a:pt x="471" y="8082"/>
                  </a:cubicBezTo>
                  <a:cubicBezTo>
                    <a:pt x="502" y="8144"/>
                    <a:pt x="528" y="8216"/>
                    <a:pt x="564" y="8273"/>
                  </a:cubicBezTo>
                  <a:cubicBezTo>
                    <a:pt x="636" y="8397"/>
                    <a:pt x="590" y="8485"/>
                    <a:pt x="512" y="8583"/>
                  </a:cubicBezTo>
                  <a:cubicBezTo>
                    <a:pt x="363" y="8755"/>
                    <a:pt x="373" y="8853"/>
                    <a:pt x="533" y="9013"/>
                  </a:cubicBezTo>
                  <a:cubicBezTo>
                    <a:pt x="710" y="9184"/>
                    <a:pt x="880" y="9359"/>
                    <a:pt x="1051" y="9531"/>
                  </a:cubicBezTo>
                  <a:cubicBezTo>
                    <a:pt x="1108" y="9585"/>
                    <a:pt x="1160" y="9612"/>
                    <a:pt x="1215" y="9612"/>
                  </a:cubicBezTo>
                  <a:cubicBezTo>
                    <a:pt x="1261" y="9612"/>
                    <a:pt x="1308" y="9594"/>
                    <a:pt x="1362" y="9557"/>
                  </a:cubicBezTo>
                  <a:cubicBezTo>
                    <a:pt x="1439" y="9505"/>
                    <a:pt x="1512" y="9453"/>
                    <a:pt x="1589" y="9395"/>
                  </a:cubicBezTo>
                  <a:cubicBezTo>
                    <a:pt x="1677" y="9433"/>
                    <a:pt x="1765" y="9469"/>
                    <a:pt x="1858" y="9505"/>
                  </a:cubicBezTo>
                  <a:cubicBezTo>
                    <a:pt x="1992" y="9562"/>
                    <a:pt x="1951" y="9691"/>
                    <a:pt x="1971" y="9789"/>
                  </a:cubicBezTo>
                  <a:cubicBezTo>
                    <a:pt x="2008" y="9954"/>
                    <a:pt x="2049" y="10001"/>
                    <a:pt x="2215" y="10001"/>
                  </a:cubicBezTo>
                  <a:lnTo>
                    <a:pt x="2934" y="10001"/>
                  </a:lnTo>
                  <a:cubicBezTo>
                    <a:pt x="3198" y="10001"/>
                    <a:pt x="3239" y="9960"/>
                    <a:pt x="3270" y="9696"/>
                  </a:cubicBezTo>
                  <a:cubicBezTo>
                    <a:pt x="3281" y="9634"/>
                    <a:pt x="3291" y="9551"/>
                    <a:pt x="3332" y="9526"/>
                  </a:cubicBezTo>
                  <a:cubicBezTo>
                    <a:pt x="3425" y="9469"/>
                    <a:pt x="3535" y="9433"/>
                    <a:pt x="3638" y="9402"/>
                  </a:cubicBezTo>
                  <a:cubicBezTo>
                    <a:pt x="3641" y="9401"/>
                    <a:pt x="3644" y="9400"/>
                    <a:pt x="3647" y="9400"/>
                  </a:cubicBezTo>
                  <a:cubicBezTo>
                    <a:pt x="3676" y="9400"/>
                    <a:pt x="3713" y="9445"/>
                    <a:pt x="3747" y="9469"/>
                  </a:cubicBezTo>
                  <a:cubicBezTo>
                    <a:pt x="3803" y="9505"/>
                    <a:pt x="3860" y="9546"/>
                    <a:pt x="3917" y="9582"/>
                  </a:cubicBezTo>
                  <a:cubicBezTo>
                    <a:pt x="3952" y="9604"/>
                    <a:pt x="3987" y="9615"/>
                    <a:pt x="4020" y="9615"/>
                  </a:cubicBezTo>
                  <a:cubicBezTo>
                    <a:pt x="4064" y="9615"/>
                    <a:pt x="4106" y="9595"/>
                    <a:pt x="4144" y="9557"/>
                  </a:cubicBezTo>
                  <a:cubicBezTo>
                    <a:pt x="4352" y="9350"/>
                    <a:pt x="4559" y="9142"/>
                    <a:pt x="4765" y="8936"/>
                  </a:cubicBezTo>
                  <a:cubicBezTo>
                    <a:pt x="4833" y="8863"/>
                    <a:pt x="4838" y="8770"/>
                    <a:pt x="4791" y="8682"/>
                  </a:cubicBezTo>
                  <a:cubicBezTo>
                    <a:pt x="4776" y="8657"/>
                    <a:pt x="4760" y="8626"/>
                    <a:pt x="4734" y="8605"/>
                  </a:cubicBezTo>
                  <a:cubicBezTo>
                    <a:pt x="4621" y="8490"/>
                    <a:pt x="4610" y="8371"/>
                    <a:pt x="4683" y="8227"/>
                  </a:cubicBezTo>
                  <a:cubicBezTo>
                    <a:pt x="4729" y="8118"/>
                    <a:pt x="4791" y="8061"/>
                    <a:pt x="4905" y="8051"/>
                  </a:cubicBezTo>
                  <a:cubicBezTo>
                    <a:pt x="4923" y="8051"/>
                    <a:pt x="4940" y="8053"/>
                    <a:pt x="4956" y="8053"/>
                  </a:cubicBezTo>
                  <a:cubicBezTo>
                    <a:pt x="4963" y="8053"/>
                    <a:pt x="4971" y="8052"/>
                    <a:pt x="4977" y="8051"/>
                  </a:cubicBezTo>
                  <a:cubicBezTo>
                    <a:pt x="5180" y="8010"/>
                    <a:pt x="5206" y="7979"/>
                    <a:pt x="5231" y="7709"/>
                  </a:cubicBezTo>
                  <a:lnTo>
                    <a:pt x="5371" y="7709"/>
                  </a:lnTo>
                  <a:cubicBezTo>
                    <a:pt x="6820" y="7709"/>
                    <a:pt x="8273" y="7709"/>
                    <a:pt x="9722" y="7714"/>
                  </a:cubicBezTo>
                  <a:cubicBezTo>
                    <a:pt x="9856" y="7714"/>
                    <a:pt x="9955" y="7673"/>
                    <a:pt x="10027" y="7564"/>
                  </a:cubicBezTo>
                  <a:lnTo>
                    <a:pt x="10027" y="125"/>
                  </a:lnTo>
                  <a:cubicBezTo>
                    <a:pt x="9965" y="37"/>
                    <a:pt x="9893" y="1"/>
                    <a:pt x="9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4"/>
            <p:cNvSpPr/>
            <p:nvPr/>
          </p:nvSpPr>
          <p:spPr>
            <a:xfrm>
              <a:off x="6472275" y="3672725"/>
              <a:ext cx="150850" cy="10350"/>
            </a:xfrm>
            <a:custGeom>
              <a:avLst/>
              <a:gdLst/>
              <a:ahLst/>
              <a:cxnLst/>
              <a:rect l="l" t="t" r="r" b="b"/>
              <a:pathLst>
                <a:path w="6034" h="414" extrusionOk="0">
                  <a:moveTo>
                    <a:pt x="208" y="0"/>
                  </a:moveTo>
                  <a:cubicBezTo>
                    <a:pt x="73" y="0"/>
                    <a:pt x="0" y="67"/>
                    <a:pt x="0" y="196"/>
                  </a:cubicBezTo>
                  <a:cubicBezTo>
                    <a:pt x="0" y="352"/>
                    <a:pt x="78" y="414"/>
                    <a:pt x="260" y="414"/>
                  </a:cubicBezTo>
                  <a:lnTo>
                    <a:pt x="5769" y="414"/>
                  </a:lnTo>
                  <a:cubicBezTo>
                    <a:pt x="5914" y="414"/>
                    <a:pt x="6034" y="326"/>
                    <a:pt x="6022" y="206"/>
                  </a:cubicBezTo>
                  <a:cubicBezTo>
                    <a:pt x="6012" y="62"/>
                    <a:pt x="5945" y="0"/>
                    <a:pt x="5774" y="0"/>
                  </a:cubicBezTo>
                  <a:cubicBezTo>
                    <a:pt x="5467" y="2"/>
                    <a:pt x="5160" y="2"/>
                    <a:pt x="4852" y="2"/>
                  </a:cubicBezTo>
                  <a:cubicBezTo>
                    <a:pt x="4237" y="2"/>
                    <a:pt x="3621" y="0"/>
                    <a:pt x="3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4"/>
            <p:cNvSpPr/>
            <p:nvPr/>
          </p:nvSpPr>
          <p:spPr>
            <a:xfrm>
              <a:off x="6472275" y="3694050"/>
              <a:ext cx="113450" cy="10350"/>
            </a:xfrm>
            <a:custGeom>
              <a:avLst/>
              <a:gdLst/>
              <a:ahLst/>
              <a:cxnLst/>
              <a:rect l="l" t="t" r="r" b="b"/>
              <a:pathLst>
                <a:path w="4538" h="414" extrusionOk="0">
                  <a:moveTo>
                    <a:pt x="234" y="0"/>
                  </a:moveTo>
                  <a:cubicBezTo>
                    <a:pt x="73" y="0"/>
                    <a:pt x="0" y="72"/>
                    <a:pt x="0" y="213"/>
                  </a:cubicBezTo>
                  <a:cubicBezTo>
                    <a:pt x="0" y="352"/>
                    <a:pt x="78" y="414"/>
                    <a:pt x="239" y="414"/>
                  </a:cubicBezTo>
                  <a:lnTo>
                    <a:pt x="4295" y="414"/>
                  </a:lnTo>
                  <a:cubicBezTo>
                    <a:pt x="4460" y="414"/>
                    <a:pt x="4537" y="352"/>
                    <a:pt x="4537" y="208"/>
                  </a:cubicBezTo>
                  <a:cubicBezTo>
                    <a:pt x="4532" y="67"/>
                    <a:pt x="4460" y="0"/>
                    <a:pt x="4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4"/>
            <p:cNvSpPr/>
            <p:nvPr/>
          </p:nvSpPr>
          <p:spPr>
            <a:xfrm>
              <a:off x="6472275" y="3715400"/>
              <a:ext cx="84225" cy="10425"/>
            </a:xfrm>
            <a:custGeom>
              <a:avLst/>
              <a:gdLst/>
              <a:ahLst/>
              <a:cxnLst/>
              <a:rect l="l" t="t" r="r" b="b"/>
              <a:pathLst>
                <a:path w="3369" h="417" extrusionOk="0">
                  <a:moveTo>
                    <a:pt x="217" y="1"/>
                  </a:moveTo>
                  <a:cubicBezTo>
                    <a:pt x="67" y="6"/>
                    <a:pt x="0" y="78"/>
                    <a:pt x="0" y="212"/>
                  </a:cubicBezTo>
                  <a:cubicBezTo>
                    <a:pt x="0" y="347"/>
                    <a:pt x="78" y="414"/>
                    <a:pt x="229" y="414"/>
                  </a:cubicBezTo>
                  <a:lnTo>
                    <a:pt x="1676" y="414"/>
                  </a:lnTo>
                  <a:cubicBezTo>
                    <a:pt x="2004" y="414"/>
                    <a:pt x="2332" y="416"/>
                    <a:pt x="2660" y="416"/>
                  </a:cubicBezTo>
                  <a:cubicBezTo>
                    <a:pt x="2824" y="416"/>
                    <a:pt x="2988" y="416"/>
                    <a:pt x="3152" y="414"/>
                  </a:cubicBezTo>
                  <a:cubicBezTo>
                    <a:pt x="3286" y="414"/>
                    <a:pt x="3364" y="347"/>
                    <a:pt x="3364" y="228"/>
                  </a:cubicBezTo>
                  <a:cubicBezTo>
                    <a:pt x="3369" y="104"/>
                    <a:pt x="3281" y="6"/>
                    <a:pt x="3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4"/>
            <p:cNvSpPr/>
            <p:nvPr/>
          </p:nvSpPr>
          <p:spPr>
            <a:xfrm>
              <a:off x="6592300" y="3773300"/>
              <a:ext cx="48675" cy="10425"/>
            </a:xfrm>
            <a:custGeom>
              <a:avLst/>
              <a:gdLst/>
              <a:ahLst/>
              <a:cxnLst/>
              <a:rect l="l" t="t" r="r" b="b"/>
              <a:pathLst>
                <a:path w="1947" h="417" extrusionOk="0">
                  <a:moveTo>
                    <a:pt x="624" y="0"/>
                  </a:moveTo>
                  <a:cubicBezTo>
                    <a:pt x="502" y="0"/>
                    <a:pt x="381" y="2"/>
                    <a:pt x="259" y="6"/>
                  </a:cubicBezTo>
                  <a:cubicBezTo>
                    <a:pt x="197" y="13"/>
                    <a:pt x="115" y="59"/>
                    <a:pt x="84" y="111"/>
                  </a:cubicBezTo>
                  <a:cubicBezTo>
                    <a:pt x="1" y="255"/>
                    <a:pt x="115" y="416"/>
                    <a:pt x="306" y="416"/>
                  </a:cubicBezTo>
                  <a:lnTo>
                    <a:pt x="1656" y="416"/>
                  </a:lnTo>
                  <a:cubicBezTo>
                    <a:pt x="1687" y="416"/>
                    <a:pt x="1723" y="400"/>
                    <a:pt x="1760" y="395"/>
                  </a:cubicBezTo>
                  <a:cubicBezTo>
                    <a:pt x="1873" y="364"/>
                    <a:pt x="1946" y="286"/>
                    <a:pt x="1925" y="188"/>
                  </a:cubicBezTo>
                  <a:cubicBezTo>
                    <a:pt x="1910" y="59"/>
                    <a:pt x="1847" y="1"/>
                    <a:pt x="1724" y="1"/>
                  </a:cubicBezTo>
                  <a:cubicBezTo>
                    <a:pt x="1719" y="1"/>
                    <a:pt x="1713" y="1"/>
                    <a:pt x="1708" y="2"/>
                  </a:cubicBezTo>
                  <a:cubicBezTo>
                    <a:pt x="1629" y="3"/>
                    <a:pt x="1549" y="4"/>
                    <a:pt x="1470" y="4"/>
                  </a:cubicBezTo>
                  <a:cubicBezTo>
                    <a:pt x="1311" y="4"/>
                    <a:pt x="1151" y="2"/>
                    <a:pt x="989" y="2"/>
                  </a:cubicBezTo>
                  <a:cubicBezTo>
                    <a:pt x="867" y="2"/>
                    <a:pt x="746"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4"/>
            <p:cNvSpPr/>
            <p:nvPr/>
          </p:nvSpPr>
          <p:spPr>
            <a:xfrm>
              <a:off x="6606925" y="3694050"/>
              <a:ext cx="41525" cy="10425"/>
            </a:xfrm>
            <a:custGeom>
              <a:avLst/>
              <a:gdLst/>
              <a:ahLst/>
              <a:cxnLst/>
              <a:rect l="l" t="t" r="r" b="b"/>
              <a:pathLst>
                <a:path w="1661" h="417" extrusionOk="0">
                  <a:moveTo>
                    <a:pt x="213" y="0"/>
                  </a:moveTo>
                  <a:cubicBezTo>
                    <a:pt x="73" y="0"/>
                    <a:pt x="1" y="78"/>
                    <a:pt x="6" y="218"/>
                  </a:cubicBezTo>
                  <a:cubicBezTo>
                    <a:pt x="6" y="347"/>
                    <a:pt x="78" y="414"/>
                    <a:pt x="218" y="414"/>
                  </a:cubicBezTo>
                  <a:cubicBezTo>
                    <a:pt x="285" y="416"/>
                    <a:pt x="353" y="417"/>
                    <a:pt x="421" y="417"/>
                  </a:cubicBezTo>
                  <a:cubicBezTo>
                    <a:pt x="557" y="417"/>
                    <a:pt x="693" y="414"/>
                    <a:pt x="828" y="414"/>
                  </a:cubicBezTo>
                  <a:cubicBezTo>
                    <a:pt x="966" y="414"/>
                    <a:pt x="1104" y="417"/>
                    <a:pt x="1242" y="417"/>
                  </a:cubicBezTo>
                  <a:cubicBezTo>
                    <a:pt x="1311" y="417"/>
                    <a:pt x="1380" y="416"/>
                    <a:pt x="1448" y="414"/>
                  </a:cubicBezTo>
                  <a:cubicBezTo>
                    <a:pt x="1573" y="414"/>
                    <a:pt x="1661" y="327"/>
                    <a:pt x="1661" y="213"/>
                  </a:cubicBezTo>
                  <a:cubicBezTo>
                    <a:pt x="1661" y="78"/>
                    <a:pt x="1589" y="0"/>
                    <a:pt x="1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9" name="Google Shape;1239;p24"/>
            <p:cNvSpPr/>
            <p:nvPr/>
          </p:nvSpPr>
          <p:spPr>
            <a:xfrm>
              <a:off x="6603700" y="3751350"/>
              <a:ext cx="36875" cy="10500"/>
            </a:xfrm>
            <a:custGeom>
              <a:avLst/>
              <a:gdLst/>
              <a:ahLst/>
              <a:cxnLst/>
              <a:rect l="l" t="t" r="r" b="b"/>
              <a:pathLst>
                <a:path w="1475" h="420" extrusionOk="0">
                  <a:moveTo>
                    <a:pt x="1076" y="0"/>
                  </a:moveTo>
                  <a:cubicBezTo>
                    <a:pt x="801" y="0"/>
                    <a:pt x="528" y="0"/>
                    <a:pt x="254" y="5"/>
                  </a:cubicBezTo>
                  <a:cubicBezTo>
                    <a:pt x="113" y="5"/>
                    <a:pt x="0" y="103"/>
                    <a:pt x="10" y="218"/>
                  </a:cubicBezTo>
                  <a:cubicBezTo>
                    <a:pt x="25" y="356"/>
                    <a:pt x="92" y="419"/>
                    <a:pt x="233" y="419"/>
                  </a:cubicBezTo>
                  <a:cubicBezTo>
                    <a:pt x="240" y="419"/>
                    <a:pt x="247" y="419"/>
                    <a:pt x="254" y="419"/>
                  </a:cubicBezTo>
                  <a:cubicBezTo>
                    <a:pt x="307" y="416"/>
                    <a:pt x="361" y="414"/>
                    <a:pt x="415" y="414"/>
                  </a:cubicBezTo>
                  <a:cubicBezTo>
                    <a:pt x="524" y="414"/>
                    <a:pt x="632" y="419"/>
                    <a:pt x="739" y="419"/>
                  </a:cubicBezTo>
                  <a:lnTo>
                    <a:pt x="1236" y="419"/>
                  </a:lnTo>
                  <a:cubicBezTo>
                    <a:pt x="1386" y="414"/>
                    <a:pt x="1474" y="342"/>
                    <a:pt x="1474" y="223"/>
                  </a:cubicBezTo>
                  <a:cubicBezTo>
                    <a:pt x="1474" y="103"/>
                    <a:pt x="1381" y="10"/>
                    <a:pt x="1247" y="5"/>
                  </a:cubicBezTo>
                  <a:cubicBezTo>
                    <a:pt x="1190" y="0"/>
                    <a:pt x="1133"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4"/>
            <p:cNvSpPr/>
            <p:nvPr/>
          </p:nvSpPr>
          <p:spPr>
            <a:xfrm>
              <a:off x="6638100" y="3715400"/>
              <a:ext cx="10350" cy="10375"/>
            </a:xfrm>
            <a:custGeom>
              <a:avLst/>
              <a:gdLst/>
              <a:ahLst/>
              <a:cxnLst/>
              <a:rect l="l" t="t" r="r" b="b"/>
              <a:pathLst>
                <a:path w="414" h="415" extrusionOk="0">
                  <a:moveTo>
                    <a:pt x="201" y="0"/>
                  </a:moveTo>
                  <a:cubicBezTo>
                    <a:pt x="87" y="0"/>
                    <a:pt x="0" y="87"/>
                    <a:pt x="0" y="207"/>
                  </a:cubicBezTo>
                  <a:cubicBezTo>
                    <a:pt x="0" y="336"/>
                    <a:pt x="72" y="414"/>
                    <a:pt x="201" y="414"/>
                  </a:cubicBezTo>
                  <a:cubicBezTo>
                    <a:pt x="205" y="414"/>
                    <a:pt x="209" y="414"/>
                    <a:pt x="213" y="414"/>
                  </a:cubicBezTo>
                  <a:cubicBezTo>
                    <a:pt x="337" y="414"/>
                    <a:pt x="414" y="338"/>
                    <a:pt x="414" y="223"/>
                  </a:cubicBezTo>
                  <a:cubicBezTo>
                    <a:pt x="414" y="109"/>
                    <a:pt x="326" y="6"/>
                    <a:pt x="213" y="1"/>
                  </a:cubicBezTo>
                  <a:cubicBezTo>
                    <a:pt x="209" y="0"/>
                    <a:pt x="205"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4"/>
            <p:cNvSpPr/>
            <p:nvPr/>
          </p:nvSpPr>
          <p:spPr>
            <a:xfrm>
              <a:off x="6638625" y="3672725"/>
              <a:ext cx="10475" cy="10375"/>
            </a:xfrm>
            <a:custGeom>
              <a:avLst/>
              <a:gdLst/>
              <a:ahLst/>
              <a:cxnLst/>
              <a:rect l="l" t="t" r="r" b="b"/>
              <a:pathLst>
                <a:path w="419" h="415" extrusionOk="0">
                  <a:moveTo>
                    <a:pt x="197" y="0"/>
                  </a:moveTo>
                  <a:cubicBezTo>
                    <a:pt x="72" y="0"/>
                    <a:pt x="5" y="72"/>
                    <a:pt x="0" y="201"/>
                  </a:cubicBezTo>
                  <a:cubicBezTo>
                    <a:pt x="0" y="321"/>
                    <a:pt x="56" y="404"/>
                    <a:pt x="206" y="414"/>
                  </a:cubicBezTo>
                  <a:cubicBezTo>
                    <a:pt x="211" y="414"/>
                    <a:pt x="215" y="414"/>
                    <a:pt x="219" y="414"/>
                  </a:cubicBezTo>
                  <a:cubicBezTo>
                    <a:pt x="313" y="414"/>
                    <a:pt x="414" y="307"/>
                    <a:pt x="419" y="211"/>
                  </a:cubicBezTo>
                  <a:cubicBezTo>
                    <a:pt x="419" y="82"/>
                    <a:pt x="331" y="0"/>
                    <a:pt x="1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4"/>
            <p:cNvSpPr/>
            <p:nvPr/>
          </p:nvSpPr>
          <p:spPr>
            <a:xfrm>
              <a:off x="6575225" y="3715400"/>
              <a:ext cx="10500" cy="10375"/>
            </a:xfrm>
            <a:custGeom>
              <a:avLst/>
              <a:gdLst/>
              <a:ahLst/>
              <a:cxnLst/>
              <a:rect l="l" t="t" r="r" b="b"/>
              <a:pathLst>
                <a:path w="420" h="415" extrusionOk="0">
                  <a:moveTo>
                    <a:pt x="208" y="1"/>
                  </a:moveTo>
                  <a:cubicBezTo>
                    <a:pt x="109" y="6"/>
                    <a:pt x="1" y="114"/>
                    <a:pt x="6" y="212"/>
                  </a:cubicBezTo>
                  <a:cubicBezTo>
                    <a:pt x="6" y="336"/>
                    <a:pt x="89" y="414"/>
                    <a:pt x="208" y="414"/>
                  </a:cubicBezTo>
                  <a:cubicBezTo>
                    <a:pt x="212" y="414"/>
                    <a:pt x="216" y="414"/>
                    <a:pt x="220" y="414"/>
                  </a:cubicBezTo>
                  <a:cubicBezTo>
                    <a:pt x="347" y="414"/>
                    <a:pt x="419" y="338"/>
                    <a:pt x="419" y="212"/>
                  </a:cubicBezTo>
                  <a:cubicBezTo>
                    <a:pt x="419" y="78"/>
                    <a:pt x="3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3" name="Google Shape;1243;p24"/>
            <p:cNvSpPr/>
            <p:nvPr/>
          </p:nvSpPr>
          <p:spPr>
            <a:xfrm>
              <a:off x="6607050" y="3715400"/>
              <a:ext cx="10375" cy="10375"/>
            </a:xfrm>
            <a:custGeom>
              <a:avLst/>
              <a:gdLst/>
              <a:ahLst/>
              <a:cxnLst/>
              <a:rect l="l" t="t" r="r" b="b"/>
              <a:pathLst>
                <a:path w="415" h="415" extrusionOk="0">
                  <a:moveTo>
                    <a:pt x="192" y="1"/>
                  </a:moveTo>
                  <a:cubicBezTo>
                    <a:pt x="73" y="1"/>
                    <a:pt x="1" y="82"/>
                    <a:pt x="1" y="207"/>
                  </a:cubicBezTo>
                  <a:cubicBezTo>
                    <a:pt x="1" y="342"/>
                    <a:pt x="63" y="414"/>
                    <a:pt x="187" y="414"/>
                  </a:cubicBezTo>
                  <a:cubicBezTo>
                    <a:pt x="190" y="414"/>
                    <a:pt x="192" y="414"/>
                    <a:pt x="195" y="414"/>
                  </a:cubicBezTo>
                  <a:cubicBezTo>
                    <a:pt x="306" y="414"/>
                    <a:pt x="409" y="318"/>
                    <a:pt x="414" y="212"/>
                  </a:cubicBezTo>
                  <a:cubicBezTo>
                    <a:pt x="414" y="109"/>
                    <a:pt x="306"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4" name="Google Shape;1244;p24"/>
            <p:cNvSpPr/>
            <p:nvPr/>
          </p:nvSpPr>
          <p:spPr>
            <a:xfrm>
              <a:off x="6444200" y="3722100"/>
              <a:ext cx="10375" cy="10400"/>
            </a:xfrm>
            <a:custGeom>
              <a:avLst/>
              <a:gdLst/>
              <a:ahLst/>
              <a:cxnLst/>
              <a:rect l="l" t="t" r="r" b="b"/>
              <a:pathLst>
                <a:path w="415" h="416" extrusionOk="0">
                  <a:moveTo>
                    <a:pt x="218" y="1"/>
                  </a:moveTo>
                  <a:cubicBezTo>
                    <a:pt x="79" y="1"/>
                    <a:pt x="1" y="74"/>
                    <a:pt x="1" y="198"/>
                  </a:cubicBezTo>
                  <a:cubicBezTo>
                    <a:pt x="1" y="313"/>
                    <a:pt x="105" y="416"/>
                    <a:pt x="215" y="416"/>
                  </a:cubicBezTo>
                  <a:cubicBezTo>
                    <a:pt x="218" y="416"/>
                    <a:pt x="220" y="416"/>
                    <a:pt x="223" y="415"/>
                  </a:cubicBezTo>
                  <a:cubicBezTo>
                    <a:pt x="327" y="409"/>
                    <a:pt x="414" y="311"/>
                    <a:pt x="414" y="198"/>
                  </a:cubicBezTo>
                  <a:cubicBezTo>
                    <a:pt x="414" y="74"/>
                    <a:pt x="347"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5" name="Google Shape;1245;p24"/>
            <p:cNvSpPr/>
            <p:nvPr/>
          </p:nvSpPr>
          <p:spPr>
            <a:xfrm>
              <a:off x="6455000" y="3763500"/>
              <a:ext cx="69825" cy="67250"/>
            </a:xfrm>
            <a:custGeom>
              <a:avLst/>
              <a:gdLst/>
              <a:ahLst/>
              <a:cxnLst/>
              <a:rect l="l" t="t" r="r" b="b"/>
              <a:pathLst>
                <a:path w="2793" h="2690" extrusionOk="0">
                  <a:moveTo>
                    <a:pt x="1405" y="420"/>
                  </a:moveTo>
                  <a:cubicBezTo>
                    <a:pt x="1892" y="420"/>
                    <a:pt x="2348" y="854"/>
                    <a:pt x="2331" y="1382"/>
                  </a:cubicBezTo>
                  <a:cubicBezTo>
                    <a:pt x="2317" y="1795"/>
                    <a:pt x="1924" y="2275"/>
                    <a:pt x="1452" y="2275"/>
                  </a:cubicBezTo>
                  <a:cubicBezTo>
                    <a:pt x="1433" y="2275"/>
                    <a:pt x="1414" y="2274"/>
                    <a:pt x="1395" y="2272"/>
                  </a:cubicBezTo>
                  <a:cubicBezTo>
                    <a:pt x="1376" y="2274"/>
                    <a:pt x="1357" y="2275"/>
                    <a:pt x="1338" y="2275"/>
                  </a:cubicBezTo>
                  <a:cubicBezTo>
                    <a:pt x="869" y="2275"/>
                    <a:pt x="455" y="1802"/>
                    <a:pt x="469" y="1330"/>
                  </a:cubicBezTo>
                  <a:cubicBezTo>
                    <a:pt x="485" y="864"/>
                    <a:pt x="867" y="420"/>
                    <a:pt x="1405" y="420"/>
                  </a:cubicBezTo>
                  <a:close/>
                  <a:moveTo>
                    <a:pt x="1400" y="0"/>
                  </a:moveTo>
                  <a:cubicBezTo>
                    <a:pt x="629" y="0"/>
                    <a:pt x="96" y="628"/>
                    <a:pt x="50" y="1258"/>
                  </a:cubicBezTo>
                  <a:cubicBezTo>
                    <a:pt x="0" y="2048"/>
                    <a:pt x="647" y="2689"/>
                    <a:pt x="1316" y="2689"/>
                  </a:cubicBezTo>
                  <a:cubicBezTo>
                    <a:pt x="1344" y="2689"/>
                    <a:pt x="1372" y="2688"/>
                    <a:pt x="1400" y="2686"/>
                  </a:cubicBezTo>
                  <a:cubicBezTo>
                    <a:pt x="1420" y="2687"/>
                    <a:pt x="1440" y="2687"/>
                    <a:pt x="1460" y="2687"/>
                  </a:cubicBezTo>
                  <a:cubicBezTo>
                    <a:pt x="2161" y="2687"/>
                    <a:pt x="2705" y="2073"/>
                    <a:pt x="2740" y="1454"/>
                  </a:cubicBezTo>
                  <a:cubicBezTo>
                    <a:pt x="2792" y="575"/>
                    <a:pt x="2109" y="26"/>
                    <a:pt x="1447" y="1"/>
                  </a:cubicBezTo>
                  <a:cubicBezTo>
                    <a:pt x="1432" y="1"/>
                    <a:pt x="1416" y="0"/>
                    <a:pt x="1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4"/>
            <p:cNvSpPr/>
            <p:nvPr/>
          </p:nvSpPr>
          <p:spPr>
            <a:xfrm>
              <a:off x="6542775" y="3629375"/>
              <a:ext cx="108300" cy="10500"/>
            </a:xfrm>
            <a:custGeom>
              <a:avLst/>
              <a:gdLst/>
              <a:ahLst/>
              <a:cxnLst/>
              <a:rect l="l" t="t" r="r" b="b"/>
              <a:pathLst>
                <a:path w="4332" h="420" extrusionOk="0">
                  <a:moveTo>
                    <a:pt x="4077" y="1"/>
                  </a:moveTo>
                  <a:cubicBezTo>
                    <a:pt x="2804" y="6"/>
                    <a:pt x="1526" y="6"/>
                    <a:pt x="253" y="6"/>
                  </a:cubicBezTo>
                  <a:cubicBezTo>
                    <a:pt x="240" y="6"/>
                    <a:pt x="226" y="4"/>
                    <a:pt x="212" y="4"/>
                  </a:cubicBezTo>
                  <a:cubicBezTo>
                    <a:pt x="205" y="4"/>
                    <a:pt x="198" y="4"/>
                    <a:pt x="191" y="6"/>
                  </a:cubicBezTo>
                  <a:cubicBezTo>
                    <a:pt x="88" y="21"/>
                    <a:pt x="0" y="130"/>
                    <a:pt x="10" y="238"/>
                  </a:cubicBezTo>
                  <a:cubicBezTo>
                    <a:pt x="16" y="352"/>
                    <a:pt x="93" y="419"/>
                    <a:pt x="217" y="419"/>
                  </a:cubicBezTo>
                  <a:lnTo>
                    <a:pt x="2168" y="419"/>
                  </a:lnTo>
                  <a:cubicBezTo>
                    <a:pt x="2815" y="419"/>
                    <a:pt x="3467" y="419"/>
                    <a:pt x="4114" y="414"/>
                  </a:cubicBezTo>
                  <a:cubicBezTo>
                    <a:pt x="4165" y="414"/>
                    <a:pt x="4238" y="404"/>
                    <a:pt x="4253" y="373"/>
                  </a:cubicBezTo>
                  <a:cubicBezTo>
                    <a:pt x="4289" y="306"/>
                    <a:pt x="4331" y="213"/>
                    <a:pt x="4315" y="145"/>
                  </a:cubicBezTo>
                  <a:cubicBezTo>
                    <a:pt x="4289" y="47"/>
                    <a:pt x="4191" y="1"/>
                    <a:pt x="4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7" name="Google Shape;1247;p24"/>
            <p:cNvSpPr/>
            <p:nvPr/>
          </p:nvSpPr>
          <p:spPr>
            <a:xfrm>
              <a:off x="6472275" y="3629500"/>
              <a:ext cx="10375" cy="10400"/>
            </a:xfrm>
            <a:custGeom>
              <a:avLst/>
              <a:gdLst/>
              <a:ahLst/>
              <a:cxnLst/>
              <a:rect l="l" t="t" r="r" b="b"/>
              <a:pathLst>
                <a:path w="415" h="416" extrusionOk="0">
                  <a:moveTo>
                    <a:pt x="194" y="1"/>
                  </a:moveTo>
                  <a:cubicBezTo>
                    <a:pt x="84" y="1"/>
                    <a:pt x="0" y="92"/>
                    <a:pt x="0" y="218"/>
                  </a:cubicBezTo>
                  <a:cubicBezTo>
                    <a:pt x="0" y="342"/>
                    <a:pt x="73" y="414"/>
                    <a:pt x="198" y="414"/>
                  </a:cubicBezTo>
                  <a:cubicBezTo>
                    <a:pt x="206" y="415"/>
                    <a:pt x="214" y="415"/>
                    <a:pt x="222" y="415"/>
                  </a:cubicBezTo>
                  <a:cubicBezTo>
                    <a:pt x="333" y="415"/>
                    <a:pt x="409" y="342"/>
                    <a:pt x="415" y="202"/>
                  </a:cubicBezTo>
                  <a:cubicBezTo>
                    <a:pt x="415" y="104"/>
                    <a:pt x="306" y="1"/>
                    <a:pt x="203" y="1"/>
                  </a:cubicBezTo>
                  <a:cubicBezTo>
                    <a:pt x="200" y="1"/>
                    <a:pt x="197" y="1"/>
                    <a:pt x="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8" name="Google Shape;1248;p24"/>
            <p:cNvSpPr/>
            <p:nvPr/>
          </p:nvSpPr>
          <p:spPr>
            <a:xfrm>
              <a:off x="6489875" y="3629500"/>
              <a:ext cx="10475" cy="10400"/>
            </a:xfrm>
            <a:custGeom>
              <a:avLst/>
              <a:gdLst/>
              <a:ahLst/>
              <a:cxnLst/>
              <a:rect l="l" t="t" r="r" b="b"/>
              <a:pathLst>
                <a:path w="419" h="416" extrusionOk="0">
                  <a:moveTo>
                    <a:pt x="215" y="1"/>
                  </a:moveTo>
                  <a:cubicBezTo>
                    <a:pt x="109" y="1"/>
                    <a:pt x="0" y="106"/>
                    <a:pt x="5" y="208"/>
                  </a:cubicBezTo>
                  <a:cubicBezTo>
                    <a:pt x="14" y="355"/>
                    <a:pt x="90" y="416"/>
                    <a:pt x="194" y="416"/>
                  </a:cubicBezTo>
                  <a:cubicBezTo>
                    <a:pt x="204" y="416"/>
                    <a:pt x="213" y="415"/>
                    <a:pt x="222" y="414"/>
                  </a:cubicBezTo>
                  <a:cubicBezTo>
                    <a:pt x="352" y="414"/>
                    <a:pt x="419" y="342"/>
                    <a:pt x="419" y="213"/>
                  </a:cubicBezTo>
                  <a:cubicBezTo>
                    <a:pt x="414" y="84"/>
                    <a:pt x="342" y="1"/>
                    <a:pt x="222" y="1"/>
                  </a:cubicBezTo>
                  <a:cubicBezTo>
                    <a:pt x="220" y="1"/>
                    <a:pt x="218" y="1"/>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9" name="Google Shape;1249;p24"/>
            <p:cNvSpPr/>
            <p:nvPr/>
          </p:nvSpPr>
          <p:spPr>
            <a:xfrm>
              <a:off x="6508100" y="3629500"/>
              <a:ext cx="10625" cy="10375"/>
            </a:xfrm>
            <a:custGeom>
              <a:avLst/>
              <a:gdLst/>
              <a:ahLst/>
              <a:cxnLst/>
              <a:rect l="l" t="t" r="r" b="b"/>
              <a:pathLst>
                <a:path w="425" h="415" extrusionOk="0">
                  <a:moveTo>
                    <a:pt x="215" y="1"/>
                  </a:moveTo>
                  <a:cubicBezTo>
                    <a:pt x="212" y="1"/>
                    <a:pt x="210" y="1"/>
                    <a:pt x="207" y="1"/>
                  </a:cubicBezTo>
                  <a:cubicBezTo>
                    <a:pt x="88" y="6"/>
                    <a:pt x="0" y="68"/>
                    <a:pt x="6" y="218"/>
                  </a:cubicBezTo>
                  <a:cubicBezTo>
                    <a:pt x="11" y="357"/>
                    <a:pt x="62" y="414"/>
                    <a:pt x="198" y="414"/>
                  </a:cubicBezTo>
                  <a:cubicBezTo>
                    <a:pt x="337" y="414"/>
                    <a:pt x="425" y="332"/>
                    <a:pt x="420" y="202"/>
                  </a:cubicBezTo>
                  <a:cubicBezTo>
                    <a:pt x="415" y="101"/>
                    <a:pt x="315" y="1"/>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452110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250"/>
        <p:cNvGrpSpPr/>
        <p:nvPr/>
      </p:nvGrpSpPr>
      <p:grpSpPr>
        <a:xfrm>
          <a:off x="0" y="0"/>
          <a:ext cx="0" cy="0"/>
          <a:chOff x="0" y="0"/>
          <a:chExt cx="0" cy="0"/>
        </a:xfrm>
      </p:grpSpPr>
      <p:grpSp>
        <p:nvGrpSpPr>
          <p:cNvPr id="1251" name="Google Shape;1251;p25"/>
          <p:cNvGrpSpPr/>
          <p:nvPr/>
        </p:nvGrpSpPr>
        <p:grpSpPr>
          <a:xfrm>
            <a:off x="-134" y="5611100"/>
            <a:ext cx="11568859" cy="1247200"/>
            <a:chOff x="-100" y="4208325"/>
            <a:chExt cx="8676644" cy="935400"/>
          </a:xfrm>
        </p:grpSpPr>
        <p:sp>
          <p:nvSpPr>
            <p:cNvPr id="1252" name="Google Shape;1252;p25"/>
            <p:cNvSpPr/>
            <p:nvPr/>
          </p:nvSpPr>
          <p:spPr>
            <a:xfrm>
              <a:off x="8208844" y="4676025"/>
              <a:ext cx="467700" cy="467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3" name="Google Shape;1253;p25"/>
            <p:cNvSpPr/>
            <p:nvPr/>
          </p:nvSpPr>
          <p:spPr>
            <a:xfrm>
              <a:off x="-100" y="4208325"/>
              <a:ext cx="467700" cy="46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4" name="Google Shape;1254;p25"/>
          <p:cNvGrpSpPr/>
          <p:nvPr/>
        </p:nvGrpSpPr>
        <p:grpSpPr>
          <a:xfrm>
            <a:off x="0" y="4698482"/>
            <a:ext cx="12192005" cy="2159799"/>
            <a:chOff x="0" y="3523861"/>
            <a:chExt cx="9144004" cy="1619849"/>
          </a:xfrm>
        </p:grpSpPr>
        <p:cxnSp>
          <p:nvCxnSpPr>
            <p:cNvPr id="1255" name="Google Shape;1255;p25"/>
            <p:cNvCxnSpPr/>
            <p:nvPr/>
          </p:nvCxnSpPr>
          <p:spPr>
            <a:xfrm>
              <a:off x="0" y="3740725"/>
              <a:ext cx="561900" cy="0"/>
            </a:xfrm>
            <a:prstGeom prst="straightConnector1">
              <a:avLst/>
            </a:prstGeom>
            <a:noFill/>
            <a:ln w="9525" cap="flat" cmpd="sng">
              <a:solidFill>
                <a:schemeClr val="accent2"/>
              </a:solidFill>
              <a:prstDash val="solid"/>
              <a:round/>
              <a:headEnd type="none" w="med" len="med"/>
              <a:tailEnd type="none" w="med" len="med"/>
            </a:ln>
          </p:spPr>
        </p:cxnSp>
        <p:cxnSp>
          <p:nvCxnSpPr>
            <p:cNvPr id="1256" name="Google Shape;1256;p25"/>
            <p:cNvCxnSpPr/>
            <p:nvPr/>
          </p:nvCxnSpPr>
          <p:spPr>
            <a:xfrm>
              <a:off x="0" y="4208325"/>
              <a:ext cx="666900" cy="0"/>
            </a:xfrm>
            <a:prstGeom prst="straightConnector1">
              <a:avLst/>
            </a:prstGeom>
            <a:noFill/>
            <a:ln w="9525" cap="flat" cmpd="sng">
              <a:solidFill>
                <a:schemeClr val="accent2"/>
              </a:solidFill>
              <a:prstDash val="solid"/>
              <a:round/>
              <a:headEnd type="none" w="med" len="med"/>
              <a:tailEnd type="none" w="med" len="med"/>
            </a:ln>
          </p:spPr>
        </p:cxnSp>
        <p:cxnSp>
          <p:nvCxnSpPr>
            <p:cNvPr id="1257" name="Google Shape;1257;p25"/>
            <p:cNvCxnSpPr/>
            <p:nvPr/>
          </p:nvCxnSpPr>
          <p:spPr>
            <a:xfrm>
              <a:off x="0" y="4675910"/>
              <a:ext cx="935100" cy="0"/>
            </a:xfrm>
            <a:prstGeom prst="straightConnector1">
              <a:avLst/>
            </a:prstGeom>
            <a:noFill/>
            <a:ln w="9525" cap="flat" cmpd="sng">
              <a:solidFill>
                <a:schemeClr val="accent2"/>
              </a:solidFill>
              <a:prstDash val="solid"/>
              <a:round/>
              <a:headEnd type="none" w="med" len="med"/>
              <a:tailEnd type="none" w="med" len="med"/>
            </a:ln>
          </p:spPr>
        </p:cxnSp>
        <p:cxnSp>
          <p:nvCxnSpPr>
            <p:cNvPr id="1258" name="Google Shape;1258;p25"/>
            <p:cNvCxnSpPr/>
            <p:nvPr/>
          </p:nvCxnSpPr>
          <p:spPr>
            <a:xfrm rot="10800000">
              <a:off x="5916904" y="4675925"/>
              <a:ext cx="3227100" cy="0"/>
            </a:xfrm>
            <a:prstGeom prst="straightConnector1">
              <a:avLst/>
            </a:prstGeom>
            <a:noFill/>
            <a:ln w="9525" cap="flat" cmpd="sng">
              <a:solidFill>
                <a:schemeClr val="accent2"/>
              </a:solidFill>
              <a:prstDash val="solid"/>
              <a:round/>
              <a:headEnd type="none" w="med" len="med"/>
              <a:tailEnd type="none" w="med" len="med"/>
            </a:ln>
          </p:spPr>
        </p:cxnSp>
        <p:cxnSp>
          <p:nvCxnSpPr>
            <p:cNvPr id="1259" name="Google Shape;1259;p25"/>
            <p:cNvCxnSpPr/>
            <p:nvPr/>
          </p:nvCxnSpPr>
          <p:spPr>
            <a:xfrm rot="10800000">
              <a:off x="8847595" y="4208325"/>
              <a:ext cx="296400" cy="0"/>
            </a:xfrm>
            <a:prstGeom prst="straightConnector1">
              <a:avLst/>
            </a:prstGeom>
            <a:noFill/>
            <a:ln w="9525" cap="flat" cmpd="sng">
              <a:solidFill>
                <a:schemeClr val="accent2"/>
              </a:solidFill>
              <a:prstDash val="solid"/>
              <a:round/>
              <a:headEnd type="none" w="med" len="med"/>
              <a:tailEnd type="none" w="med" len="med"/>
            </a:ln>
          </p:spPr>
        </p:cxnSp>
        <p:cxnSp>
          <p:nvCxnSpPr>
            <p:cNvPr id="1260" name="Google Shape;1260;p25"/>
            <p:cNvCxnSpPr/>
            <p:nvPr/>
          </p:nvCxnSpPr>
          <p:spPr>
            <a:xfrm rot="10800000">
              <a:off x="8625295" y="3740725"/>
              <a:ext cx="518700" cy="0"/>
            </a:xfrm>
            <a:prstGeom prst="straightConnector1">
              <a:avLst/>
            </a:prstGeom>
            <a:noFill/>
            <a:ln w="9525" cap="flat" cmpd="sng">
              <a:solidFill>
                <a:schemeClr val="accent2"/>
              </a:solidFill>
              <a:prstDash val="solid"/>
              <a:round/>
              <a:headEnd type="none" w="med" len="med"/>
              <a:tailEnd type="none" w="med" len="med"/>
            </a:ln>
          </p:spPr>
        </p:cxnSp>
        <p:cxnSp>
          <p:nvCxnSpPr>
            <p:cNvPr id="1261" name="Google Shape;1261;p25"/>
            <p:cNvCxnSpPr/>
            <p:nvPr/>
          </p:nvCxnSpPr>
          <p:spPr>
            <a:xfrm>
              <a:off x="8208825" y="4502225"/>
              <a:ext cx="0" cy="641400"/>
            </a:xfrm>
            <a:prstGeom prst="straightConnector1">
              <a:avLst/>
            </a:prstGeom>
            <a:noFill/>
            <a:ln w="9525" cap="flat" cmpd="sng">
              <a:solidFill>
                <a:schemeClr val="accent2"/>
              </a:solidFill>
              <a:prstDash val="solid"/>
              <a:round/>
              <a:headEnd type="none" w="med" len="med"/>
              <a:tailEnd type="none" w="med" len="med"/>
            </a:ln>
          </p:spPr>
        </p:cxnSp>
        <p:cxnSp>
          <p:nvCxnSpPr>
            <p:cNvPr id="1262" name="Google Shape;1262;p25"/>
            <p:cNvCxnSpPr/>
            <p:nvPr/>
          </p:nvCxnSpPr>
          <p:spPr>
            <a:xfrm>
              <a:off x="7741225" y="4889500"/>
              <a:ext cx="0" cy="254100"/>
            </a:xfrm>
            <a:prstGeom prst="straightConnector1">
              <a:avLst/>
            </a:prstGeom>
            <a:noFill/>
            <a:ln w="9525" cap="flat" cmpd="sng">
              <a:solidFill>
                <a:schemeClr val="accent2"/>
              </a:solidFill>
              <a:prstDash val="solid"/>
              <a:round/>
              <a:headEnd type="none" w="med" len="med"/>
              <a:tailEnd type="none" w="med" len="med"/>
            </a:ln>
          </p:spPr>
        </p:cxnSp>
        <p:cxnSp>
          <p:nvCxnSpPr>
            <p:cNvPr id="1263" name="Google Shape;1263;p25"/>
            <p:cNvCxnSpPr/>
            <p:nvPr/>
          </p:nvCxnSpPr>
          <p:spPr>
            <a:xfrm rot="10800000">
              <a:off x="467580" y="3523861"/>
              <a:ext cx="0" cy="852900"/>
            </a:xfrm>
            <a:prstGeom prst="straightConnector1">
              <a:avLst/>
            </a:prstGeom>
            <a:noFill/>
            <a:ln w="9525" cap="flat" cmpd="sng">
              <a:solidFill>
                <a:schemeClr val="accent2"/>
              </a:solidFill>
              <a:prstDash val="solid"/>
              <a:round/>
              <a:headEnd type="none" w="med" len="med"/>
              <a:tailEnd type="none" w="med" len="med"/>
            </a:ln>
          </p:spPr>
        </p:cxnSp>
        <p:cxnSp>
          <p:nvCxnSpPr>
            <p:cNvPr id="1264" name="Google Shape;1264;p25"/>
            <p:cNvCxnSpPr/>
            <p:nvPr/>
          </p:nvCxnSpPr>
          <p:spPr>
            <a:xfrm rot="-5400000">
              <a:off x="812925" y="5021460"/>
              <a:ext cx="244500" cy="0"/>
            </a:xfrm>
            <a:prstGeom prst="straightConnector1">
              <a:avLst/>
            </a:prstGeom>
            <a:noFill/>
            <a:ln w="9525" cap="flat" cmpd="sng">
              <a:solidFill>
                <a:schemeClr val="accent2"/>
              </a:solidFill>
              <a:prstDash val="solid"/>
              <a:round/>
              <a:headEnd type="none" w="med" len="med"/>
              <a:tailEnd type="none" w="med" len="med"/>
            </a:ln>
          </p:spPr>
        </p:cxnSp>
        <p:cxnSp>
          <p:nvCxnSpPr>
            <p:cNvPr id="1265" name="Google Shape;1265;p25"/>
            <p:cNvCxnSpPr/>
            <p:nvPr/>
          </p:nvCxnSpPr>
          <p:spPr>
            <a:xfrm rot="10800000">
              <a:off x="1402750" y="4614510"/>
              <a:ext cx="0" cy="529200"/>
            </a:xfrm>
            <a:prstGeom prst="straightConnector1">
              <a:avLst/>
            </a:prstGeom>
            <a:noFill/>
            <a:ln w="9525" cap="flat" cmpd="sng">
              <a:solidFill>
                <a:schemeClr val="accent2"/>
              </a:solidFill>
              <a:prstDash val="solid"/>
              <a:round/>
              <a:headEnd type="none" w="med" len="med"/>
              <a:tailEnd type="none" w="med" len="med"/>
            </a:ln>
          </p:spPr>
        </p:cxnSp>
        <p:cxnSp>
          <p:nvCxnSpPr>
            <p:cNvPr id="1266" name="Google Shape;1266;p25"/>
            <p:cNvCxnSpPr/>
            <p:nvPr/>
          </p:nvCxnSpPr>
          <p:spPr>
            <a:xfrm rot="10800000">
              <a:off x="2128200" y="4675925"/>
              <a:ext cx="729300" cy="0"/>
            </a:xfrm>
            <a:prstGeom prst="straightConnector1">
              <a:avLst/>
            </a:prstGeom>
            <a:noFill/>
            <a:ln w="9525" cap="flat" cmpd="sng">
              <a:solidFill>
                <a:schemeClr val="accent2"/>
              </a:solidFill>
              <a:prstDash val="solid"/>
              <a:round/>
              <a:headEnd type="none" w="med" len="med"/>
              <a:tailEnd type="none" w="med" len="med"/>
            </a:ln>
          </p:spPr>
        </p:cxnSp>
      </p:grpSp>
    </p:spTree>
    <p:extLst>
      <p:ext uri="{BB962C8B-B14F-4D97-AF65-F5344CB8AC3E}">
        <p14:creationId xmlns:p14="http://schemas.microsoft.com/office/powerpoint/2010/main" val="33655515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16-Sep-24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3540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16-Sep-24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16-Sep-24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16-Sep-24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16-Sep-24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16-Sep-24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extLst>
      <p:ext uri="{BB962C8B-B14F-4D97-AF65-F5344CB8AC3E}">
        <p14:creationId xmlns:p14="http://schemas.microsoft.com/office/powerpoint/2010/main" val="1620160326"/>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3.wdp"/><Relationship Id="rId18" Type="http://schemas.microsoft.com/office/2007/relationships/hdphoto" Target="../media/hdphoto5.wdp"/><Relationship Id="rId3" Type="http://schemas.openxmlformats.org/officeDocument/2006/relationships/image" Target="../media/image2.svg"/><Relationship Id="rId7" Type="http://schemas.microsoft.com/office/2007/relationships/hdphoto" Target="../media/hdphoto1.wdp"/><Relationship Id="rId12" Type="http://schemas.openxmlformats.org/officeDocument/2006/relationships/image" Target="../media/image9.pn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5" Type="http://schemas.microsoft.com/office/2007/relationships/hdphoto" Target="../media/hdphoto4.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9573-4C5C-8B5D-0D57-F3D66F842D87}"/>
              </a:ext>
            </a:extLst>
          </p:cNvPr>
          <p:cNvSpPr>
            <a:spLocks noGrp="1"/>
          </p:cNvSpPr>
          <p:nvPr>
            <p:ph type="ctrTitle"/>
          </p:nvPr>
        </p:nvSpPr>
        <p:spPr>
          <a:xfrm>
            <a:off x="542068" y="1098544"/>
            <a:ext cx="11828099" cy="2736390"/>
          </a:xfrm>
        </p:spPr>
        <p:txBody>
          <a:bodyPr anchor="b">
            <a:normAutofit/>
          </a:bodyPr>
          <a:lstStyle/>
          <a:p>
            <a:r>
              <a:rPr lang="en-US" sz="8000" b="1" dirty="0">
                <a:solidFill>
                  <a:schemeClr val="accent1">
                    <a:lumMod val="50000"/>
                  </a:schemeClr>
                </a:solidFill>
                <a:latin typeface="Perpetua"/>
              </a:rPr>
              <a:t>Big Data Project</a:t>
            </a:r>
          </a:p>
        </p:txBody>
      </p:sp>
    </p:spTree>
    <p:extLst>
      <p:ext uri="{BB962C8B-B14F-4D97-AF65-F5344CB8AC3E}">
        <p14:creationId xmlns:p14="http://schemas.microsoft.com/office/powerpoint/2010/main" val="687554884"/>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AE44F-6595-8C36-7EA0-21965C5A95A8}"/>
              </a:ext>
            </a:extLst>
          </p:cNvPr>
          <p:cNvSpPr>
            <a:spLocks noGrp="1"/>
          </p:cNvSpPr>
          <p:nvPr>
            <p:ph type="title"/>
          </p:nvPr>
        </p:nvSpPr>
        <p:spPr>
          <a:xfrm>
            <a:off x="481029" y="964450"/>
            <a:ext cx="4023360" cy="3663578"/>
          </a:xfrm>
        </p:spPr>
        <p:txBody>
          <a:bodyPr vert="horz" lIns="91440" tIns="45720" rIns="91440" bIns="45720" rtlCol="0" anchor="b">
            <a:normAutofit/>
          </a:bodyPr>
          <a:lstStyle/>
          <a:p>
            <a:r>
              <a:rPr lang="en-US" sz="2600" b="1" kern="1200" dirty="0">
                <a:solidFill>
                  <a:schemeClr val="tx1"/>
                </a:solidFill>
                <a:latin typeface="+mj-lt"/>
                <a:ea typeface="+mj-ea"/>
                <a:cs typeface="+mj-cs"/>
              </a:rPr>
              <a:t>Question 4:</a:t>
            </a:r>
            <a:br>
              <a:rPr lang="en-US" sz="2600" b="1" kern="1200" dirty="0">
                <a:solidFill>
                  <a:schemeClr val="tx1"/>
                </a:solidFill>
                <a:latin typeface="+mj-lt"/>
                <a:ea typeface="+mj-ea"/>
                <a:cs typeface="+mj-cs"/>
              </a:rPr>
            </a:b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Drivers driving the truck models:</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Ford, </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Caterpillar &amp; </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Peterbilt </a:t>
            </a:r>
            <a:br>
              <a:rPr lang="en-US" sz="2600" b="1" kern="1200" dirty="0">
                <a:solidFill>
                  <a:schemeClr val="tx1"/>
                </a:solidFill>
                <a:latin typeface="+mj-lt"/>
                <a:ea typeface="+mj-ea"/>
                <a:cs typeface="+mj-cs"/>
              </a:rPr>
            </a:br>
            <a:r>
              <a:rPr lang="en-US" sz="2600" b="1" kern="1200" dirty="0">
                <a:solidFill>
                  <a:schemeClr val="tx1"/>
                </a:solidFill>
                <a:latin typeface="+mj-lt"/>
                <a:ea typeface="+mj-ea"/>
                <a:cs typeface="+mj-cs"/>
              </a:rPr>
              <a:t>found causing more issues falling under issues.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graph&#10;&#10;Description automatically generated">
            <a:extLst>
              <a:ext uri="{FF2B5EF4-FFF2-40B4-BE49-F238E27FC236}">
                <a16:creationId xmlns:a16="http://schemas.microsoft.com/office/drawing/2014/main" id="{B538F5AD-A35D-7263-AB96-ADBBC700C5FB}"/>
              </a:ext>
            </a:extLst>
          </p:cNvPr>
          <p:cNvPicPr>
            <a:picLocks noGrp="1" noChangeAspect="1"/>
          </p:cNvPicPr>
          <p:nvPr>
            <p:ph idx="1"/>
          </p:nvPr>
        </p:nvPicPr>
        <p:blipFill>
          <a:blip r:embed="rId3"/>
          <a:stretch>
            <a:fillRect/>
          </a:stretch>
        </p:blipFill>
        <p:spPr>
          <a:xfrm>
            <a:off x="4948887" y="375128"/>
            <a:ext cx="7034005" cy="6078306"/>
          </a:xfrm>
          <a:prstGeom prst="rect">
            <a:avLst/>
          </a:prstGeom>
          <a:ln w="28575">
            <a:solidFill>
              <a:schemeClr val="tx1"/>
            </a:solidFill>
          </a:ln>
        </p:spPr>
      </p:pic>
    </p:spTree>
    <p:extLst>
      <p:ext uri="{BB962C8B-B14F-4D97-AF65-F5344CB8AC3E}">
        <p14:creationId xmlns:p14="http://schemas.microsoft.com/office/powerpoint/2010/main" val="412706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graph of a state&#10;&#10;Description automatically generated">
            <a:extLst>
              <a:ext uri="{FF2B5EF4-FFF2-40B4-BE49-F238E27FC236}">
                <a16:creationId xmlns:a16="http://schemas.microsoft.com/office/drawing/2014/main" id="{F78FB5DF-75DF-2189-12DF-1A032DEA3915}"/>
              </a:ext>
            </a:extLst>
          </p:cNvPr>
          <p:cNvPicPr>
            <a:picLocks noGrp="1" noChangeAspect="1"/>
          </p:cNvPicPr>
          <p:nvPr>
            <p:ph idx="1"/>
          </p:nvPr>
        </p:nvPicPr>
        <p:blipFill>
          <a:blip r:embed="rId3"/>
          <a:stretch>
            <a:fillRect/>
          </a:stretch>
        </p:blipFill>
        <p:spPr>
          <a:xfrm>
            <a:off x="735452" y="786535"/>
            <a:ext cx="4251943" cy="2647751"/>
          </a:xfrm>
        </p:spPr>
      </p:pic>
      <p:pic>
        <p:nvPicPr>
          <p:cNvPr id="4" name="Content Placeholder 3" descr="A table with blue squares and white text&#10;&#10;Description automatically generated">
            <a:extLst>
              <a:ext uri="{FF2B5EF4-FFF2-40B4-BE49-F238E27FC236}">
                <a16:creationId xmlns:a16="http://schemas.microsoft.com/office/drawing/2014/main" id="{EE135E9D-49F4-CCAF-1608-609BF83163AD}"/>
              </a:ext>
            </a:extLst>
          </p:cNvPr>
          <p:cNvPicPr>
            <a:picLocks noChangeAspect="1"/>
          </p:cNvPicPr>
          <p:nvPr/>
        </p:nvPicPr>
        <p:blipFill>
          <a:blip r:embed="rId4"/>
          <a:stretch>
            <a:fillRect/>
          </a:stretch>
        </p:blipFill>
        <p:spPr>
          <a:xfrm>
            <a:off x="5896106" y="789003"/>
            <a:ext cx="3544599" cy="2385037"/>
          </a:xfrm>
          <a:prstGeom prst="rect">
            <a:avLst/>
          </a:prstGeom>
        </p:spPr>
      </p:pic>
      <p:pic>
        <p:nvPicPr>
          <p:cNvPr id="6" name="Content Placeholder 3" descr="A graph of events and a bar&#10;&#10;Description automatically generated">
            <a:extLst>
              <a:ext uri="{FF2B5EF4-FFF2-40B4-BE49-F238E27FC236}">
                <a16:creationId xmlns:a16="http://schemas.microsoft.com/office/drawing/2014/main" id="{F7996B79-8D82-335C-AFD1-B9A5B59D1FB2}"/>
              </a:ext>
            </a:extLst>
          </p:cNvPr>
          <p:cNvPicPr>
            <a:picLocks noChangeAspect="1"/>
          </p:cNvPicPr>
          <p:nvPr/>
        </p:nvPicPr>
        <p:blipFill>
          <a:blip r:embed="rId5"/>
          <a:stretch>
            <a:fillRect/>
          </a:stretch>
        </p:blipFill>
        <p:spPr>
          <a:xfrm>
            <a:off x="1143816" y="3765262"/>
            <a:ext cx="3863786" cy="2716501"/>
          </a:xfrm>
          <a:prstGeom prst="rect">
            <a:avLst/>
          </a:prstGeom>
        </p:spPr>
      </p:pic>
      <p:pic>
        <p:nvPicPr>
          <p:cNvPr id="10" name="Content Placeholder 3" descr="A blue circles with white text">
            <a:extLst>
              <a:ext uri="{FF2B5EF4-FFF2-40B4-BE49-F238E27FC236}">
                <a16:creationId xmlns:a16="http://schemas.microsoft.com/office/drawing/2014/main" id="{24773781-AEEB-2C57-F2DE-5F93E5897FBB}"/>
              </a:ext>
            </a:extLst>
          </p:cNvPr>
          <p:cNvPicPr>
            <a:picLocks noChangeAspect="1"/>
          </p:cNvPicPr>
          <p:nvPr/>
        </p:nvPicPr>
        <p:blipFill>
          <a:blip r:embed="rId6"/>
          <a:stretch>
            <a:fillRect/>
          </a:stretch>
        </p:blipFill>
        <p:spPr>
          <a:xfrm>
            <a:off x="5657830" y="3707490"/>
            <a:ext cx="3737959" cy="2758330"/>
          </a:xfrm>
          <a:prstGeom prst="rect">
            <a:avLst/>
          </a:prstGeom>
        </p:spPr>
      </p:pic>
    </p:spTree>
    <p:extLst>
      <p:ext uri="{BB962C8B-B14F-4D97-AF65-F5344CB8AC3E}">
        <p14:creationId xmlns:p14="http://schemas.microsoft.com/office/powerpoint/2010/main" val="282104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62039DE-34CD-7BFE-4D22-144BE994599D}"/>
              </a:ext>
            </a:extLst>
          </p:cNvPr>
          <p:cNvSpPr txBox="1"/>
          <p:nvPr/>
        </p:nvSpPr>
        <p:spPr>
          <a:xfrm>
            <a:off x="503811" y="839851"/>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a:lnSpc>
                <a:spcPct val="90000"/>
              </a:lnSpc>
              <a:spcBef>
                <a:spcPts val="1000"/>
              </a:spcBef>
            </a:pPr>
            <a:r>
              <a:rPr lang="en-US" sz="2800" b="1" u="sng" dirty="0"/>
              <a:t>Question 5</a:t>
            </a:r>
            <a:r>
              <a:rPr lang="en-US" sz="2800" u="sng" dirty="0"/>
              <a:t>:</a:t>
            </a:r>
            <a:r>
              <a:rPr lang="en-US" sz="2800" dirty="0"/>
              <a:t> How do the risk factors and events in different cities correlate with the total miles driven by truck drivers, and how can this information be used to improve fleet safety and efficiency?</a:t>
            </a:r>
          </a:p>
          <a:p>
            <a:pPr indent="-228600">
              <a:lnSpc>
                <a:spcPct val="90000"/>
              </a:lnSpc>
              <a:buFont typeface="Arial" panose="020B0604020202020204" pitchFamily="34" charset="0"/>
              <a:buChar char="•"/>
            </a:pPr>
            <a:endParaRPr lang="en-US" sz="1700" dirty="0"/>
          </a:p>
        </p:txBody>
      </p:sp>
      <p:pic>
        <p:nvPicPr>
          <p:cNvPr id="4" name="Content Placeholder 3" descr="A screenshot of a graph&#10;&#10;Description automatically generated">
            <a:extLst>
              <a:ext uri="{FF2B5EF4-FFF2-40B4-BE49-F238E27FC236}">
                <a16:creationId xmlns:a16="http://schemas.microsoft.com/office/drawing/2014/main" id="{4450419C-F5D5-D925-BC9B-45BB21067ADB}"/>
              </a:ext>
            </a:extLst>
          </p:cNvPr>
          <p:cNvPicPr>
            <a:picLocks noGrp="1" noChangeAspect="1"/>
          </p:cNvPicPr>
          <p:nvPr>
            <p:ph idx="1"/>
          </p:nvPr>
        </p:nvPicPr>
        <p:blipFill>
          <a:blip r:embed="rId3"/>
          <a:stretch>
            <a:fillRect/>
          </a:stretch>
        </p:blipFill>
        <p:spPr>
          <a:xfrm>
            <a:off x="4446529" y="312234"/>
            <a:ext cx="7518730" cy="6304454"/>
          </a:xfrm>
          <a:prstGeom prst="rect">
            <a:avLst/>
          </a:prstGeom>
          <a:ln w="19050">
            <a:solidFill>
              <a:srgbClr val="0070C0"/>
            </a:solidFill>
          </a:ln>
        </p:spPr>
      </p:pic>
      <p:sp>
        <p:nvSpPr>
          <p:cNvPr id="3" name="TextBox 2">
            <a:extLst>
              <a:ext uri="{FF2B5EF4-FFF2-40B4-BE49-F238E27FC236}">
                <a16:creationId xmlns:a16="http://schemas.microsoft.com/office/drawing/2014/main" id="{FE798946-3BCD-A2B8-6B94-F1F5855832EF}"/>
              </a:ext>
            </a:extLst>
          </p:cNvPr>
          <p:cNvSpPr txBox="1"/>
          <p:nvPr/>
        </p:nvSpPr>
        <p:spPr>
          <a:xfrm>
            <a:off x="503812" y="4374292"/>
            <a:ext cx="3438906" cy="1631216"/>
          </a:xfrm>
          <a:prstGeom prst="rect">
            <a:avLst/>
          </a:prstGeom>
          <a:noFill/>
        </p:spPr>
        <p:txBody>
          <a:bodyPr wrap="square" rtlCol="0">
            <a:spAutoFit/>
          </a:bodyPr>
          <a:lstStyle/>
          <a:p>
            <a:r>
              <a:rPr lang="en-US" sz="2000" dirty="0"/>
              <a:t>For each city the graph shows the total event indicators and </a:t>
            </a:r>
          </a:p>
          <a:p>
            <a:r>
              <a:rPr lang="en-US" sz="2000" dirty="0"/>
              <a:t>count of risk-factors and</a:t>
            </a:r>
          </a:p>
          <a:p>
            <a:r>
              <a:rPr lang="en-US" sz="2000" dirty="0"/>
              <a:t>the drivers contributing to those </a:t>
            </a:r>
            <a:r>
              <a:rPr lang="en-US" sz="2000" dirty="0" err="1"/>
              <a:t>riskfactors</a:t>
            </a:r>
            <a:r>
              <a:rPr lang="en-US" sz="2000" dirty="0"/>
              <a:t>.</a:t>
            </a:r>
          </a:p>
        </p:txBody>
      </p:sp>
    </p:spTree>
    <p:extLst>
      <p:ext uri="{BB962C8B-B14F-4D97-AF65-F5344CB8AC3E}">
        <p14:creationId xmlns:p14="http://schemas.microsoft.com/office/powerpoint/2010/main" val="73205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9325C-124B-F9F7-3447-46E6F6B81923}"/>
              </a:ext>
            </a:extLst>
          </p:cNvPr>
          <p:cNvSpPr>
            <a:spLocks noGrp="1"/>
          </p:cNvSpPr>
          <p:nvPr>
            <p:ph type="title"/>
          </p:nvPr>
        </p:nvSpPr>
        <p:spPr>
          <a:xfrm>
            <a:off x="841248" y="334644"/>
            <a:ext cx="10509504" cy="1076914"/>
          </a:xfrm>
        </p:spPr>
        <p:txBody>
          <a:bodyPr anchor="ctr">
            <a:normAutofit/>
          </a:bodyPr>
          <a:lstStyle/>
          <a:p>
            <a:r>
              <a:rPr lang="en-US" b="1" dirty="0"/>
              <a:t>R-integration with Tableau</a:t>
            </a:r>
          </a:p>
        </p:txBody>
      </p:sp>
      <p:sp>
        <p:nvSpPr>
          <p:cNvPr id="15"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graph with orange dots and numbers&#10;&#10;Description automatically generated">
            <a:extLst>
              <a:ext uri="{FF2B5EF4-FFF2-40B4-BE49-F238E27FC236}">
                <a16:creationId xmlns:a16="http://schemas.microsoft.com/office/drawing/2014/main" id="{56C3D6BE-0226-8866-7C80-5B6A37F0E2B1}"/>
              </a:ext>
            </a:extLst>
          </p:cNvPr>
          <p:cNvPicPr>
            <a:picLocks noChangeAspect="1"/>
          </p:cNvPicPr>
          <p:nvPr/>
        </p:nvPicPr>
        <p:blipFill>
          <a:blip r:embed="rId2"/>
          <a:stretch>
            <a:fillRect/>
          </a:stretch>
        </p:blipFill>
        <p:spPr>
          <a:xfrm>
            <a:off x="1081668" y="1975409"/>
            <a:ext cx="3365509" cy="2195908"/>
          </a:xfrm>
          <a:prstGeom prst="rect">
            <a:avLst/>
          </a:prstGeom>
          <a:ln w="9525">
            <a:solidFill>
              <a:schemeClr val="tx1"/>
            </a:solidFill>
          </a:ln>
        </p:spPr>
      </p:pic>
      <p:sp>
        <p:nvSpPr>
          <p:cNvPr id="3" name="TextBox 2">
            <a:extLst>
              <a:ext uri="{FF2B5EF4-FFF2-40B4-BE49-F238E27FC236}">
                <a16:creationId xmlns:a16="http://schemas.microsoft.com/office/drawing/2014/main" id="{331ADE2D-03CE-703B-3E69-E9E4DD77DADC}"/>
              </a:ext>
            </a:extLst>
          </p:cNvPr>
          <p:cNvSpPr txBox="1"/>
          <p:nvPr/>
        </p:nvSpPr>
        <p:spPr>
          <a:xfrm>
            <a:off x="1922894" y="4169175"/>
            <a:ext cx="3100913" cy="311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1422" b="1" kern="1200">
                <a:solidFill>
                  <a:schemeClr val="tx1"/>
                </a:solidFill>
                <a:latin typeface="+mn-lt"/>
                <a:ea typeface="+mn-ea"/>
                <a:cs typeface="+mn-cs"/>
              </a:rPr>
              <a:t>Simple Linear Regression Model</a:t>
            </a:r>
            <a:endParaRPr lang="en-US" b="1"/>
          </a:p>
        </p:txBody>
      </p:sp>
      <p:sp>
        <p:nvSpPr>
          <p:cNvPr id="6" name="TextBox 5">
            <a:extLst>
              <a:ext uri="{FF2B5EF4-FFF2-40B4-BE49-F238E27FC236}">
                <a16:creationId xmlns:a16="http://schemas.microsoft.com/office/drawing/2014/main" id="{676BD9C5-EE0A-6CC2-721C-74C2D9CA794B}"/>
              </a:ext>
            </a:extLst>
          </p:cNvPr>
          <p:cNvSpPr txBox="1"/>
          <p:nvPr/>
        </p:nvSpPr>
        <p:spPr>
          <a:xfrm>
            <a:off x="5953549" y="5768566"/>
            <a:ext cx="4690184" cy="3111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22376">
              <a:spcAft>
                <a:spcPts val="600"/>
              </a:spcAft>
            </a:pPr>
            <a:r>
              <a:rPr lang="en-US" sz="1422" b="1" kern="1200">
                <a:solidFill>
                  <a:schemeClr val="tx1"/>
                </a:solidFill>
                <a:latin typeface="+mn-lt"/>
                <a:ea typeface="+mn-ea"/>
                <a:cs typeface="+mn-cs"/>
              </a:rPr>
              <a:t>Linear Regression Model with additional parameters</a:t>
            </a:r>
            <a:endParaRPr lang="en-US" b="1"/>
          </a:p>
        </p:txBody>
      </p:sp>
      <p:pic>
        <p:nvPicPr>
          <p:cNvPr id="5" name="Picture 4" descr="A graph with numbers and lines">
            <a:extLst>
              <a:ext uri="{FF2B5EF4-FFF2-40B4-BE49-F238E27FC236}">
                <a16:creationId xmlns:a16="http://schemas.microsoft.com/office/drawing/2014/main" id="{8A850DB9-F40A-9FA9-F113-C7BC915FB826}"/>
              </a:ext>
            </a:extLst>
          </p:cNvPr>
          <p:cNvPicPr>
            <a:picLocks noChangeAspect="1"/>
          </p:cNvPicPr>
          <p:nvPr/>
        </p:nvPicPr>
        <p:blipFill>
          <a:blip r:embed="rId3"/>
          <a:stretch>
            <a:fillRect/>
          </a:stretch>
        </p:blipFill>
        <p:spPr>
          <a:xfrm>
            <a:off x="5163015" y="1512994"/>
            <a:ext cx="6055111" cy="4007855"/>
          </a:xfrm>
          <a:prstGeom prst="rect">
            <a:avLst/>
          </a:prstGeom>
          <a:ln w="9525">
            <a:solidFill>
              <a:schemeClr val="tx1"/>
            </a:solidFill>
          </a:ln>
        </p:spPr>
      </p:pic>
      <p:pic>
        <p:nvPicPr>
          <p:cNvPr id="7" name="Picture 6" descr="A screenshot of a computer program">
            <a:extLst>
              <a:ext uri="{FF2B5EF4-FFF2-40B4-BE49-F238E27FC236}">
                <a16:creationId xmlns:a16="http://schemas.microsoft.com/office/drawing/2014/main" id="{55E3FDDC-99AF-4A81-7DFD-A88F2A86F505}"/>
              </a:ext>
            </a:extLst>
          </p:cNvPr>
          <p:cNvPicPr>
            <a:picLocks noChangeAspect="1"/>
          </p:cNvPicPr>
          <p:nvPr/>
        </p:nvPicPr>
        <p:blipFill>
          <a:blip r:embed="rId4"/>
          <a:stretch>
            <a:fillRect/>
          </a:stretch>
        </p:blipFill>
        <p:spPr>
          <a:xfrm>
            <a:off x="1184386" y="4765840"/>
            <a:ext cx="3836785" cy="1497636"/>
          </a:xfrm>
          <a:prstGeom prst="rect">
            <a:avLst/>
          </a:prstGeom>
          <a:ln w="6350">
            <a:solidFill>
              <a:schemeClr val="tx1"/>
            </a:solidFill>
          </a:ln>
        </p:spPr>
      </p:pic>
    </p:spTree>
    <p:extLst>
      <p:ext uri="{BB962C8B-B14F-4D97-AF65-F5344CB8AC3E}">
        <p14:creationId xmlns:p14="http://schemas.microsoft.com/office/powerpoint/2010/main" val="35278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098FF-862A-B856-C5A0-7A5E2908367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b="1" dirty="0"/>
              <a:t>Our model's fit and Accuracy</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a:extLst>
              <a:ext uri="{FF2B5EF4-FFF2-40B4-BE49-F238E27FC236}">
                <a16:creationId xmlns:a16="http://schemas.microsoft.com/office/drawing/2014/main" id="{48EDAED3-06B8-07A6-FC4A-169550029C5A}"/>
              </a:ext>
            </a:extLst>
          </p:cNvPr>
          <p:cNvPicPr>
            <a:picLocks noGrp="1" noChangeAspect="1"/>
          </p:cNvPicPr>
          <p:nvPr>
            <p:ph idx="1"/>
          </p:nvPr>
        </p:nvPicPr>
        <p:blipFill>
          <a:blip r:embed="rId2"/>
          <a:stretch>
            <a:fillRect/>
          </a:stretch>
        </p:blipFill>
        <p:spPr>
          <a:xfrm>
            <a:off x="320040" y="1912129"/>
            <a:ext cx="5077150" cy="4210685"/>
          </a:xfrm>
          <a:prstGeom prst="rect">
            <a:avLst/>
          </a:prstGeom>
          <a:ln w="6350">
            <a:solidFill>
              <a:schemeClr val="tx1"/>
            </a:solidFill>
          </a:ln>
        </p:spPr>
      </p:pic>
      <p:pic>
        <p:nvPicPr>
          <p:cNvPr id="5" name="Picture 4">
            <a:extLst>
              <a:ext uri="{FF2B5EF4-FFF2-40B4-BE49-F238E27FC236}">
                <a16:creationId xmlns:a16="http://schemas.microsoft.com/office/drawing/2014/main" id="{8AA678E3-2284-8B69-5818-3FB35949E289}"/>
              </a:ext>
            </a:extLst>
          </p:cNvPr>
          <p:cNvPicPr>
            <a:picLocks noChangeAspect="1"/>
          </p:cNvPicPr>
          <p:nvPr/>
        </p:nvPicPr>
        <p:blipFill>
          <a:blip r:embed="rId3"/>
          <a:stretch>
            <a:fillRect/>
          </a:stretch>
        </p:blipFill>
        <p:spPr>
          <a:xfrm>
            <a:off x="5717230" y="1912129"/>
            <a:ext cx="6151682" cy="4210685"/>
          </a:xfrm>
          <a:prstGeom prst="rect">
            <a:avLst/>
          </a:prstGeom>
          <a:ln w="6350">
            <a:solidFill>
              <a:schemeClr val="tx1"/>
            </a:solidFill>
          </a:ln>
        </p:spPr>
      </p:pic>
    </p:spTree>
    <p:extLst>
      <p:ext uri="{BB962C8B-B14F-4D97-AF65-F5344CB8AC3E}">
        <p14:creationId xmlns:p14="http://schemas.microsoft.com/office/powerpoint/2010/main" val="407789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814B-66E6-9837-6CAB-01D162FA1ABF}"/>
              </a:ext>
            </a:extLst>
          </p:cNvPr>
          <p:cNvSpPr>
            <a:spLocks noGrp="1"/>
          </p:cNvSpPr>
          <p:nvPr>
            <p:ph type="title"/>
          </p:nvPr>
        </p:nvSpPr>
        <p:spPr/>
        <p:txBody>
          <a:bodyPr/>
          <a:lstStyle/>
          <a:p>
            <a:r>
              <a:rPr lang="en-US" b="1" dirty="0"/>
              <a:t>Challenges</a:t>
            </a:r>
          </a:p>
        </p:txBody>
      </p:sp>
      <p:sp>
        <p:nvSpPr>
          <p:cNvPr id="3" name="Content Placeholder 2">
            <a:extLst>
              <a:ext uri="{FF2B5EF4-FFF2-40B4-BE49-F238E27FC236}">
                <a16:creationId xmlns:a16="http://schemas.microsoft.com/office/drawing/2014/main" id="{29CE008B-F1E4-6480-78E1-E996EB24C59B}"/>
              </a:ext>
            </a:extLst>
          </p:cNvPr>
          <p:cNvSpPr>
            <a:spLocks noGrp="1"/>
          </p:cNvSpPr>
          <p:nvPr>
            <p:ph idx="1"/>
          </p:nvPr>
        </p:nvSpPr>
        <p:spPr/>
        <p:txBody>
          <a:bodyPr vert="horz" lIns="91440" tIns="45720" rIns="91440" bIns="45720" rtlCol="0" anchor="t">
            <a:normAutofit/>
          </a:bodyPr>
          <a:lstStyle/>
          <a:p>
            <a:pPr marL="0" indent="0">
              <a:buNone/>
            </a:pPr>
            <a:endParaRPr lang="en-US"/>
          </a:p>
          <a:p>
            <a:endParaRPr lang="en-US"/>
          </a:p>
          <a:p>
            <a:endParaRPr lang="en-US"/>
          </a:p>
          <a:p>
            <a:endParaRPr lang="en-US"/>
          </a:p>
        </p:txBody>
      </p:sp>
      <p:graphicFrame>
        <p:nvGraphicFramePr>
          <p:cNvPr id="5" name="Diagram 4">
            <a:extLst>
              <a:ext uri="{FF2B5EF4-FFF2-40B4-BE49-F238E27FC236}">
                <a16:creationId xmlns:a16="http://schemas.microsoft.com/office/drawing/2014/main" id="{9B6D7C0F-865C-65C9-3C9E-177DBDD39A21}"/>
              </a:ext>
            </a:extLst>
          </p:cNvPr>
          <p:cNvGraphicFramePr/>
          <p:nvPr>
            <p:extLst>
              <p:ext uri="{D42A27DB-BD31-4B8C-83A1-F6EECF244321}">
                <p14:modId xmlns:p14="http://schemas.microsoft.com/office/powerpoint/2010/main" val="2059261246"/>
              </p:ext>
            </p:extLst>
          </p:nvPr>
        </p:nvGraphicFramePr>
        <p:xfrm>
          <a:off x="829512" y="1691880"/>
          <a:ext cx="10193545" cy="4500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17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19DDD-CCD3-13B5-20F4-2468CA09497B}"/>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3000" b="1" kern="1200">
                <a:solidFill>
                  <a:schemeClr val="tx1"/>
                </a:solidFill>
                <a:latin typeface="+mj-lt"/>
                <a:ea typeface="+mj-ea"/>
                <a:cs typeface="+mj-cs"/>
              </a:rPr>
              <a:t>Conclusion (Action items)</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F3AA8-2E09-E848-F59B-553E20B7F8EB}"/>
              </a:ext>
            </a:extLst>
          </p:cNvPr>
          <p:cNvSpPr txBox="1"/>
          <p:nvPr/>
        </p:nvSpPr>
        <p:spPr>
          <a:xfrm>
            <a:off x="5099954" y="1235562"/>
            <a:ext cx="6431152" cy="475743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85750">
              <a:lnSpc>
                <a:spcPct val="90000"/>
              </a:lnSpc>
              <a:spcAft>
                <a:spcPts val="600"/>
              </a:spcAft>
              <a:buFont typeface="Wingdings" panose="05000000000000000000" pitchFamily="2" charset="2"/>
              <a:buChar char="v"/>
            </a:pPr>
            <a:r>
              <a:rPr lang="en-US" sz="2000" b="1" dirty="0"/>
              <a:t>Implement stringent speed regulations for vehicles, especially in cities prone to unsafe events.</a:t>
            </a:r>
            <a:endParaRPr lang="en-US" sz="2000" dirty="0"/>
          </a:p>
          <a:p>
            <a:pPr marL="5715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r>
              <a:rPr lang="en-US" sz="2000" b="1" dirty="0"/>
              <a:t>Implement strict regulations for drivers</a:t>
            </a:r>
            <a:r>
              <a:rPr lang="en-US" sz="2000" dirty="0"/>
              <a:t> with higher risk factors and frequent speeding violations. </a:t>
            </a:r>
          </a:p>
          <a:p>
            <a:pPr marL="342900" indent="-285750">
              <a:lnSpc>
                <a:spcPct val="90000"/>
              </a:lnSpc>
              <a:spcAft>
                <a:spcPts val="600"/>
              </a:spcAft>
              <a:buFont typeface="Wingdings" panose="05000000000000000000" pitchFamily="2" charset="2"/>
              <a:buChar char="v"/>
            </a:pPr>
            <a:r>
              <a:rPr lang="en-US" sz="2000" dirty="0"/>
              <a:t>Conduct further analysis on </a:t>
            </a:r>
            <a:r>
              <a:rPr lang="en-US" sz="2000" b="1" dirty="0"/>
              <a:t>Ford, Caterpillar, and Peterbilt models</a:t>
            </a:r>
            <a:r>
              <a:rPr lang="en-US" sz="2000" dirty="0"/>
              <a:t>, which are linked to numerous lane departure and unsafe following events.</a:t>
            </a:r>
          </a:p>
          <a:p>
            <a:pPr marL="342900" indent="-285750">
              <a:lnSpc>
                <a:spcPct val="90000"/>
              </a:lnSpc>
              <a:spcAft>
                <a:spcPts val="600"/>
              </a:spcAft>
              <a:buFont typeface="Wingdings" panose="05000000000000000000" pitchFamily="2" charset="2"/>
              <a:buChar char="v"/>
            </a:pPr>
            <a:r>
              <a:rPr lang="en-US" sz="2000" b="1" dirty="0"/>
              <a:t>Total events and miles</a:t>
            </a:r>
            <a:r>
              <a:rPr lang="en-US" sz="2000" dirty="0"/>
              <a:t> traveled are key contributors to driver risk, by leveraging a regression model based on historical data.</a:t>
            </a:r>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a:p>
            <a:pPr marL="342900" indent="-285750">
              <a:lnSpc>
                <a:spcPct val="90000"/>
              </a:lnSpc>
              <a:spcAft>
                <a:spcPts val="600"/>
              </a:spcAft>
              <a:buFont typeface="Wingdings" panose="05000000000000000000" pitchFamily="2" charset="2"/>
              <a:buChar char="v"/>
            </a:pPr>
            <a:endParaRPr lang="en-US" sz="2000" dirty="0"/>
          </a:p>
        </p:txBody>
      </p:sp>
      <p:sp>
        <p:nvSpPr>
          <p:cNvPr id="3" name="TextBox 2">
            <a:extLst>
              <a:ext uri="{FF2B5EF4-FFF2-40B4-BE49-F238E27FC236}">
                <a16:creationId xmlns:a16="http://schemas.microsoft.com/office/drawing/2014/main" id="{1D198796-52E3-1E6A-1D10-97AE7EFC7B98}"/>
              </a:ext>
            </a:extLst>
          </p:cNvPr>
          <p:cNvSpPr txBox="1"/>
          <p:nvPr/>
        </p:nvSpPr>
        <p:spPr>
          <a:xfrm>
            <a:off x="752474" y="1543049"/>
            <a:ext cx="11191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p>
        </p:txBody>
      </p:sp>
    </p:spTree>
    <p:extLst>
      <p:ext uri="{BB962C8B-B14F-4D97-AF65-F5344CB8AC3E}">
        <p14:creationId xmlns:p14="http://schemas.microsoft.com/office/powerpoint/2010/main" val="94423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1EC06FC-C264-5C52-807F-8A4663ABC27E}"/>
              </a:ext>
            </a:extLst>
          </p:cNvPr>
          <p:cNvSpPr txBox="1"/>
          <p:nvPr/>
        </p:nvSpPr>
        <p:spPr>
          <a:xfrm>
            <a:off x="838199" y="1093788"/>
            <a:ext cx="10506455" cy="296720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8000" b="1" kern="1200" dirty="0">
                <a:solidFill>
                  <a:schemeClr val="tx1"/>
                </a:solidFill>
                <a:latin typeface="+mj-lt"/>
                <a:ea typeface="+mj-ea"/>
                <a:cs typeface="+mj-cs"/>
              </a:rPr>
              <a:t>Thank you!</a:t>
            </a:r>
            <a:endParaRPr lang="en-US" sz="8000" kern="1200" dirty="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64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8F56C-2591-CD0A-F58D-85E1ECBF3EE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DC28668B-6458-6B7F-FA54-0DEFF9369AB0}"/>
              </a:ext>
            </a:extLst>
          </p:cNvPr>
          <p:cNvSpPr txBox="1"/>
          <p:nvPr/>
        </p:nvSpPr>
        <p:spPr>
          <a:xfrm>
            <a:off x="4447308" y="568712"/>
            <a:ext cx="6906491" cy="56082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The Fleet Manager for Az National Trucking (ANT) follows compliance guidelines and risk management practices as dictated by the Federal Motor Carrier Safety Administration (FMCSA).  </a:t>
            </a:r>
          </a:p>
          <a:p>
            <a:pPr marL="342900" indent="-228600">
              <a:lnSpc>
                <a:spcPct val="90000"/>
              </a:lnSpc>
              <a:spcAft>
                <a:spcPts val="600"/>
              </a:spcAft>
              <a:buFont typeface="Arial" panose="020B0604020202020204" pitchFamily="34" charset="0"/>
              <a:buChar char="•"/>
            </a:pPr>
            <a:r>
              <a:rPr lang="en-US" dirty="0"/>
              <a:t>With 310 drivers traveling through many states and even several countries in North America, the ANT would like to impose more stringent rules regarding to certain risk factors as warranted by telematics data or business exigencies, within bounds of legal permissibility. Ultimately, we would like to enhance safety within the trucking industry.</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sz="2700" b="1" dirty="0"/>
              <a:t>     Objective of the project:</a:t>
            </a:r>
          </a:p>
          <a:p>
            <a:pPr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dirty="0"/>
              <a:t>Our objective is to grasp an understanding of the risk factors associated with commercial truck operations through data visualizations and various types of data analysis using Tableau. </a:t>
            </a:r>
          </a:p>
        </p:txBody>
      </p:sp>
    </p:spTree>
    <p:extLst>
      <p:ext uri="{BB962C8B-B14F-4D97-AF65-F5344CB8AC3E}">
        <p14:creationId xmlns:p14="http://schemas.microsoft.com/office/powerpoint/2010/main" val="87685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407-0BB6-30B5-C227-03C84A2840C3}"/>
              </a:ext>
            </a:extLst>
          </p:cNvPr>
          <p:cNvSpPr>
            <a:spLocks noGrp="1"/>
          </p:cNvSpPr>
          <p:nvPr>
            <p:ph type="title"/>
          </p:nvPr>
        </p:nvSpPr>
        <p:spPr>
          <a:xfrm>
            <a:off x="3638520" y="-151145"/>
            <a:ext cx="10515600" cy="1325563"/>
          </a:xfrm>
        </p:spPr>
        <p:txBody>
          <a:bodyPr/>
          <a:lstStyle/>
          <a:p>
            <a:r>
              <a:rPr lang="en-US" b="1" dirty="0"/>
              <a:t>Project Workflow</a:t>
            </a:r>
          </a:p>
        </p:txBody>
      </p:sp>
      <p:sp>
        <p:nvSpPr>
          <p:cNvPr id="4" name="TextBox 3">
            <a:extLst>
              <a:ext uri="{FF2B5EF4-FFF2-40B4-BE49-F238E27FC236}">
                <a16:creationId xmlns:a16="http://schemas.microsoft.com/office/drawing/2014/main" id="{6C873A16-24F4-342F-E0DC-54708A4C0F82}"/>
              </a:ext>
            </a:extLst>
          </p:cNvPr>
          <p:cNvSpPr txBox="1"/>
          <p:nvPr/>
        </p:nvSpPr>
        <p:spPr>
          <a:xfrm>
            <a:off x="-154367" y="987836"/>
            <a:ext cx="22784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t>START:</a:t>
            </a:r>
            <a:r>
              <a:rPr lang="en-US" sz="1600"/>
              <a:t> Download Tableau, essential Tableau drivers, and </a:t>
            </a:r>
            <a:endParaRPr lang="en-US"/>
          </a:p>
          <a:p>
            <a:pPr algn="ctr"/>
            <a:r>
              <a:rPr lang="en-US" sz="1600"/>
              <a:t>and files from eLearning</a:t>
            </a:r>
          </a:p>
        </p:txBody>
      </p:sp>
      <p:sp>
        <p:nvSpPr>
          <p:cNvPr id="6" name="TextBox 5">
            <a:extLst>
              <a:ext uri="{FF2B5EF4-FFF2-40B4-BE49-F238E27FC236}">
                <a16:creationId xmlns:a16="http://schemas.microsoft.com/office/drawing/2014/main" id="{C12D4DA5-704E-B20B-A953-625015D45ACF}"/>
              </a:ext>
            </a:extLst>
          </p:cNvPr>
          <p:cNvSpPr txBox="1"/>
          <p:nvPr/>
        </p:nvSpPr>
        <p:spPr>
          <a:xfrm>
            <a:off x="2420024" y="1172557"/>
            <a:ext cx="1505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Move files to HDFS default location</a:t>
            </a:r>
          </a:p>
        </p:txBody>
      </p:sp>
      <p:sp>
        <p:nvSpPr>
          <p:cNvPr id="5" name="TextBox 4">
            <a:extLst>
              <a:ext uri="{FF2B5EF4-FFF2-40B4-BE49-F238E27FC236}">
                <a16:creationId xmlns:a16="http://schemas.microsoft.com/office/drawing/2014/main" id="{F96AC0EA-2C1D-85D6-C415-BF8F4D865F18}"/>
              </a:ext>
            </a:extLst>
          </p:cNvPr>
          <p:cNvSpPr txBox="1"/>
          <p:nvPr/>
        </p:nvSpPr>
        <p:spPr>
          <a:xfrm>
            <a:off x="4404137" y="1009305"/>
            <a:ext cx="237740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Create table for geolocation, trucks, and </a:t>
            </a:r>
            <a:r>
              <a:rPr lang="en-US" sz="1600" err="1"/>
              <a:t>trucks_mg</a:t>
            </a:r>
            <a:r>
              <a:rPr lang="en-US" sz="1600"/>
              <a:t> files in Hive using DDL</a:t>
            </a:r>
          </a:p>
        </p:txBody>
      </p:sp>
      <p:sp>
        <p:nvSpPr>
          <p:cNvPr id="8" name="TextBox 7">
            <a:extLst>
              <a:ext uri="{FF2B5EF4-FFF2-40B4-BE49-F238E27FC236}">
                <a16:creationId xmlns:a16="http://schemas.microsoft.com/office/drawing/2014/main" id="{29054072-7F7F-0B7C-0383-724D9FFC6A19}"/>
              </a:ext>
            </a:extLst>
          </p:cNvPr>
          <p:cNvSpPr txBox="1"/>
          <p:nvPr/>
        </p:nvSpPr>
        <p:spPr>
          <a:xfrm>
            <a:off x="7370186" y="1072131"/>
            <a:ext cx="239336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Verify tables are in default database, then import data into the created tables</a:t>
            </a:r>
          </a:p>
        </p:txBody>
      </p:sp>
      <p:sp>
        <p:nvSpPr>
          <p:cNvPr id="9" name="TextBox 8">
            <a:extLst>
              <a:ext uri="{FF2B5EF4-FFF2-40B4-BE49-F238E27FC236}">
                <a16:creationId xmlns:a16="http://schemas.microsoft.com/office/drawing/2014/main" id="{1C965DDA-A2AF-6E9B-3329-C1281B8BF615}"/>
              </a:ext>
            </a:extLst>
          </p:cNvPr>
          <p:cNvSpPr txBox="1"/>
          <p:nvPr/>
        </p:nvSpPr>
        <p:spPr>
          <a:xfrm>
            <a:off x="10058684" y="767696"/>
            <a:ext cx="215828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t>Create additional tables: </a:t>
            </a:r>
            <a:r>
              <a:rPr lang="en-US" sz="1600" err="1"/>
              <a:t>trucks_mileage</a:t>
            </a:r>
            <a:r>
              <a:rPr lang="en-US" sz="1600"/>
              <a:t>, </a:t>
            </a:r>
            <a:r>
              <a:rPr lang="en-US" sz="1600" err="1"/>
              <a:t>avg_mileage</a:t>
            </a:r>
            <a:r>
              <a:rPr lang="en-US" sz="1600"/>
              <a:t>, </a:t>
            </a:r>
            <a:r>
              <a:rPr lang="en-US" sz="1600" err="1"/>
              <a:t>driver_mileage</a:t>
            </a:r>
            <a:r>
              <a:rPr lang="en-US" sz="1600"/>
              <a:t>, and </a:t>
            </a:r>
            <a:r>
              <a:rPr lang="en-US" sz="1600" err="1"/>
              <a:t>riskfactor</a:t>
            </a:r>
            <a:endParaRPr lang="en-US" sz="1600"/>
          </a:p>
        </p:txBody>
      </p:sp>
      <p:sp>
        <p:nvSpPr>
          <p:cNvPr id="10" name="TextBox 9">
            <a:extLst>
              <a:ext uri="{FF2B5EF4-FFF2-40B4-BE49-F238E27FC236}">
                <a16:creationId xmlns:a16="http://schemas.microsoft.com/office/drawing/2014/main" id="{6DBD466D-AB9E-28E7-9D1D-E789FE812FC4}"/>
              </a:ext>
            </a:extLst>
          </p:cNvPr>
          <p:cNvSpPr txBox="1"/>
          <p:nvPr/>
        </p:nvSpPr>
        <p:spPr>
          <a:xfrm>
            <a:off x="171603" y="3857381"/>
            <a:ext cx="24884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Populate </a:t>
            </a:r>
            <a:r>
              <a:rPr lang="en-US" sz="2000" err="1"/>
              <a:t>riskfactor</a:t>
            </a:r>
            <a:r>
              <a:rPr lang="en-US" sz="2000"/>
              <a:t> table using the provided PIG script</a:t>
            </a:r>
          </a:p>
        </p:txBody>
      </p:sp>
      <p:sp>
        <p:nvSpPr>
          <p:cNvPr id="11" name="TextBox 10">
            <a:extLst>
              <a:ext uri="{FF2B5EF4-FFF2-40B4-BE49-F238E27FC236}">
                <a16:creationId xmlns:a16="http://schemas.microsoft.com/office/drawing/2014/main" id="{45FAE546-7622-CF3E-B999-44F26790EF4F}"/>
              </a:ext>
            </a:extLst>
          </p:cNvPr>
          <p:cNvSpPr txBox="1"/>
          <p:nvPr/>
        </p:nvSpPr>
        <p:spPr>
          <a:xfrm>
            <a:off x="3123588" y="3771999"/>
            <a:ext cx="16125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Establish a connection for HDFS in Tableau</a:t>
            </a:r>
          </a:p>
        </p:txBody>
      </p:sp>
      <p:sp>
        <p:nvSpPr>
          <p:cNvPr id="12" name="TextBox 11">
            <a:extLst>
              <a:ext uri="{FF2B5EF4-FFF2-40B4-BE49-F238E27FC236}">
                <a16:creationId xmlns:a16="http://schemas.microsoft.com/office/drawing/2014/main" id="{40A6EDB4-4EC8-9226-51E8-27CBE95C48B2}"/>
              </a:ext>
            </a:extLst>
          </p:cNvPr>
          <p:cNvSpPr txBox="1"/>
          <p:nvPr/>
        </p:nvSpPr>
        <p:spPr>
          <a:xfrm>
            <a:off x="5298126" y="3774947"/>
            <a:ext cx="25827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Import data from Cloudera server and establish relationship between the tables and combine the data</a:t>
            </a:r>
          </a:p>
        </p:txBody>
      </p:sp>
      <p:sp>
        <p:nvSpPr>
          <p:cNvPr id="13" name="TextBox 12">
            <a:extLst>
              <a:ext uri="{FF2B5EF4-FFF2-40B4-BE49-F238E27FC236}">
                <a16:creationId xmlns:a16="http://schemas.microsoft.com/office/drawing/2014/main" id="{662325F8-CF97-E697-510B-F75A7366D60E}"/>
              </a:ext>
            </a:extLst>
          </p:cNvPr>
          <p:cNvSpPr txBox="1"/>
          <p:nvPr/>
        </p:nvSpPr>
        <p:spPr>
          <a:xfrm>
            <a:off x="8427724" y="3771190"/>
            <a:ext cx="19493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Integrate tableau with R using </a:t>
            </a:r>
            <a:r>
              <a:rPr lang="en-US" err="1"/>
              <a:t>Rserve</a:t>
            </a:r>
            <a:r>
              <a:rPr lang="en-US"/>
              <a:t> library</a:t>
            </a:r>
          </a:p>
        </p:txBody>
      </p:sp>
      <p:sp>
        <p:nvSpPr>
          <p:cNvPr id="14" name="TextBox 13">
            <a:extLst>
              <a:ext uri="{FF2B5EF4-FFF2-40B4-BE49-F238E27FC236}">
                <a16:creationId xmlns:a16="http://schemas.microsoft.com/office/drawing/2014/main" id="{0E6D9BD9-3539-82CD-3A2C-BB3541544E7E}"/>
              </a:ext>
            </a:extLst>
          </p:cNvPr>
          <p:cNvSpPr txBox="1"/>
          <p:nvPr/>
        </p:nvSpPr>
        <p:spPr>
          <a:xfrm>
            <a:off x="8302967" y="5103328"/>
            <a:ext cx="274439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Use </a:t>
            </a:r>
            <a:r>
              <a:rPr lang="en-US" sz="1400" b="1" err="1"/>
              <a:t>Regressional</a:t>
            </a:r>
            <a:r>
              <a:rPr lang="en-US" sz="1400" b="1"/>
              <a:t> Analysis </a:t>
            </a:r>
            <a:r>
              <a:rPr lang="en-US" sz="1400"/>
              <a:t>and create a regression model to predict the risk factor</a:t>
            </a:r>
          </a:p>
        </p:txBody>
      </p:sp>
      <p:sp>
        <p:nvSpPr>
          <p:cNvPr id="15" name="TextBox 14">
            <a:extLst>
              <a:ext uri="{FF2B5EF4-FFF2-40B4-BE49-F238E27FC236}">
                <a16:creationId xmlns:a16="http://schemas.microsoft.com/office/drawing/2014/main" id="{438FEB96-FC0F-B16E-F231-9D2E44B553F4}"/>
              </a:ext>
            </a:extLst>
          </p:cNvPr>
          <p:cNvSpPr txBox="1"/>
          <p:nvPr/>
        </p:nvSpPr>
        <p:spPr>
          <a:xfrm>
            <a:off x="5599555" y="4983193"/>
            <a:ext cx="258863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t>Use </a:t>
            </a:r>
            <a:r>
              <a:rPr lang="en-US" sz="1400" b="1"/>
              <a:t>Exploratory Data Analysis</a:t>
            </a:r>
            <a:r>
              <a:rPr lang="en-US" sz="1400"/>
              <a:t> to create dashboards and other visualizations for business questions</a:t>
            </a:r>
          </a:p>
        </p:txBody>
      </p:sp>
      <p:cxnSp>
        <p:nvCxnSpPr>
          <p:cNvPr id="24" name="Straight Arrow Connector 23">
            <a:extLst>
              <a:ext uri="{FF2B5EF4-FFF2-40B4-BE49-F238E27FC236}">
                <a16:creationId xmlns:a16="http://schemas.microsoft.com/office/drawing/2014/main" id="{4DCAA94B-B3F0-5EA0-D0B0-A9128D57BEA1}"/>
              </a:ext>
            </a:extLst>
          </p:cNvPr>
          <p:cNvCxnSpPr/>
          <p:nvPr/>
        </p:nvCxnSpPr>
        <p:spPr>
          <a:xfrm flipV="1">
            <a:off x="-321761" y="3263290"/>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6D6C548-167D-1D5F-093E-6DCFFF43FDD7}"/>
              </a:ext>
            </a:extLst>
          </p:cNvPr>
          <p:cNvCxnSpPr>
            <a:cxnSpLocks/>
          </p:cNvCxnSpPr>
          <p:nvPr/>
        </p:nvCxnSpPr>
        <p:spPr>
          <a:xfrm flipV="1">
            <a:off x="-26486" y="2473759"/>
            <a:ext cx="12244972" cy="155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1E5AA83-8D35-11B4-69AE-FEA3FC81CDC6}"/>
              </a:ext>
            </a:extLst>
          </p:cNvPr>
          <p:cNvCxnSpPr>
            <a:cxnSpLocks/>
          </p:cNvCxnSpPr>
          <p:nvPr/>
        </p:nvCxnSpPr>
        <p:spPr>
          <a:xfrm flipV="1">
            <a:off x="-26486" y="2869895"/>
            <a:ext cx="12244972" cy="15528"/>
          </a:xfrm>
          <a:prstGeom prst="straightConnector1">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1FC87D41-B7AB-CE70-C96C-EDB13D26B653}"/>
              </a:ext>
            </a:extLst>
          </p:cNvPr>
          <p:cNvCxnSpPr>
            <a:cxnSpLocks/>
          </p:cNvCxnSpPr>
          <p:nvPr/>
        </p:nvCxnSpPr>
        <p:spPr>
          <a:xfrm flipV="1">
            <a:off x="-207460" y="6654189"/>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A9C903C-F039-E19E-1D00-6957916D8744}"/>
              </a:ext>
            </a:extLst>
          </p:cNvPr>
          <p:cNvCxnSpPr>
            <a:cxnSpLocks/>
          </p:cNvCxnSpPr>
          <p:nvPr/>
        </p:nvCxnSpPr>
        <p:spPr>
          <a:xfrm flipV="1">
            <a:off x="-131081" y="5901354"/>
            <a:ext cx="12511672" cy="5362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62F9D3C-AF73-DBAF-FFC6-94A16D3F4589}"/>
              </a:ext>
            </a:extLst>
          </p:cNvPr>
          <p:cNvCxnSpPr>
            <a:cxnSpLocks/>
          </p:cNvCxnSpPr>
          <p:nvPr/>
        </p:nvCxnSpPr>
        <p:spPr>
          <a:xfrm flipV="1">
            <a:off x="2089" y="6317944"/>
            <a:ext cx="12244972" cy="15528"/>
          </a:xfrm>
          <a:prstGeom prst="straightConnector1">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pic>
        <p:nvPicPr>
          <p:cNvPr id="39" name="Graphic 38" descr="Arrow: Rotate right with solid fill">
            <a:extLst>
              <a:ext uri="{FF2B5EF4-FFF2-40B4-BE49-F238E27FC236}">
                <a16:creationId xmlns:a16="http://schemas.microsoft.com/office/drawing/2014/main" id="{183A0E88-A7E1-337B-1096-DFC04517E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7466" y="4610639"/>
            <a:ext cx="542925" cy="533400"/>
          </a:xfrm>
          <a:prstGeom prst="rect">
            <a:avLst/>
          </a:prstGeom>
        </p:spPr>
      </p:pic>
      <p:pic>
        <p:nvPicPr>
          <p:cNvPr id="42" name="Graphic 41" descr="Arrow: Rotate right with solid fill">
            <a:extLst>
              <a:ext uri="{FF2B5EF4-FFF2-40B4-BE49-F238E27FC236}">
                <a16:creationId xmlns:a16="http://schemas.microsoft.com/office/drawing/2014/main" id="{C32EF83F-952C-4C03-AF20-01E070EF0A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53931" y="4604585"/>
            <a:ext cx="542925" cy="533400"/>
          </a:xfrm>
          <a:prstGeom prst="rect">
            <a:avLst/>
          </a:prstGeom>
        </p:spPr>
      </p:pic>
      <p:sp>
        <p:nvSpPr>
          <p:cNvPr id="43" name="Arrow: Right 42">
            <a:extLst>
              <a:ext uri="{FF2B5EF4-FFF2-40B4-BE49-F238E27FC236}">
                <a16:creationId xmlns:a16="http://schemas.microsoft.com/office/drawing/2014/main" id="{B752EEF5-2DF1-442E-9E76-4F1BF09977C8}"/>
              </a:ext>
            </a:extLst>
          </p:cNvPr>
          <p:cNvSpPr/>
          <p:nvPr/>
        </p:nvSpPr>
        <p:spPr>
          <a:xfrm>
            <a:off x="1960959" y="1510902"/>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B8D1A5CC-DAEE-B328-295A-16B7340E95BF}"/>
              </a:ext>
            </a:extLst>
          </p:cNvPr>
          <p:cNvSpPr/>
          <p:nvPr/>
        </p:nvSpPr>
        <p:spPr>
          <a:xfrm>
            <a:off x="3923108" y="15490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740EECAF-F4E6-3F49-CE1E-77122CB4CCA7}"/>
              </a:ext>
            </a:extLst>
          </p:cNvPr>
          <p:cNvSpPr/>
          <p:nvPr/>
        </p:nvSpPr>
        <p:spPr>
          <a:xfrm>
            <a:off x="6790133" y="15109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D493A140-5193-FF92-E941-939D2707DBC5}"/>
              </a:ext>
            </a:extLst>
          </p:cNvPr>
          <p:cNvSpPr/>
          <p:nvPr/>
        </p:nvSpPr>
        <p:spPr>
          <a:xfrm>
            <a:off x="9733358" y="154900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F2857E06-E95C-4262-85D4-245B8B895952}"/>
              </a:ext>
            </a:extLst>
          </p:cNvPr>
          <p:cNvSpPr/>
          <p:nvPr/>
        </p:nvSpPr>
        <p:spPr>
          <a:xfrm>
            <a:off x="2526887" y="4253921"/>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9CDA2323-046E-A3D8-7180-03926C7D4547}"/>
              </a:ext>
            </a:extLst>
          </p:cNvPr>
          <p:cNvSpPr/>
          <p:nvPr/>
        </p:nvSpPr>
        <p:spPr>
          <a:xfrm>
            <a:off x="4796892" y="4244576"/>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A6F293AF-7B22-FE5C-596B-B34864537B5D}"/>
              </a:ext>
            </a:extLst>
          </p:cNvPr>
          <p:cNvSpPr/>
          <p:nvPr/>
        </p:nvSpPr>
        <p:spPr>
          <a:xfrm>
            <a:off x="7947870" y="4244576"/>
            <a:ext cx="514350" cy="238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globe with a black background&#10;&#10;Description automatically generated">
            <a:extLst>
              <a:ext uri="{FF2B5EF4-FFF2-40B4-BE49-F238E27FC236}">
                <a16:creationId xmlns:a16="http://schemas.microsoft.com/office/drawing/2014/main" id="{3553410A-1AAE-7675-1856-AB73CC9CC62F}"/>
              </a:ext>
            </a:extLst>
          </p:cNvPr>
          <p:cNvPicPr>
            <a:picLocks noChangeAspect="1"/>
          </p:cNvPicPr>
          <p:nvPr/>
        </p:nvPicPr>
        <p:blipFill>
          <a:blip r:embed="rId4"/>
          <a:stretch>
            <a:fillRect/>
          </a:stretch>
        </p:blipFill>
        <p:spPr>
          <a:xfrm>
            <a:off x="509286" y="2308064"/>
            <a:ext cx="910542" cy="901138"/>
          </a:xfrm>
          <a:prstGeom prst="rect">
            <a:avLst/>
          </a:prstGeom>
        </p:spPr>
      </p:pic>
      <p:pic>
        <p:nvPicPr>
          <p:cNvPr id="7" name="Picture 6" descr="A logo of a company&#10;&#10;Description automatically generated">
            <a:extLst>
              <a:ext uri="{FF2B5EF4-FFF2-40B4-BE49-F238E27FC236}">
                <a16:creationId xmlns:a16="http://schemas.microsoft.com/office/drawing/2014/main" id="{894FE66C-591F-66E0-AE9A-2F807F4E2D53}"/>
              </a:ext>
            </a:extLst>
          </p:cNvPr>
          <p:cNvPicPr>
            <a:picLocks noChangeAspect="1"/>
          </p:cNvPicPr>
          <p:nvPr/>
        </p:nvPicPr>
        <p:blipFill>
          <a:blip r:embed="rId5"/>
          <a:stretch>
            <a:fillRect/>
          </a:stretch>
        </p:blipFill>
        <p:spPr>
          <a:xfrm>
            <a:off x="2545588" y="2251275"/>
            <a:ext cx="1159156" cy="908614"/>
          </a:xfrm>
          <a:prstGeom prst="rect">
            <a:avLst/>
          </a:prstGeom>
        </p:spPr>
      </p:pic>
      <p:pic>
        <p:nvPicPr>
          <p:cNvPr id="16" name="Picture 15" descr="A blue and yellow logo&#10;&#10;Description automatically generated">
            <a:extLst>
              <a:ext uri="{FF2B5EF4-FFF2-40B4-BE49-F238E27FC236}">
                <a16:creationId xmlns:a16="http://schemas.microsoft.com/office/drawing/2014/main" id="{C9CFDBB1-12B2-D390-CB95-A0750F93A1C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4674485" y="2249950"/>
            <a:ext cx="1839892" cy="901619"/>
          </a:xfrm>
          <a:prstGeom prst="rect">
            <a:avLst/>
          </a:prstGeom>
        </p:spPr>
      </p:pic>
      <p:pic>
        <p:nvPicPr>
          <p:cNvPr id="19" name="Picture 18" descr="A yellow elephant with black background&#10;&#10;Description automatically generated">
            <a:extLst>
              <a:ext uri="{FF2B5EF4-FFF2-40B4-BE49-F238E27FC236}">
                <a16:creationId xmlns:a16="http://schemas.microsoft.com/office/drawing/2014/main" id="{9DD9FB9B-AF73-609C-70EF-5AEF409B802D}"/>
              </a:ext>
            </a:extLst>
          </p:cNvPr>
          <p:cNvPicPr>
            <a:picLocks noChangeAspect="1"/>
          </p:cNvPicPr>
          <p:nvPr/>
        </p:nvPicPr>
        <p:blipFill>
          <a:blip r:embed="rId8"/>
          <a:stretch>
            <a:fillRect/>
          </a:stretch>
        </p:blipFill>
        <p:spPr>
          <a:xfrm>
            <a:off x="7092024" y="2041726"/>
            <a:ext cx="2579950" cy="1337360"/>
          </a:xfrm>
          <a:prstGeom prst="rect">
            <a:avLst/>
          </a:prstGeom>
        </p:spPr>
      </p:pic>
      <p:pic>
        <p:nvPicPr>
          <p:cNvPr id="20" name="Picture 19" descr="A close-up of a light&#10;&#10;Description automatically generated">
            <a:extLst>
              <a:ext uri="{FF2B5EF4-FFF2-40B4-BE49-F238E27FC236}">
                <a16:creationId xmlns:a16="http://schemas.microsoft.com/office/drawing/2014/main" id="{56030CA1-D405-444D-1158-DA13B6D59AB5}"/>
              </a:ext>
            </a:extLst>
          </p:cNvPr>
          <p:cNvPicPr>
            <a:picLocks noChangeAspect="1"/>
          </p:cNvPicPr>
          <p:nvPr/>
        </p:nvPicPr>
        <p:blipFill>
          <a:blip r:embed="rId9"/>
          <a:stretch>
            <a:fillRect/>
          </a:stretch>
        </p:blipFill>
        <p:spPr>
          <a:xfrm>
            <a:off x="506875" y="5985316"/>
            <a:ext cx="1748260" cy="726795"/>
          </a:xfrm>
          <a:prstGeom prst="rect">
            <a:avLst/>
          </a:prstGeom>
        </p:spPr>
      </p:pic>
      <p:pic>
        <p:nvPicPr>
          <p:cNvPr id="21" name="Picture 20" descr="A black and white symbol&#10;&#10;Description automatically generated">
            <a:extLst>
              <a:ext uri="{FF2B5EF4-FFF2-40B4-BE49-F238E27FC236}">
                <a16:creationId xmlns:a16="http://schemas.microsoft.com/office/drawing/2014/main" id="{F9ACBC74-42A6-8795-DA32-2B95CE823392}"/>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10591800" y="2333625"/>
            <a:ext cx="1000125" cy="952500"/>
          </a:xfrm>
          <a:prstGeom prst="rect">
            <a:avLst/>
          </a:prstGeom>
        </p:spPr>
      </p:pic>
      <p:pic>
        <p:nvPicPr>
          <p:cNvPr id="22" name="Picture 21" descr="A logo with blue and orange crosses&#10;&#10;Description automatically generated">
            <a:extLst>
              <a:ext uri="{FF2B5EF4-FFF2-40B4-BE49-F238E27FC236}">
                <a16:creationId xmlns:a16="http://schemas.microsoft.com/office/drawing/2014/main" id="{8A60BA08-5851-44A1-2806-E7F71AD9277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3495675" y="5838825"/>
            <a:ext cx="914400" cy="838200"/>
          </a:xfrm>
          <a:prstGeom prst="rect">
            <a:avLst/>
          </a:prstGeom>
        </p:spPr>
      </p:pic>
      <p:pic>
        <p:nvPicPr>
          <p:cNvPr id="23" name="Picture 22" descr="A computer with a graph on it&#10;&#10;Description automatically generated">
            <a:extLst>
              <a:ext uri="{FF2B5EF4-FFF2-40B4-BE49-F238E27FC236}">
                <a16:creationId xmlns:a16="http://schemas.microsoft.com/office/drawing/2014/main" id="{56077EE7-AD61-C21E-E944-4BCAF012C699}"/>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Lst>
          </a:blip>
          <a:stretch>
            <a:fillRect/>
          </a:stretch>
        </p:blipFill>
        <p:spPr>
          <a:xfrm>
            <a:off x="5595938" y="5834063"/>
            <a:ext cx="2581275" cy="838200"/>
          </a:xfrm>
          <a:prstGeom prst="rect">
            <a:avLst/>
          </a:prstGeom>
        </p:spPr>
      </p:pic>
      <p:pic>
        <p:nvPicPr>
          <p:cNvPr id="30" name="Picture 29" descr="A blue and grey logo&#10;&#10;Description automatically generated">
            <a:extLst>
              <a:ext uri="{FF2B5EF4-FFF2-40B4-BE49-F238E27FC236}">
                <a16:creationId xmlns:a16="http://schemas.microsoft.com/office/drawing/2014/main" id="{80CF42AA-A83E-41FA-C722-D2A783EE9B71}"/>
              </a:ext>
            </a:extLst>
          </p:cNvPr>
          <p:cNvPicPr>
            <a:picLocks noChangeAspect="1"/>
          </p:cNvPicPr>
          <p:nvPr/>
        </p:nvPicPr>
        <p:blipFill>
          <a:blip r:embed="rId16"/>
          <a:stretch>
            <a:fillRect/>
          </a:stretch>
        </p:blipFill>
        <p:spPr>
          <a:xfrm>
            <a:off x="10591800" y="3705225"/>
            <a:ext cx="1133475" cy="819150"/>
          </a:xfrm>
          <a:prstGeom prst="rect">
            <a:avLst/>
          </a:prstGeom>
        </p:spPr>
      </p:pic>
      <p:pic>
        <p:nvPicPr>
          <p:cNvPr id="31" name="Picture 30" descr="Regression - Free business and finance icons">
            <a:extLst>
              <a:ext uri="{FF2B5EF4-FFF2-40B4-BE49-F238E27FC236}">
                <a16:creationId xmlns:a16="http://schemas.microsoft.com/office/drawing/2014/main" id="{F0EA4797-AD13-EAEE-66AA-E548458B6267}"/>
              </a:ext>
            </a:extLst>
          </p:cNvPr>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imgEffect>
                  </a14:imgLayer>
                </a14:imgProps>
              </a:ext>
            </a:extLst>
          </a:blip>
          <a:stretch>
            <a:fillRect/>
          </a:stretch>
        </p:blipFill>
        <p:spPr>
          <a:xfrm>
            <a:off x="10577512" y="5719762"/>
            <a:ext cx="1133475" cy="952500"/>
          </a:xfrm>
          <a:prstGeom prst="rect">
            <a:avLst/>
          </a:prstGeom>
        </p:spPr>
      </p:pic>
    </p:spTree>
    <p:extLst>
      <p:ext uri="{BB962C8B-B14F-4D97-AF65-F5344CB8AC3E}">
        <p14:creationId xmlns:p14="http://schemas.microsoft.com/office/powerpoint/2010/main" val="185987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18596-6B4C-9C37-5ECD-C652CD4474DC}"/>
              </a:ext>
            </a:extLst>
          </p:cNvPr>
          <p:cNvSpPr>
            <a:spLocks noGrp="1"/>
          </p:cNvSpPr>
          <p:nvPr>
            <p:ph type="title"/>
          </p:nvPr>
        </p:nvSpPr>
        <p:spPr>
          <a:xfrm>
            <a:off x="841248" y="251312"/>
            <a:ext cx="10506456" cy="1010264"/>
          </a:xfrm>
        </p:spPr>
        <p:txBody>
          <a:bodyPr anchor="ctr">
            <a:normAutofit/>
          </a:bodyPr>
          <a:lstStyle/>
          <a:p>
            <a:r>
              <a:rPr lang="en-US" b="1" dirty="0"/>
              <a:t>Relational Database/Dataset</a:t>
            </a:r>
          </a:p>
        </p:txBody>
      </p:sp>
      <p:sp>
        <p:nvSpPr>
          <p:cNvPr id="41" name="Rectangle 4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0B7758-8CCB-DA55-6DE9-9A09BA029394}"/>
              </a:ext>
            </a:extLst>
          </p:cNvPr>
          <p:cNvSpPr>
            <a:spLocks/>
          </p:cNvSpPr>
          <p:nvPr/>
        </p:nvSpPr>
        <p:spPr>
          <a:xfrm>
            <a:off x="6484342" y="1650222"/>
            <a:ext cx="4677597" cy="3741238"/>
          </a:xfrm>
          <a:prstGeom prst="rect">
            <a:avLst/>
          </a:prstGeom>
        </p:spPr>
        <p:txBody>
          <a:bodyPr vert="horz" lIns="91440" tIns="45720" rIns="91440" bIns="45720" rtlCol="0" anchor="t">
            <a:normAutofit/>
          </a:bodyPr>
          <a:lstStyle/>
          <a:p>
            <a:pPr defTabSz="777240">
              <a:spcAft>
                <a:spcPts val="600"/>
              </a:spcAft>
            </a:pPr>
            <a:r>
              <a:rPr lang="en-US" sz="2700" b="1" kern="1200" dirty="0">
                <a:solidFill>
                  <a:schemeClr val="tx1"/>
                </a:solidFill>
                <a:latin typeface="+mn-lt"/>
                <a:ea typeface="+mn-ea"/>
                <a:cs typeface="+mn-cs"/>
              </a:rPr>
              <a:t>Key Risk Factor Thresholds</a:t>
            </a:r>
          </a:p>
          <a:p>
            <a:pPr defTabSz="777240">
              <a:spcAft>
                <a:spcPts val="600"/>
              </a:spcAft>
            </a:pPr>
            <a:r>
              <a:rPr lang="en-US" kern="1200" dirty="0">
                <a:solidFill>
                  <a:schemeClr val="tx1"/>
                </a:solidFill>
                <a:latin typeface="+mn-lt"/>
                <a:ea typeface="+mn-ea"/>
                <a:cs typeface="+mn-cs"/>
              </a:rPr>
              <a:t>Mileage</a:t>
            </a:r>
          </a:p>
          <a:p>
            <a:pPr defTabSz="777240">
              <a:spcAft>
                <a:spcPts val="600"/>
              </a:spcAft>
            </a:pPr>
            <a:r>
              <a:rPr lang="en-US" kern="1200" dirty="0">
                <a:solidFill>
                  <a:schemeClr val="tx1"/>
                </a:solidFill>
                <a:latin typeface="+mn-lt"/>
                <a:ea typeface="+mn-ea"/>
                <a:cs typeface="+mn-cs"/>
              </a:rPr>
              <a:t>Speed</a:t>
            </a:r>
          </a:p>
          <a:p>
            <a:pPr defTabSz="777240">
              <a:spcAft>
                <a:spcPts val="600"/>
              </a:spcAft>
            </a:pPr>
            <a:r>
              <a:rPr lang="en-US" kern="1200" dirty="0">
                <a:solidFill>
                  <a:schemeClr val="tx1"/>
                </a:solidFill>
                <a:latin typeface="+mn-lt"/>
                <a:ea typeface="+mn-ea"/>
                <a:cs typeface="+mn-cs"/>
              </a:rPr>
              <a:t>Other thresholds based on regulatory mandates, business imperatives, and telematic data observations</a:t>
            </a:r>
            <a:endParaRPr lang="en-US" sz="2400" dirty="0"/>
          </a:p>
        </p:txBody>
      </p:sp>
      <p:pic>
        <p:nvPicPr>
          <p:cNvPr id="29" name="Picture 28" descr="A diagram of a truck driver mileage&#10;&#10;Description automatically generated">
            <a:extLst>
              <a:ext uri="{FF2B5EF4-FFF2-40B4-BE49-F238E27FC236}">
                <a16:creationId xmlns:a16="http://schemas.microsoft.com/office/drawing/2014/main" id="{358316C7-00F9-8AE2-90C6-3DCEABBCFD70}"/>
              </a:ext>
            </a:extLst>
          </p:cNvPr>
          <p:cNvPicPr>
            <a:picLocks noChangeAspect="1"/>
          </p:cNvPicPr>
          <p:nvPr/>
        </p:nvPicPr>
        <p:blipFill>
          <a:blip r:embed="rId2"/>
          <a:stretch>
            <a:fillRect/>
          </a:stretch>
        </p:blipFill>
        <p:spPr>
          <a:xfrm>
            <a:off x="1020916" y="2491970"/>
            <a:ext cx="5520678" cy="3743198"/>
          </a:xfrm>
          <a:prstGeom prst="rect">
            <a:avLst/>
          </a:prstGeom>
          <a:ln>
            <a:noFill/>
          </a:ln>
        </p:spPr>
      </p:pic>
      <p:sp>
        <p:nvSpPr>
          <p:cNvPr id="4" name="TextBox 3">
            <a:extLst>
              <a:ext uri="{FF2B5EF4-FFF2-40B4-BE49-F238E27FC236}">
                <a16:creationId xmlns:a16="http://schemas.microsoft.com/office/drawing/2014/main" id="{203EF57C-E8CF-E69C-BE4E-E6D6CAC44B68}"/>
              </a:ext>
            </a:extLst>
          </p:cNvPr>
          <p:cNvSpPr txBox="1"/>
          <p:nvPr/>
        </p:nvSpPr>
        <p:spPr>
          <a:xfrm>
            <a:off x="6483209" y="4084925"/>
            <a:ext cx="4678074" cy="183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77240">
              <a:spcAft>
                <a:spcPts val="600"/>
              </a:spcAft>
            </a:pPr>
            <a:r>
              <a:rPr lang="en-US" sz="2700" b="1" kern="1200" dirty="0">
                <a:solidFill>
                  <a:schemeClr val="tx1"/>
                </a:solidFill>
                <a:latin typeface="+mn-lt"/>
                <a:ea typeface="+mn-ea"/>
                <a:cs typeface="+mn-cs"/>
              </a:rPr>
              <a:t>Truck Driver Risk Factor Cases</a:t>
            </a:r>
          </a:p>
          <a:p>
            <a:pPr marL="242888" indent="-242888" defTabSz="777240">
              <a:spcAft>
                <a:spcPts val="600"/>
              </a:spcAft>
              <a:buFont typeface="Arial"/>
              <a:buChar char="•"/>
            </a:pPr>
            <a:r>
              <a:rPr lang="en-US" kern="1200" dirty="0">
                <a:solidFill>
                  <a:schemeClr val="tx1"/>
                </a:solidFill>
                <a:latin typeface="+mn-lt"/>
                <a:ea typeface="+mn-ea"/>
                <a:cs typeface="+mn-cs"/>
              </a:rPr>
              <a:t>In this phase, the "Mileage/Speed risk factor threshold is employed to assess individual driver' risk levels.</a:t>
            </a:r>
            <a:endParaRPr lang="en-US" dirty="0"/>
          </a:p>
        </p:txBody>
      </p:sp>
    </p:spTree>
    <p:extLst>
      <p:ext uri="{BB962C8B-B14F-4D97-AF65-F5344CB8AC3E}">
        <p14:creationId xmlns:p14="http://schemas.microsoft.com/office/powerpoint/2010/main" val="31288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96F18-CEF8-91F2-384B-1D24C6B598F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Business 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EF5F1CAE-073B-7DA8-4A50-627C8C13E587}"/>
              </a:ext>
            </a:extLst>
          </p:cNvPr>
          <p:cNvSpPr>
            <a:spLocks noGrp="1"/>
          </p:cNvSpPr>
          <p:nvPr>
            <p:ph idx="1"/>
          </p:nvPr>
        </p:nvSpPr>
        <p:spPr>
          <a:xfrm>
            <a:off x="4426043" y="981307"/>
            <a:ext cx="6906491" cy="6471563"/>
          </a:xfrm>
        </p:spPr>
        <p:txBody>
          <a:bodyPr vert="horz" lIns="91440" tIns="45720" rIns="91440" bIns="45720" rtlCol="0" anchor="ctr">
            <a:normAutofit/>
          </a:bodyPr>
          <a:lstStyle/>
          <a:p>
            <a:pPr marL="514350" indent="-514350">
              <a:buAutoNum type="arabicPeriod"/>
            </a:pPr>
            <a:r>
              <a:rPr lang="en-US" sz="2200" dirty="0"/>
              <a:t>Which are the cities where drivers have been found to be having higher speeds and what is the average speed of vehicles in the cities?</a:t>
            </a:r>
          </a:p>
          <a:p>
            <a:pPr marL="514350" indent="-514350">
              <a:buAutoNum type="arabicPeriod"/>
            </a:pPr>
            <a:r>
              <a:rPr lang="en-US" sz="2200" dirty="0"/>
              <a:t>What is the actual count of cases of non-normal events causing the risk for the company?</a:t>
            </a:r>
          </a:p>
          <a:p>
            <a:pPr marL="514350" indent="-514350">
              <a:buAutoNum type="arabicPeriod"/>
            </a:pPr>
            <a:r>
              <a:rPr lang="en-US" sz="2200" dirty="0"/>
              <a:t>Who are the drivers with the highest risk factors? (The firm needs to know this to keep check on such drivers)</a:t>
            </a:r>
          </a:p>
          <a:p>
            <a:pPr marL="514350" indent="-514350">
              <a:buAutoNum type="arabicPeriod"/>
            </a:pPr>
            <a:r>
              <a:rPr lang="en-US" sz="2200" dirty="0"/>
              <a:t>Are there particular truck models attributing more to the risk? Does the risk arise from any particular truck model being driven by the drivers.</a:t>
            </a:r>
            <a:endParaRPr lang="en-US" sz="2200" dirty="0">
              <a:ea typeface="+mn-lt"/>
              <a:cs typeface="+mn-lt"/>
            </a:endParaRPr>
          </a:p>
          <a:p>
            <a:pPr marL="514350" indent="-514350">
              <a:buAutoNum type="arabicPeriod"/>
            </a:pPr>
            <a:r>
              <a:rPr lang="en-US" sz="2200" dirty="0">
                <a:ea typeface="+mn-lt"/>
                <a:cs typeface="+mn-lt"/>
              </a:rPr>
              <a:t>How do the risk factors and events in different cities correlate with the total miles driven by truck drivers, and how can this information be used to improve fleet safety and efficiency?</a:t>
            </a:r>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sz="2200" dirty="0"/>
          </a:p>
          <a:p>
            <a:pPr marL="0" indent="0">
              <a:buNone/>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24221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BEB88-301C-597B-0D43-5AB3C7F50C7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1:</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The cities where drivers have been found to have higher speed than the average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20346B-010C-4E8F-F388-3C098F0B77E4}"/>
              </a:ext>
            </a:extLst>
          </p:cNvPr>
          <p:cNvSpPr txBox="1"/>
          <p:nvPr/>
        </p:nvSpPr>
        <p:spPr>
          <a:xfrm>
            <a:off x="630936" y="2807208"/>
            <a:ext cx="3429000" cy="252650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dirty="0"/>
              <a:t>Velocity &gt; 37 mph found in cities</a:t>
            </a:r>
          </a:p>
          <a:p>
            <a:pPr marL="342900" indent="-228600">
              <a:lnSpc>
                <a:spcPct val="90000"/>
              </a:lnSpc>
              <a:spcAft>
                <a:spcPts val="600"/>
              </a:spcAft>
              <a:buFont typeface="Arial" panose="020B0604020202020204" pitchFamily="34" charset="0"/>
              <a:buChar char="•"/>
            </a:pPr>
            <a:r>
              <a:rPr lang="en-US" sz="2000" dirty="0"/>
              <a:t>Markleeville</a:t>
            </a:r>
          </a:p>
          <a:p>
            <a:pPr marL="342900" indent="-228600">
              <a:lnSpc>
                <a:spcPct val="90000"/>
              </a:lnSpc>
              <a:spcAft>
                <a:spcPts val="600"/>
              </a:spcAft>
              <a:buFont typeface="Arial" panose="020B0604020202020204" pitchFamily="34" charset="0"/>
              <a:buChar char="•"/>
            </a:pPr>
            <a:r>
              <a:rPr lang="en-US" sz="2000" dirty="0"/>
              <a:t>Knights Landing</a:t>
            </a:r>
          </a:p>
          <a:p>
            <a:pPr marL="342900" indent="-228600">
              <a:lnSpc>
                <a:spcPct val="90000"/>
              </a:lnSpc>
              <a:spcAft>
                <a:spcPts val="600"/>
              </a:spcAft>
              <a:buFont typeface="Arial" panose="020B0604020202020204" pitchFamily="34" charset="0"/>
              <a:buChar char="•"/>
            </a:pPr>
            <a:r>
              <a:rPr lang="en-US" sz="2000" dirty="0"/>
              <a:t>Modesto</a:t>
            </a:r>
          </a:p>
          <a:p>
            <a:pPr marL="342900" indent="-228600">
              <a:lnSpc>
                <a:spcPct val="90000"/>
              </a:lnSpc>
              <a:spcAft>
                <a:spcPts val="600"/>
              </a:spcAft>
              <a:buFont typeface="Arial" panose="020B0604020202020204" pitchFamily="34" charset="0"/>
              <a:buChar char="•"/>
            </a:pPr>
            <a:r>
              <a:rPr lang="en-US" sz="2000" dirty="0"/>
              <a:t>Rough &amp; Ready</a:t>
            </a:r>
          </a:p>
          <a:p>
            <a:pPr marL="342900" indent="-228600">
              <a:lnSpc>
                <a:spcPct val="90000"/>
              </a:lnSpc>
              <a:spcAft>
                <a:spcPts val="600"/>
              </a:spcAft>
              <a:buFont typeface="Arial" panose="020B0604020202020204" pitchFamily="34" charset="0"/>
              <a:buChar char="•"/>
            </a:pPr>
            <a:r>
              <a:rPr lang="en-US" sz="2000" dirty="0"/>
              <a:t>Fresno</a:t>
            </a:r>
          </a:p>
          <a:p>
            <a:pPr marL="342900" indent="-228600">
              <a:lnSpc>
                <a:spcPct val="90000"/>
              </a:lnSpc>
              <a:spcAft>
                <a:spcPts val="600"/>
              </a:spcAft>
              <a:buFont typeface="Arial" panose="020B0604020202020204" pitchFamily="34" charset="0"/>
              <a:buChar char="•"/>
            </a:pPr>
            <a:endParaRPr lang="en-US" sz="2000" dirty="0"/>
          </a:p>
        </p:txBody>
      </p:sp>
      <p:pic>
        <p:nvPicPr>
          <p:cNvPr id="4" name="Picture 3" descr="A screenshot of a graph">
            <a:extLst>
              <a:ext uri="{FF2B5EF4-FFF2-40B4-BE49-F238E27FC236}">
                <a16:creationId xmlns:a16="http://schemas.microsoft.com/office/drawing/2014/main" id="{CEA9EE1C-AF91-8A6C-047D-802A588F9ABD}"/>
              </a:ext>
            </a:extLst>
          </p:cNvPr>
          <p:cNvPicPr>
            <a:picLocks noChangeAspect="1"/>
          </p:cNvPicPr>
          <p:nvPr/>
        </p:nvPicPr>
        <p:blipFill>
          <a:blip r:embed="rId3"/>
          <a:stretch>
            <a:fillRect/>
          </a:stretch>
        </p:blipFill>
        <p:spPr>
          <a:xfrm>
            <a:off x="4059936" y="203845"/>
            <a:ext cx="7949181" cy="6529097"/>
          </a:xfrm>
          <a:prstGeom prst="rect">
            <a:avLst/>
          </a:prstGeom>
          <a:ln w="28575">
            <a:solidFill>
              <a:srgbClr val="0070C0"/>
            </a:solidFill>
          </a:ln>
        </p:spPr>
      </p:pic>
      <p:sp>
        <p:nvSpPr>
          <p:cNvPr id="3" name="TextBox 2">
            <a:extLst>
              <a:ext uri="{FF2B5EF4-FFF2-40B4-BE49-F238E27FC236}">
                <a16:creationId xmlns:a16="http://schemas.microsoft.com/office/drawing/2014/main" id="{383960BE-F863-5D27-A28E-A9892C155CC4}"/>
              </a:ext>
            </a:extLst>
          </p:cNvPr>
          <p:cNvSpPr txBox="1"/>
          <p:nvPr/>
        </p:nvSpPr>
        <p:spPr>
          <a:xfrm>
            <a:off x="534252" y="5607915"/>
            <a:ext cx="3429000" cy="12211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
              <a:lnSpc>
                <a:spcPct val="90000"/>
              </a:lnSpc>
              <a:spcAft>
                <a:spcPts val="600"/>
              </a:spcAft>
            </a:pPr>
            <a:r>
              <a:rPr lang="en-US" sz="2000" b="1" dirty="0"/>
              <a:t>So, these cities need to be monitored closely.</a:t>
            </a:r>
            <a:endParaRPr lang="en-US" sz="2000" dirty="0"/>
          </a:p>
        </p:txBody>
      </p:sp>
    </p:spTree>
    <p:extLst>
      <p:ext uri="{BB962C8B-B14F-4D97-AF65-F5344CB8AC3E}">
        <p14:creationId xmlns:p14="http://schemas.microsoft.com/office/powerpoint/2010/main" val="67384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01F7-B4FB-34F5-EBB9-17E4B2BE530F}"/>
              </a:ext>
            </a:extLst>
          </p:cNvPr>
          <p:cNvSpPr>
            <a:spLocks noGrp="1"/>
          </p:cNvSpPr>
          <p:nvPr>
            <p:ph type="title"/>
          </p:nvPr>
        </p:nvSpPr>
        <p:spPr>
          <a:xfrm>
            <a:off x="375990" y="322936"/>
            <a:ext cx="5369902" cy="2118910"/>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2:</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The count of various cases of non-normal events  : It was found that Lane departure cases were prominent among all the events causing risk</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rectangular box with white text">
            <a:extLst>
              <a:ext uri="{FF2B5EF4-FFF2-40B4-BE49-F238E27FC236}">
                <a16:creationId xmlns:a16="http://schemas.microsoft.com/office/drawing/2014/main" id="{9F819368-AE6A-B506-9287-99F656F57A72}"/>
              </a:ext>
            </a:extLst>
          </p:cNvPr>
          <p:cNvPicPr>
            <a:picLocks noChangeAspect="1"/>
          </p:cNvPicPr>
          <p:nvPr/>
        </p:nvPicPr>
        <p:blipFill>
          <a:blip r:embed="rId2"/>
          <a:stretch>
            <a:fillRect/>
          </a:stretch>
        </p:blipFill>
        <p:spPr>
          <a:xfrm>
            <a:off x="5745892" y="81092"/>
            <a:ext cx="6346097" cy="3452940"/>
          </a:xfrm>
          <a:prstGeom prst="rect">
            <a:avLst/>
          </a:prstGeom>
          <a:ln w="28575">
            <a:solidFill>
              <a:schemeClr val="tx1"/>
            </a:solidFill>
          </a:ln>
        </p:spPr>
      </p:pic>
      <p:sp>
        <p:nvSpPr>
          <p:cNvPr id="3" name="TextBox 2">
            <a:extLst>
              <a:ext uri="{FF2B5EF4-FFF2-40B4-BE49-F238E27FC236}">
                <a16:creationId xmlns:a16="http://schemas.microsoft.com/office/drawing/2014/main" id="{15555230-81F5-3E7E-C082-1A6E3D664DB8}"/>
              </a:ext>
            </a:extLst>
          </p:cNvPr>
          <p:cNvSpPr txBox="1"/>
          <p:nvPr/>
        </p:nvSpPr>
        <p:spPr>
          <a:xfrm>
            <a:off x="5822093" y="3872576"/>
            <a:ext cx="6193696"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Top three events causing risks:</a:t>
            </a:r>
          </a:p>
          <a:p>
            <a:pPr marL="914400" lvl="1" indent="-457200">
              <a:buFont typeface="+mj-lt"/>
              <a:buAutoNum type="arabicPeriod"/>
            </a:pPr>
            <a:r>
              <a:rPr lang="en-US" sz="2000" b="1" dirty="0"/>
              <a:t>Land departure</a:t>
            </a:r>
          </a:p>
          <a:p>
            <a:pPr marL="914400" lvl="1" indent="-457200">
              <a:buFont typeface="+mj-lt"/>
              <a:buAutoNum type="arabicPeriod"/>
            </a:pPr>
            <a:r>
              <a:rPr lang="en-US" sz="2000" b="1" dirty="0"/>
              <a:t>Unsafe following distance</a:t>
            </a:r>
          </a:p>
          <a:p>
            <a:pPr marL="914400" lvl="1" indent="-457200">
              <a:buFont typeface="+mj-lt"/>
              <a:buAutoNum type="arabicPeriod"/>
            </a:pPr>
            <a:r>
              <a:rPr lang="en-US" sz="2000" b="1" dirty="0"/>
              <a:t>Over speeding</a:t>
            </a:r>
            <a:endParaRPr lang="en-US" sz="2000" dirty="0"/>
          </a:p>
        </p:txBody>
      </p:sp>
      <p:pic>
        <p:nvPicPr>
          <p:cNvPr id="7" name="Picture 6">
            <a:extLst>
              <a:ext uri="{FF2B5EF4-FFF2-40B4-BE49-F238E27FC236}">
                <a16:creationId xmlns:a16="http://schemas.microsoft.com/office/drawing/2014/main" id="{3C94EDC4-06A9-BE38-AFD5-FFDDA82A32E5}"/>
              </a:ext>
            </a:extLst>
          </p:cNvPr>
          <p:cNvPicPr>
            <a:picLocks noChangeAspect="1"/>
          </p:cNvPicPr>
          <p:nvPr/>
        </p:nvPicPr>
        <p:blipFill>
          <a:blip r:embed="rId3"/>
          <a:stretch>
            <a:fillRect/>
          </a:stretch>
        </p:blipFill>
        <p:spPr>
          <a:xfrm>
            <a:off x="100012" y="2683690"/>
            <a:ext cx="5545870" cy="4172558"/>
          </a:xfrm>
          <a:prstGeom prst="rect">
            <a:avLst/>
          </a:prstGeom>
          <a:ln w="19050">
            <a:solidFill>
              <a:srgbClr val="0070C0"/>
            </a:solidFill>
          </a:ln>
        </p:spPr>
      </p:pic>
      <p:sp>
        <p:nvSpPr>
          <p:cNvPr id="6" name="TextBox 5">
            <a:extLst>
              <a:ext uri="{FF2B5EF4-FFF2-40B4-BE49-F238E27FC236}">
                <a16:creationId xmlns:a16="http://schemas.microsoft.com/office/drawing/2014/main" id="{6241802F-DEFF-2682-EB14-41361A899D1C}"/>
              </a:ext>
            </a:extLst>
          </p:cNvPr>
          <p:cNvSpPr txBox="1"/>
          <p:nvPr/>
        </p:nvSpPr>
        <p:spPr>
          <a:xfrm>
            <a:off x="5898292" y="5353472"/>
            <a:ext cx="6193696"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Cities like Santa Rosa(72), </a:t>
            </a:r>
            <a:r>
              <a:rPr lang="en-US" sz="2000" b="1" dirty="0" err="1"/>
              <a:t>Arcbuckle</a:t>
            </a:r>
            <a:r>
              <a:rPr lang="en-US" sz="2000" b="1" dirty="0"/>
              <a:t>(45), Willits(44), Apple Valley(41) &amp; San Dimas(38) need to have greater oversight by the company.</a:t>
            </a:r>
            <a:endParaRPr lang="en-US" sz="2000" dirty="0"/>
          </a:p>
        </p:txBody>
      </p:sp>
      <p:pic>
        <p:nvPicPr>
          <p:cNvPr id="10" name="Picture 9">
            <a:extLst>
              <a:ext uri="{FF2B5EF4-FFF2-40B4-BE49-F238E27FC236}">
                <a16:creationId xmlns:a16="http://schemas.microsoft.com/office/drawing/2014/main" id="{799A75D6-9DA9-B8AC-8D1B-D3774F9F1D8C}"/>
              </a:ext>
            </a:extLst>
          </p:cNvPr>
          <p:cNvPicPr>
            <a:picLocks noChangeAspect="1"/>
          </p:cNvPicPr>
          <p:nvPr/>
        </p:nvPicPr>
        <p:blipFill>
          <a:blip r:embed="rId4"/>
          <a:stretch>
            <a:fillRect/>
          </a:stretch>
        </p:blipFill>
        <p:spPr>
          <a:xfrm>
            <a:off x="138259" y="3140400"/>
            <a:ext cx="1010038" cy="3717600"/>
          </a:xfrm>
          <a:prstGeom prst="rect">
            <a:avLst/>
          </a:prstGeom>
        </p:spPr>
      </p:pic>
    </p:spTree>
    <p:extLst>
      <p:ext uri="{BB962C8B-B14F-4D97-AF65-F5344CB8AC3E}">
        <p14:creationId xmlns:p14="http://schemas.microsoft.com/office/powerpoint/2010/main" val="359714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1C02-AAED-DA78-72E2-58CA0C0C0AA3}"/>
              </a:ext>
            </a:extLst>
          </p:cNvPr>
          <p:cNvSpPr>
            <a:spLocks noGrp="1"/>
          </p:cNvSpPr>
          <p:nvPr>
            <p:ph type="title"/>
          </p:nvPr>
        </p:nvSpPr>
        <p:spPr>
          <a:xfrm>
            <a:off x="6397794" y="681867"/>
            <a:ext cx="2434281" cy="2387195"/>
          </a:xfrm>
        </p:spPr>
        <p:txBody>
          <a:bodyPr/>
          <a:lstStyle/>
          <a:p>
            <a:r>
              <a:rPr lang="en-US" sz="2400"/>
              <a:t>Top 5 risky drivers:</a:t>
            </a:r>
            <a:br>
              <a:rPr lang="en-US" sz="2400"/>
            </a:br>
            <a:r>
              <a:rPr lang="en-US" sz="2400"/>
              <a:t>A97, </a:t>
            </a:r>
            <a:br>
              <a:rPr lang="en-US" sz="2400"/>
            </a:br>
            <a:r>
              <a:rPr lang="en-US" sz="2400"/>
              <a:t>A73, </a:t>
            </a:r>
            <a:br>
              <a:rPr lang="en-US" sz="2400"/>
            </a:br>
            <a:r>
              <a:rPr lang="en-US" sz="2400"/>
              <a:t>A35, </a:t>
            </a:r>
            <a:br>
              <a:rPr lang="en-US" sz="2400"/>
            </a:br>
            <a:r>
              <a:rPr lang="en-US" sz="2400"/>
              <a:t>A50, </a:t>
            </a:r>
            <a:br>
              <a:rPr lang="en-US" sz="2400"/>
            </a:br>
            <a:r>
              <a:rPr lang="en-US" sz="2400"/>
              <a:t>A5</a:t>
            </a:r>
          </a:p>
        </p:txBody>
      </p:sp>
      <p:pic>
        <p:nvPicPr>
          <p:cNvPr id="7" name="Content Placeholder 6" descr="A screenshot of a graph">
            <a:extLst>
              <a:ext uri="{FF2B5EF4-FFF2-40B4-BE49-F238E27FC236}">
                <a16:creationId xmlns:a16="http://schemas.microsoft.com/office/drawing/2014/main" id="{F5CB76F3-FADC-BE4B-C23B-7B57AAA71016}"/>
              </a:ext>
            </a:extLst>
          </p:cNvPr>
          <p:cNvPicPr>
            <a:picLocks noGrp="1" noChangeAspect="1"/>
          </p:cNvPicPr>
          <p:nvPr>
            <p:ph idx="1"/>
          </p:nvPr>
        </p:nvPicPr>
        <p:blipFill>
          <a:blip r:embed="rId3"/>
          <a:stretch>
            <a:fillRect/>
          </a:stretch>
        </p:blipFill>
        <p:spPr>
          <a:xfrm>
            <a:off x="326" y="603012"/>
            <a:ext cx="6095528" cy="5732102"/>
          </a:xfrm>
          <a:ln w="19050">
            <a:solidFill>
              <a:srgbClr val="0070C0"/>
            </a:solidFill>
          </a:ln>
        </p:spPr>
      </p:pic>
      <p:pic>
        <p:nvPicPr>
          <p:cNvPr id="3" name="Picture 2" descr="A graph with colorful dots">
            <a:extLst>
              <a:ext uri="{FF2B5EF4-FFF2-40B4-BE49-F238E27FC236}">
                <a16:creationId xmlns:a16="http://schemas.microsoft.com/office/drawing/2014/main" id="{6C96D136-5B55-A000-7698-8C4DCBE766DF}"/>
              </a:ext>
            </a:extLst>
          </p:cNvPr>
          <p:cNvPicPr>
            <a:picLocks noChangeAspect="1"/>
          </p:cNvPicPr>
          <p:nvPr/>
        </p:nvPicPr>
        <p:blipFill>
          <a:blip r:embed="rId4"/>
          <a:stretch>
            <a:fillRect/>
          </a:stretch>
        </p:blipFill>
        <p:spPr>
          <a:xfrm>
            <a:off x="6399991" y="3427202"/>
            <a:ext cx="5609833" cy="3245297"/>
          </a:xfrm>
          <a:prstGeom prst="rect">
            <a:avLst/>
          </a:prstGeom>
          <a:ln w="28575">
            <a:solidFill>
              <a:schemeClr val="tx1"/>
            </a:solidFill>
          </a:ln>
        </p:spPr>
      </p:pic>
      <p:sp>
        <p:nvSpPr>
          <p:cNvPr id="4" name="TextBox 3">
            <a:extLst>
              <a:ext uri="{FF2B5EF4-FFF2-40B4-BE49-F238E27FC236}">
                <a16:creationId xmlns:a16="http://schemas.microsoft.com/office/drawing/2014/main" id="{02F7C87F-ADC9-7CA2-3B6B-041EE6E6C70E}"/>
              </a:ext>
            </a:extLst>
          </p:cNvPr>
          <p:cNvSpPr txBox="1"/>
          <p:nvPr/>
        </p:nvSpPr>
        <p:spPr>
          <a:xfrm>
            <a:off x="9201627" y="885536"/>
            <a:ext cx="2743200" cy="19851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tx2"/>
                </a:solidFill>
                <a:latin typeface="Arial Rounded MT Bold"/>
                <a:ea typeface="맑은 고딕"/>
              </a:rPr>
              <a:t>When Focusing on Driver IDs with Risk </a:t>
            </a:r>
          </a:p>
          <a:p>
            <a:r>
              <a:rPr lang="en-US" sz="1500" b="1">
                <a:solidFill>
                  <a:schemeClr val="tx2"/>
                </a:solidFill>
                <a:latin typeface="Arial Rounded MT Bold"/>
                <a:ea typeface="맑은 고딕"/>
              </a:rPr>
              <a:t>Factor &gt; 7</a:t>
            </a:r>
          </a:p>
          <a:p>
            <a:endParaRPr lang="en-US"/>
          </a:p>
          <a:p>
            <a:r>
              <a:rPr lang="en-IN" sz="2000" b="1">
                <a:solidFill>
                  <a:schemeClr val="accent4"/>
                </a:solidFill>
                <a:latin typeface="Calibri"/>
                <a:ea typeface="맑은 고딕"/>
              </a:rPr>
              <a:t>A97 proves to be the outlier however with a Risk factor of </a:t>
            </a:r>
            <a:r>
              <a:rPr lang="en-IN" sz="2000" b="1">
                <a:solidFill>
                  <a:schemeClr val="accent2"/>
                </a:solidFill>
                <a:latin typeface="Arial Rounded MT Bold"/>
                <a:ea typeface="맑은 고딕"/>
              </a:rPr>
              <a:t>20.35</a:t>
            </a:r>
          </a:p>
        </p:txBody>
      </p:sp>
      <p:sp>
        <p:nvSpPr>
          <p:cNvPr id="5" name="TextBox 4">
            <a:extLst>
              <a:ext uri="{FF2B5EF4-FFF2-40B4-BE49-F238E27FC236}">
                <a16:creationId xmlns:a16="http://schemas.microsoft.com/office/drawing/2014/main" id="{2248C642-F010-512E-51E4-CB91BAAA1E0F}"/>
              </a:ext>
            </a:extLst>
          </p:cNvPr>
          <p:cNvSpPr txBox="1"/>
          <p:nvPr/>
        </p:nvSpPr>
        <p:spPr>
          <a:xfrm>
            <a:off x="0" y="73019"/>
            <a:ext cx="11644243"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u="sng" dirty="0">
                <a:latin typeface="Aptos Display"/>
              </a:rPr>
              <a:t>Question 3:</a:t>
            </a:r>
            <a:r>
              <a:rPr lang="en-US" sz="2600" b="1" dirty="0">
                <a:latin typeface="Aptos Display"/>
              </a:rPr>
              <a:t> </a:t>
            </a:r>
            <a:r>
              <a:rPr lang="en-US" sz="2600" dirty="0">
                <a:latin typeface="Aptos Display"/>
              </a:rPr>
              <a:t>Drivers contributing to highest no. of events </a:t>
            </a:r>
            <a:r>
              <a:rPr lang="en-US" sz="2600" dirty="0" err="1">
                <a:latin typeface="Aptos Display"/>
              </a:rPr>
              <a:t>i.e</a:t>
            </a:r>
            <a:r>
              <a:rPr lang="en-US" sz="2600" dirty="0">
                <a:latin typeface="Aptos Display"/>
              </a:rPr>
              <a:t> risky drivers?</a:t>
            </a:r>
            <a:endParaRPr lang="en-US" sz="2600" dirty="0"/>
          </a:p>
        </p:txBody>
      </p:sp>
    </p:spTree>
    <p:extLst>
      <p:ext uri="{BB962C8B-B14F-4D97-AF65-F5344CB8AC3E}">
        <p14:creationId xmlns:p14="http://schemas.microsoft.com/office/powerpoint/2010/main" val="107201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2BA2B-9528-D60F-87B7-DA6DD3C77CFF}"/>
              </a:ext>
            </a:extLst>
          </p:cNvPr>
          <p:cNvSpPr>
            <a:spLocks noGrp="1"/>
          </p:cNvSpPr>
          <p:nvPr>
            <p:ph type="title"/>
          </p:nvPr>
        </p:nvSpPr>
        <p:spPr>
          <a:xfrm>
            <a:off x="630936" y="639520"/>
            <a:ext cx="10576040" cy="748138"/>
          </a:xfrm>
        </p:spPr>
        <p:txBody>
          <a:bodyPr vert="horz" lIns="91440" tIns="45720" rIns="91440" bIns="45720" rtlCol="0" anchor="b">
            <a:normAutofit/>
          </a:bodyPr>
          <a:lstStyle/>
          <a:p>
            <a:r>
              <a:rPr lang="en-US" sz="2600" b="1" u="sng" kern="1200" dirty="0">
                <a:solidFill>
                  <a:schemeClr val="tx1"/>
                </a:solidFill>
                <a:latin typeface="+mj-lt"/>
                <a:ea typeface="+mj-ea"/>
                <a:cs typeface="+mj-cs"/>
              </a:rPr>
              <a:t>Question 3:</a:t>
            </a:r>
            <a:r>
              <a:rPr lang="en-US" sz="2600" b="1" kern="1200" dirty="0">
                <a:solidFill>
                  <a:schemeClr val="tx1"/>
                </a:solidFill>
                <a:latin typeface="+mj-lt"/>
                <a:ea typeface="+mj-ea"/>
                <a:cs typeface="+mj-cs"/>
              </a:rPr>
              <a:t> </a:t>
            </a:r>
            <a:r>
              <a:rPr lang="en-US" sz="2600" kern="1200" dirty="0">
                <a:solidFill>
                  <a:schemeClr val="tx1"/>
                </a:solidFill>
                <a:latin typeface="+mj-lt"/>
                <a:ea typeface="+mj-ea"/>
                <a:cs typeface="+mj-cs"/>
              </a:rPr>
              <a:t>Drivers contributing to highest no. of events (contd.)</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21BF7B-A79C-5B97-282E-19EFFEEC9DFE}"/>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3210" indent="-228600">
              <a:lnSpc>
                <a:spcPct val="90000"/>
              </a:lnSpc>
              <a:spcAft>
                <a:spcPts val="600"/>
              </a:spcAft>
              <a:buFont typeface="Arial" panose="020B0604020202020204" pitchFamily="34" charset="0"/>
              <a:buChar char="•"/>
            </a:pPr>
            <a:r>
              <a:rPr lang="en-US" sz="1700" b="1" dirty="0"/>
              <a:t>Driver IDs with risk factor &gt; 7 have been presented here</a:t>
            </a:r>
          </a:p>
          <a:p>
            <a:pPr marL="283210" indent="-228600">
              <a:lnSpc>
                <a:spcPct val="90000"/>
              </a:lnSpc>
              <a:spcAft>
                <a:spcPts val="600"/>
              </a:spcAft>
              <a:buFont typeface="Arial" panose="020B0604020202020204" pitchFamily="34" charset="0"/>
              <a:buChar char="•"/>
            </a:pPr>
            <a:r>
              <a:rPr lang="en-US" sz="1700" b="1" dirty="0"/>
              <a:t>The speed (velocity) of the vehicle is a significant contributing factor to lane departure incidents.</a:t>
            </a:r>
          </a:p>
          <a:p>
            <a:pPr marL="283210" indent="-228600">
              <a:lnSpc>
                <a:spcPct val="90000"/>
              </a:lnSpc>
              <a:spcAft>
                <a:spcPts val="600"/>
              </a:spcAft>
              <a:buFont typeface="Arial" panose="020B0604020202020204" pitchFamily="34" charset="0"/>
              <a:buChar char="•"/>
            </a:pPr>
            <a:r>
              <a:rPr lang="en-US" sz="1700" b="1" dirty="0"/>
              <a:t>Following A97, it is evident that Driver ID A73 requires particular attention to effectively reduce accidents.</a:t>
            </a:r>
          </a:p>
        </p:txBody>
      </p:sp>
      <p:pic>
        <p:nvPicPr>
          <p:cNvPr id="4" name="Picture 3" descr="A graph with different colored bars&#10;&#10;Description automatically generated">
            <a:extLst>
              <a:ext uri="{FF2B5EF4-FFF2-40B4-BE49-F238E27FC236}">
                <a16:creationId xmlns:a16="http://schemas.microsoft.com/office/drawing/2014/main" id="{DA589854-C999-76A3-0441-9FC0272F6B96}"/>
              </a:ext>
            </a:extLst>
          </p:cNvPr>
          <p:cNvPicPr>
            <a:picLocks noChangeAspect="1"/>
          </p:cNvPicPr>
          <p:nvPr/>
        </p:nvPicPr>
        <p:blipFill>
          <a:blip r:embed="rId3"/>
          <a:stretch>
            <a:fillRect/>
          </a:stretch>
        </p:blipFill>
        <p:spPr>
          <a:xfrm>
            <a:off x="3985252" y="1868458"/>
            <a:ext cx="8058065" cy="4491752"/>
          </a:xfrm>
          <a:prstGeom prst="rect">
            <a:avLst/>
          </a:prstGeom>
          <a:ln w="28575">
            <a:solidFill>
              <a:srgbClr val="0070C0"/>
            </a:solidFill>
          </a:ln>
        </p:spPr>
      </p:pic>
    </p:spTree>
    <p:extLst>
      <p:ext uri="{BB962C8B-B14F-4D97-AF65-F5344CB8AC3E}">
        <p14:creationId xmlns:p14="http://schemas.microsoft.com/office/powerpoint/2010/main" val="156568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Actionable Strategies to Reach Customers MK Plan by Slidesgo">
  <a:themeElements>
    <a:clrScheme name="Simple Light">
      <a:dk1>
        <a:srgbClr val="666666"/>
      </a:dk1>
      <a:lt1>
        <a:srgbClr val="FFFFFF"/>
      </a:lt1>
      <a:dk2>
        <a:srgbClr val="6E85D2"/>
      </a:dk2>
      <a:lt2>
        <a:srgbClr val="5DDE9F"/>
      </a:lt2>
      <a:accent1>
        <a:srgbClr val="F2A54D"/>
      </a:accent1>
      <a:accent2>
        <a:srgbClr val="B7B7B7"/>
      </a:accent2>
      <a:accent3>
        <a:srgbClr val="EFEFE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666666"/>
    </a:dk1>
    <a:lt1>
      <a:srgbClr val="FFFFFF"/>
    </a:lt1>
    <a:dk2>
      <a:srgbClr val="6E85D2"/>
    </a:dk2>
    <a:lt2>
      <a:srgbClr val="5DDE9F"/>
    </a:lt2>
    <a:accent1>
      <a:srgbClr val="F2A54D"/>
    </a:accent1>
    <a:accent2>
      <a:srgbClr val="B7B7B7"/>
    </a:accent2>
    <a:accent3>
      <a:srgbClr val="EFEFEF"/>
    </a:accent3>
    <a:accent4>
      <a:srgbClr val="FFFFFF"/>
    </a:accent4>
    <a:accent5>
      <a:srgbClr val="FFFFFF"/>
    </a:accent5>
    <a:accent6>
      <a:srgbClr val="FFFFFF"/>
    </a:accent6>
    <a:hlink>
      <a:srgbClr val="666666"/>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143</TotalTime>
  <Words>895</Words>
  <Application>Microsoft Office PowerPoint</Application>
  <PresentationFormat>Widescreen</PresentationFormat>
  <Paragraphs>97</Paragraphs>
  <Slides>17</Slides>
  <Notes>9</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Malgun Gothic</vt:lpstr>
      <vt:lpstr>Aptos</vt:lpstr>
      <vt:lpstr>Aptos Display</vt:lpstr>
      <vt:lpstr>Arial</vt:lpstr>
      <vt:lpstr>Arial Rounded MT Bold</vt:lpstr>
      <vt:lpstr>Barlow</vt:lpstr>
      <vt:lpstr>Calibri</vt:lpstr>
      <vt:lpstr>Perpetua</vt:lpstr>
      <vt:lpstr>Raleway</vt:lpstr>
      <vt:lpstr>Wingdings</vt:lpstr>
      <vt:lpstr>office theme</vt:lpstr>
      <vt:lpstr>Actionable Strategies to Reach Customers MK Plan by Slidesgo</vt:lpstr>
      <vt:lpstr>Big Data Project</vt:lpstr>
      <vt:lpstr>Overview:</vt:lpstr>
      <vt:lpstr>Project Workflow</vt:lpstr>
      <vt:lpstr>Relational Database/Dataset</vt:lpstr>
      <vt:lpstr>Business Questions</vt:lpstr>
      <vt:lpstr>Question 1: The cities where drivers have been found to have higher speed than the average</vt:lpstr>
      <vt:lpstr>Question 2: The count of various cases of non-normal events  : It was found that Lane departure cases were prominent among all the events causing risk</vt:lpstr>
      <vt:lpstr>Top 5 risky drivers: A97,  A73,  A35,  A50,  A5</vt:lpstr>
      <vt:lpstr>Question 3: Drivers contributing to highest no. of events (contd.)</vt:lpstr>
      <vt:lpstr>Question 4:  Drivers driving the truck models: Ford,  Caterpillar &amp;  Peterbilt  found causing more issues falling under issues.</vt:lpstr>
      <vt:lpstr>PowerPoint Presentation</vt:lpstr>
      <vt:lpstr>PowerPoint Presentation</vt:lpstr>
      <vt:lpstr>R-integration with Tableau</vt:lpstr>
      <vt:lpstr>Our model's fit and Accuracy</vt:lpstr>
      <vt:lpstr>Challenges</vt:lpstr>
      <vt:lpstr>Conclusion (Action items)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Punya</dc:creator>
  <cp:lastModifiedBy>Punya Ira Anand</cp:lastModifiedBy>
  <cp:revision>31</cp:revision>
  <dcterms:created xsi:type="dcterms:W3CDTF">2013-07-15T20:26:40Z</dcterms:created>
  <dcterms:modified xsi:type="dcterms:W3CDTF">2024-09-17T00:09:41Z</dcterms:modified>
</cp:coreProperties>
</file>