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d9af8b13c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d9af8b13c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d9af8b13c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d9af8b13c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d9af8b13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d9af8b13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d9af8b13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d9af8b13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d9af8b13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d9af8b13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d9af8b13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d9af8b13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d9af8b13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d9af8b13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d9af8b13c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d9af8b13c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d9af8b13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d9af8b13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d9af8b13c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d9af8b13c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41350" y="606950"/>
            <a:ext cx="5017500" cy="13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Trending Videos by Date and Region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10850" y="4156975"/>
            <a:ext cx="81177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u="sng"/>
              <a:t>Dashboard Link: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https://public.tableau.com/app/profile/dmitry.punyanski/viz/AutomationProject_16527296817420/TrendingVideosbyDateandRegion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4405475" y="2545400"/>
            <a:ext cx="3155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highlight>
                  <a:schemeClr val="dk2"/>
                </a:highlight>
                <a:latin typeface="Lato"/>
                <a:ea typeface="Lato"/>
                <a:cs typeface="Lato"/>
                <a:sym typeface="Lato"/>
              </a:rPr>
              <a:t>by Dmitry Punyansky</a:t>
            </a:r>
            <a:endParaRPr sz="1900">
              <a:highlight>
                <a:schemeClr val="dk2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161550" y="4113725"/>
            <a:ext cx="70389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Russians are mostly in </a:t>
            </a:r>
            <a:r>
              <a:rPr lang="ru" u="sng"/>
              <a:t>People &amp; Blog</a:t>
            </a:r>
            <a:r>
              <a:rPr lang="ru"/>
              <a:t>, </a:t>
            </a:r>
            <a:r>
              <a:rPr lang="ru" u="sng"/>
              <a:t>Entertainment</a:t>
            </a:r>
            <a:r>
              <a:rPr lang="ru"/>
              <a:t> is top in France, India And </a:t>
            </a:r>
            <a:r>
              <a:rPr lang="ru"/>
              <a:t>Japan</a:t>
            </a:r>
            <a:r>
              <a:rPr lang="ru"/>
              <a:t>. And we can see that Indians putting</a:t>
            </a:r>
            <a:r>
              <a:rPr lang="ru" u="sng"/>
              <a:t> Music</a:t>
            </a:r>
            <a:r>
              <a:rPr lang="ru"/>
              <a:t> to the </a:t>
            </a:r>
            <a:r>
              <a:rPr lang="ru"/>
              <a:t>second</a:t>
            </a:r>
            <a:r>
              <a:rPr lang="ru"/>
              <a:t> place.  </a:t>
            </a:r>
            <a:r>
              <a:rPr lang="ru" u="sng"/>
              <a:t>Howto &amp; Style</a:t>
            </a:r>
            <a:r>
              <a:rPr lang="ru"/>
              <a:t>  is on the top five categories </a:t>
            </a:r>
            <a:r>
              <a:rPr lang="ru"/>
              <a:t>with</a:t>
            </a:r>
            <a:r>
              <a:rPr lang="ru"/>
              <a:t> </a:t>
            </a:r>
            <a:r>
              <a:rPr lang="ru"/>
              <a:t>makes </a:t>
            </a:r>
            <a:r>
              <a:rPr lang="ru"/>
              <a:t> USA  different (in this case) from other regions.</a:t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550" y="162515"/>
            <a:ext cx="3237241" cy="3830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1200" y="152400"/>
            <a:ext cx="3876375" cy="39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598725" y="1274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/>
              <a:t>Thanks!</a:t>
            </a:r>
            <a:endParaRPr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Q</a:t>
            </a:r>
            <a:r>
              <a:rPr lang="ru"/>
              <a:t>uestions: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150450" y="1227600"/>
            <a:ext cx="7038900" cy="3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What video categories were trending last week?</a:t>
            </a:r>
            <a:endParaRPr sz="15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Which video categories trended most often?</a:t>
            </a:r>
            <a:endParaRPr sz="15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How were they distributed among regions?</a:t>
            </a:r>
            <a:endParaRPr sz="15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What categories were especially popular in the United States?</a:t>
            </a:r>
            <a:endParaRPr sz="15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/>
              <a:t>Were there any differences between the categories popular in the US and those popular elsewhere?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094175" y="182875"/>
            <a:ext cx="70389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 Dashboard: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625" y="918750"/>
            <a:ext cx="8200500" cy="38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>
                <a:latin typeface="Lato"/>
                <a:ea typeface="Lato"/>
                <a:cs typeface="Lato"/>
                <a:sym typeface="Lato"/>
              </a:rPr>
              <a:t>What video categories were trending last week?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138" y="935725"/>
            <a:ext cx="7181726" cy="394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416400" y="3923525"/>
            <a:ext cx="7038900" cy="8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Last week we had mostly Entertainment, Music and </a:t>
            </a:r>
            <a:r>
              <a:rPr lang="ru" sz="1500"/>
              <a:t>People &amp; Blog</a:t>
            </a:r>
            <a:r>
              <a:rPr lang="ru" sz="1500"/>
              <a:t>  trending videos.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/>
              <a:t>Entertainment videos was around 30% all week along.</a:t>
            </a:r>
            <a:endParaRPr sz="150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550" y="109800"/>
            <a:ext cx="6762600" cy="37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830575" y="228075"/>
            <a:ext cx="70389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>
                <a:latin typeface="Lato"/>
                <a:ea typeface="Lato"/>
                <a:cs typeface="Lato"/>
                <a:sym typeface="Lato"/>
              </a:rPr>
              <a:t>Which video categories trended most often?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651450" y="624975"/>
            <a:ext cx="7038900" cy="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ru" sz="1305"/>
              <a:t>Same categories are leading all along. Sometimes they switch places, but our top trending categories are: Entertainment, People &amp; Blog, News &amp; Politics, Music and Comedy. And here is an example of different time period:</a:t>
            </a:r>
            <a:endParaRPr sz="1305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225" y="1518050"/>
            <a:ext cx="5766950" cy="34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14650" y="228075"/>
            <a:ext cx="7038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>
                <a:latin typeface="Lato"/>
                <a:ea typeface="Lato"/>
                <a:cs typeface="Lato"/>
                <a:sym typeface="Lato"/>
              </a:rPr>
              <a:t>How were they distributed among regions?</a:t>
            </a:r>
            <a:endParaRPr sz="2500"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175" y="887138"/>
            <a:ext cx="3803025" cy="398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9475" y="887150"/>
            <a:ext cx="4021325" cy="39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169475" y="318450"/>
            <a:ext cx="70389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>
                <a:latin typeface="Lato"/>
                <a:ea typeface="Lato"/>
                <a:cs typeface="Lato"/>
                <a:sym typeface="Lato"/>
              </a:rPr>
              <a:t>What categories were especially popular in the United States?</a:t>
            </a:r>
            <a:endParaRPr sz="2500"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25" y="835950"/>
            <a:ext cx="6300625" cy="400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0925" y="1206725"/>
            <a:ext cx="2538575" cy="3003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latin typeface="Lato"/>
                <a:ea typeface="Lato"/>
                <a:cs typeface="Lato"/>
                <a:sym typeface="Lato"/>
              </a:rPr>
              <a:t>Were there any differences between the categories popular in the US and those popular elsewhere?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0250" y="1261625"/>
            <a:ext cx="6316525" cy="37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7488" y="1599200"/>
            <a:ext cx="2686936" cy="27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