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60" r:id="rId3"/>
    <p:sldId id="263" r:id="rId4"/>
    <p:sldId id="261" r:id="rId5"/>
    <p:sldId id="259" r:id="rId6"/>
    <p:sldId id="290" r:id="rId7"/>
  </p:sldIdLst>
  <p:sldSz cx="9144000" cy="5143500" type="screen16x9"/>
  <p:notesSz cx="6858000" cy="9144000"/>
  <p:embeddedFontLst>
    <p:embeddedFont>
      <p:font typeface="Viga" panose="020B0604020202020204" charset="0"/>
      <p:regular r:id="rId9"/>
    </p:embeddedFont>
    <p:embeddedFont>
      <p:font typeface="DM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848705-C2AB-4CBA-9EB6-8EB1A8ECC7F3}">
  <a:tblStyle styleId="{03848705-C2AB-4CBA-9EB6-8EB1A8ECC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3457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44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32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86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45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47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63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2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86462" y="818891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1515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lt2"/>
                </a:solidFill>
              </a:rPr>
              <a:t>Weijrn</a:t>
            </a:r>
            <a:r>
              <a:rPr lang="en-US" dirty="0" smtClean="0">
                <a:solidFill>
                  <a:schemeClr val="lt2"/>
                </a:solidFill>
              </a:rPr>
              <a:t/>
            </a:r>
            <a:br>
              <a:rPr lang="en-US" dirty="0" smtClean="0">
                <a:solidFill>
                  <a:schemeClr val="lt2"/>
                </a:solidFill>
              </a:rPr>
            </a:br>
            <a:r>
              <a:rPr lang="en-US" sz="2800" dirty="0" smtClean="0">
                <a:solidFill>
                  <a:schemeClr val="lt2"/>
                </a:solidFill>
              </a:rPr>
              <a:t>NFC</a:t>
            </a:r>
            <a:r>
              <a:rPr lang="en-US" sz="2800" dirty="0" smtClean="0">
                <a:solidFill>
                  <a:schemeClr val="lt2"/>
                </a:solidFill>
              </a:rPr>
              <a:t> </a:t>
            </a:r>
            <a:r>
              <a:rPr lang="en-US" sz="2800" dirty="0" smtClean="0">
                <a:solidFill>
                  <a:schemeClr val="lt2"/>
                </a:solidFill>
              </a:rPr>
              <a:t>manager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49" y="3518775"/>
            <a:ext cx="431402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Created by Team Pupe6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Technologies</a:t>
            </a:r>
            <a:endParaRPr dirty="0"/>
          </a:p>
        </p:txBody>
      </p:sp>
      <p:pic>
        <p:nvPicPr>
          <p:cNvPr id="1026" name="Picture 2" descr="React Native Icon Png Transparent PNG - 400x400 - Free Download on Nice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2" y="1253983"/>
            <a:ext cx="2583667" cy="120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spberry Pi trademark rules and brand guidelines -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4" y="2581978"/>
            <a:ext cx="2250741" cy="2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749" y="729690"/>
            <a:ext cx="3598474" cy="22490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754" y="3370251"/>
            <a:ext cx="2808514" cy="1755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226" y="1412307"/>
            <a:ext cx="2448774" cy="883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226" y="2830550"/>
            <a:ext cx="2178917" cy="2178917"/>
          </a:xfrm>
          <a:prstGeom prst="rect">
            <a:avLst/>
          </a:prstGeom>
        </p:spPr>
      </p:pic>
      <p:pic>
        <p:nvPicPr>
          <p:cNvPr id="7" name="Picture 4" descr="File:Python logo 01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22" y="2405882"/>
            <a:ext cx="1370006" cy="13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++ logo, The C++ Programming Language Computer Icons ...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52" y="2454443"/>
            <a:ext cx="1316750" cy="131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3818658" y="2472272"/>
            <a:ext cx="2628600" cy="222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-Too many keys for different doors.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-</a:t>
            </a:r>
            <a:r>
              <a:rPr lang="en-US" dirty="0"/>
              <a:t>New </a:t>
            </a:r>
            <a:r>
              <a:rPr lang="en-US" dirty="0" smtClean="0"/>
              <a:t>employees don’t have access to all doors.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-Every key is expensive.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3818658" y="1780987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4" y="898576"/>
            <a:ext cx="2728569" cy="2046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626625" y="2945003"/>
            <a:ext cx="2706348" cy="1843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1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6447258" y="1780987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Solutions</a:t>
            </a:r>
            <a:endParaRPr dirty="0"/>
          </a:p>
        </p:txBody>
      </p:sp>
      <p:sp>
        <p:nvSpPr>
          <p:cNvPr id="253" name="Google Shape;629;p36"/>
          <p:cNvSpPr txBox="1">
            <a:spLocks noGrp="1"/>
          </p:cNvSpPr>
          <p:nvPr>
            <p:ph type="body" idx="3"/>
          </p:nvPr>
        </p:nvSpPr>
        <p:spPr>
          <a:xfrm>
            <a:off x="6526322" y="2472272"/>
            <a:ext cx="2470471" cy="222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-Mobile app with requests for wireless keys </a:t>
            </a:r>
            <a:r>
              <a:rPr lang="en-US" dirty="0" smtClean="0"/>
              <a:t>for NFC cards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Updates for future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06262" y="1088871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-Chat app for every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-Groups of employess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-Hierarchy for all users in app with diff</a:t>
            </a:r>
            <a:r>
              <a:rPr lang="en-US" dirty="0" smtClean="0"/>
              <a:t>e</a:t>
            </a:r>
            <a:r>
              <a:rPr lang="en" dirty="0" smtClean="0"/>
              <a:t>rent </a:t>
            </a:r>
            <a:r>
              <a:rPr lang="en-US" dirty="0" smtClean="0"/>
              <a:t>abilities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-Timer for accessing all cards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-GPS tracker for remote tracking (JRN)</a:t>
            </a:r>
            <a:br>
              <a:rPr lang="en-US" dirty="0" smtClean="0"/>
            </a:b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3014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3015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5" name="Google Shape;3075;p63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Please keep this slide for attribution.</a:t>
            </a:r>
            <a:endParaRPr sz="10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98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Viga</vt:lpstr>
      <vt:lpstr>DM Sans</vt:lpstr>
      <vt:lpstr>Cyber Security Business Plan</vt:lpstr>
      <vt:lpstr>Weijrn NFC manager</vt:lpstr>
      <vt:lpstr>Technologies</vt:lpstr>
      <vt:lpstr>PROBLEM VS. SOLUTION</vt:lpstr>
      <vt:lpstr>DEMO</vt:lpstr>
      <vt:lpstr>Updates for future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</dc:creator>
  <cp:lastModifiedBy>sas</cp:lastModifiedBy>
  <cp:revision>14</cp:revision>
  <dcterms:modified xsi:type="dcterms:W3CDTF">2023-03-10T23:26:18Z</dcterms:modified>
</cp:coreProperties>
</file>