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1a1725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1a1725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d1a17257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d1a17257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1a1725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1a1725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4f88f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4f88f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1a1725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1a1725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ublic_domain" TargetMode="External"/><Relationship Id="rId4" Type="http://schemas.openxmlformats.org/officeDocument/2006/relationships/hyperlink" Target="https://en.wikipedia.org/wiki/Geocode#Geocode_system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Province Finder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Haoyang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Zhou Fang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72.5M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Economica"/>
                <a:ea typeface="Economica"/>
                <a:cs typeface="Economica"/>
                <a:sym typeface="Economica"/>
              </a:rPr>
              <a:t>Problem: How to find the nearest province in a large dataset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Proposal: </a:t>
            </a:r>
            <a:r>
              <a:rPr lang="en"/>
              <a:t>GeoHash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60275" y="1420350"/>
            <a:ext cx="725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02122"/>
                </a:solidFill>
                <a:highlight>
                  <a:srgbClr val="FFFFFF"/>
                </a:highlight>
              </a:rPr>
              <a:t>Geoha</a:t>
            </a:r>
            <a:r>
              <a:rPr b="1" lang="en" sz="1650">
                <a:highlight>
                  <a:srgbClr val="FFFFFF"/>
                </a:highlight>
              </a:rPr>
              <a:t>sh</a:t>
            </a:r>
            <a:r>
              <a:rPr lang="en" sz="1650">
                <a:highlight>
                  <a:srgbClr val="FFFFFF"/>
                </a:highlight>
              </a:rPr>
              <a:t> is a </a:t>
            </a:r>
            <a:r>
              <a:rPr lang="en" sz="1650">
                <a:highlight>
                  <a:srgbClr val="FFFFFF"/>
                </a:highlight>
                <a:uFill>
                  <a:noFill/>
                </a:uFill>
                <a:hlinkClick r:id="rId3"/>
              </a:rPr>
              <a:t>public domain</a:t>
            </a:r>
            <a:r>
              <a:rPr lang="en" sz="1650">
                <a:highlight>
                  <a:srgbClr val="FFFFFF"/>
                </a:highlight>
              </a:rPr>
              <a:t> </a:t>
            </a:r>
            <a:r>
              <a:rPr lang="en" sz="1650">
                <a:highlight>
                  <a:srgbClr val="FFFFFF"/>
                </a:highlight>
                <a:uFill>
                  <a:noFill/>
                </a:uFill>
                <a:hlinkClick r:id="rId4"/>
              </a:rPr>
              <a:t>geocode system</a:t>
            </a:r>
            <a:r>
              <a:rPr lang="en" sz="1650">
                <a:highlight>
                  <a:srgbClr val="FFFFFF"/>
                </a:highlight>
              </a:rPr>
              <a:t> which encodes a geographic location into a short string of letters and digits. 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650" y="2135604"/>
            <a:ext cx="5242851" cy="25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Proposal: GeoHash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25" y="1299625"/>
            <a:ext cx="68103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925" y="1937800"/>
            <a:ext cx="1343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100" y="3104400"/>
            <a:ext cx="28765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952525" y="3324175"/>
            <a:ext cx="383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202122"/>
                </a:solidFill>
              </a:rPr>
              <a:t>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202122"/>
                </a:solidFill>
              </a:rPr>
              <a:t>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202122"/>
                </a:solidFill>
              </a:rPr>
              <a:t>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202122"/>
                </a:solidFill>
              </a:rPr>
              <a:t>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36700" y="37554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Longitude: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0111110000000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Latitude: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101111001001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Proposal: GeoHash 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16150" y="4312900"/>
            <a:ext cx="1546200" cy="4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Coordinate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577425" y="4312900"/>
            <a:ext cx="1546200" cy="4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GeoHash(intput) </a:t>
            </a:r>
            <a:endParaRPr/>
          </a:p>
        </p:txBody>
      </p:sp>
      <p:cxnSp>
        <p:nvCxnSpPr>
          <p:cNvPr id="94" name="Google Shape;94;p17"/>
          <p:cNvCxnSpPr>
            <a:stCxn id="92" idx="3"/>
            <a:endCxn id="93" idx="1"/>
          </p:cNvCxnSpPr>
          <p:nvPr/>
        </p:nvCxnSpPr>
        <p:spPr>
          <a:xfrm>
            <a:off x="1762350" y="4544350"/>
            <a:ext cx="8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1846638" y="4270825"/>
            <a:ext cx="7308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938725" y="4333950"/>
            <a:ext cx="1620000" cy="4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GeoHash(output) </a:t>
            </a:r>
            <a:endParaRPr/>
          </a:p>
        </p:txBody>
      </p:sp>
      <p:cxnSp>
        <p:nvCxnSpPr>
          <p:cNvPr id="97" name="Google Shape;97;p17"/>
          <p:cNvCxnSpPr>
            <a:endCxn id="96" idx="1"/>
          </p:cNvCxnSpPr>
          <p:nvPr/>
        </p:nvCxnSpPr>
        <p:spPr>
          <a:xfrm>
            <a:off x="4123625" y="4565400"/>
            <a:ext cx="8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4207938" y="4291863"/>
            <a:ext cx="7308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384350" y="4376050"/>
            <a:ext cx="1711800" cy="4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Coordinate</a:t>
            </a:r>
            <a:r>
              <a:rPr lang="en"/>
              <a:t> </a:t>
            </a:r>
            <a:endParaRPr/>
          </a:p>
        </p:txBody>
      </p:sp>
      <p:cxnSp>
        <p:nvCxnSpPr>
          <p:cNvPr id="100" name="Google Shape;100;p17"/>
          <p:cNvCxnSpPr>
            <a:endCxn id="99" idx="1"/>
          </p:cNvCxnSpPr>
          <p:nvPr/>
        </p:nvCxnSpPr>
        <p:spPr>
          <a:xfrm>
            <a:off x="6569250" y="4607500"/>
            <a:ext cx="8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653563" y="4333950"/>
            <a:ext cx="7308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9113"/>
            <a:ext cx="4165095" cy="283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82" y="1299625"/>
            <a:ext cx="3948324" cy="283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837575" y="3881650"/>
            <a:ext cx="6732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92150" y="3881650"/>
            <a:ext cx="5943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Design Requirements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Language：Python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GeoHash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of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location of user clicked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the nearest province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