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6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8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5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8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0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1490-D643-45BF-8292-88744AB749C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C7FB1-F4F2-4ABF-99DC-7B11BF8CF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pils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IS590PZ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Minimax AI on </a:t>
            </a:r>
            <a:r>
              <a:rPr lang="en-US" altLang="zh-CN" dirty="0" err="1" smtClean="0"/>
              <a:t>minichess</a:t>
            </a:r>
            <a:r>
              <a:rPr lang="en-US" altLang="zh-CN" dirty="0" smtClean="0"/>
              <a:t>(5*4)</a:t>
            </a:r>
          </a:p>
          <a:p>
            <a:r>
              <a:rPr lang="en-US" altLang="zh-CN" dirty="0" err="1" smtClean="0"/>
              <a:t>Chunhao</a:t>
            </a:r>
            <a:r>
              <a:rPr lang="en-US" altLang="zh-CN" dirty="0" smtClean="0"/>
              <a:t> Shen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8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Minimax algorithm for AI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54" y="2042146"/>
            <a:ext cx="8097380" cy="3381847"/>
          </a:xfrm>
        </p:spPr>
      </p:pic>
    </p:spTree>
    <p:extLst>
      <p:ext uri="{BB962C8B-B14F-4D97-AF65-F5344CB8AC3E}">
        <p14:creationId xmlns:p14="http://schemas.microsoft.com/office/powerpoint/2010/main" val="42831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for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Pawn:1(-1)</a:t>
            </a:r>
          </a:p>
          <a:p>
            <a:r>
              <a:rPr lang="en-US" altLang="zh-CN" dirty="0" smtClean="0"/>
              <a:t>Rock:5(-5)</a:t>
            </a:r>
          </a:p>
          <a:p>
            <a:r>
              <a:rPr lang="en-US" altLang="zh-CN" dirty="0" smtClean="0"/>
              <a:t>Knight:3(-3)</a:t>
            </a:r>
          </a:p>
          <a:p>
            <a:r>
              <a:rPr lang="en-US" altLang="zh-CN" dirty="0" smtClean="0"/>
              <a:t>Bishop:3(-3)</a:t>
            </a:r>
          </a:p>
          <a:p>
            <a:endParaRPr lang="en-US" altLang="zh-CN" dirty="0"/>
          </a:p>
          <a:p>
            <a:r>
              <a:rPr lang="en-US" altLang="zh-CN" dirty="0" smtClean="0"/>
              <a:t>King:100(-100)   useless</a:t>
            </a:r>
          </a:p>
          <a:p>
            <a:r>
              <a:rPr lang="en-US" altLang="zh-CN" dirty="0" smtClean="0"/>
              <a:t>The end of game will return a large score so the king score is useless.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Class Board: contain a 5*4 vector&lt;vector&lt;Piece*&gt;&gt;</a:t>
            </a:r>
          </a:p>
          <a:p>
            <a:pPr marL="0" indent="0">
              <a:buNone/>
            </a:pPr>
            <a:r>
              <a:rPr lang="en-US" altLang="zh-CN" dirty="0" smtClean="0"/>
              <a:t>Many member function like move(), </a:t>
            </a:r>
            <a:r>
              <a:rPr lang="en-US" altLang="zh-CN" dirty="0" err="1" smtClean="0"/>
              <a:t>if_lose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valid_move</a:t>
            </a:r>
            <a:r>
              <a:rPr lang="en-US" altLang="zh-CN" smtClean="0"/>
              <a:t>(), print() minimax</a:t>
            </a:r>
            <a:r>
              <a:rPr lang="en-US" altLang="zh-CN" dirty="0" smtClean="0"/>
              <a:t>()…</a:t>
            </a:r>
          </a:p>
          <a:p>
            <a:endParaRPr lang="en-US" altLang="zh-CN" dirty="0"/>
          </a:p>
          <a:p>
            <a:r>
              <a:rPr lang="en-US" altLang="zh-CN" dirty="0" smtClean="0"/>
              <a:t>Class Piece: base class of derived class pawn, rock…</a:t>
            </a:r>
          </a:p>
          <a:p>
            <a:pPr marL="0" indent="0">
              <a:buNone/>
            </a:pPr>
            <a:r>
              <a:rPr lang="en-US" altLang="zh-CN" dirty="0" smtClean="0"/>
              <a:t>Contain a value, a color and a type.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Flexible design: By changing the #define HEIGHT AND WIDTH, and adding class Queen, it became a minimax AI engine for full-size chess.  (Without castle and …)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46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do we detect a end game like </a:t>
            </a:r>
            <a:r>
              <a:rPr lang="en-US" altLang="zh-CN" dirty="0" err="1" smtClean="0"/>
              <a:t>if_lose</a:t>
            </a:r>
            <a:r>
              <a:rPr lang="en-US" altLang="zh-CN" dirty="0" smtClean="0"/>
              <a:t>() or </a:t>
            </a:r>
            <a:r>
              <a:rPr lang="en-US" altLang="zh-CN" dirty="0" err="1" smtClean="0"/>
              <a:t>if_draw</a:t>
            </a:r>
            <a:r>
              <a:rPr lang="en-US" altLang="zh-CN" dirty="0" smtClean="0"/>
              <a:t>()?</a:t>
            </a:r>
          </a:p>
          <a:p>
            <a:pPr marL="0" indent="0">
              <a:buNone/>
            </a:pPr>
            <a:r>
              <a:rPr lang="en-US" altLang="zh-CN" dirty="0" smtClean="0"/>
              <a:t>My function </a:t>
            </a:r>
            <a:r>
              <a:rPr lang="en-US" altLang="zh-CN" dirty="0" err="1" smtClean="0"/>
              <a:t>if_lose</a:t>
            </a:r>
            <a:r>
              <a:rPr lang="en-US" altLang="zh-CN" dirty="0" smtClean="0"/>
              <a:t>() and </a:t>
            </a:r>
            <a:r>
              <a:rPr lang="en-US" altLang="zh-CN" dirty="0" err="1" smtClean="0"/>
              <a:t>if_draw</a:t>
            </a:r>
            <a:r>
              <a:rPr lang="en-US" altLang="zh-CN" dirty="0" smtClean="0"/>
              <a:t>() is based on another function </a:t>
            </a:r>
            <a:r>
              <a:rPr lang="en-US" altLang="zh-CN" dirty="0" err="1" smtClean="0"/>
              <a:t>if_check</a:t>
            </a:r>
            <a:r>
              <a:rPr lang="en-US" altLang="zh-CN" dirty="0" smtClean="0"/>
              <a:t>(). They all take in a current play’s color as input parameter.</a:t>
            </a:r>
          </a:p>
          <a:p>
            <a:pPr marL="0" indent="0">
              <a:buNone/>
            </a:pPr>
            <a:r>
              <a:rPr lang="en-US" altLang="zh-CN" dirty="0" smtClean="0"/>
              <a:t>By </a:t>
            </a:r>
            <a:r>
              <a:rPr lang="en-US" altLang="zh-CN" dirty="0" err="1" smtClean="0"/>
              <a:t>if_check</a:t>
            </a:r>
            <a:r>
              <a:rPr lang="en-US" altLang="zh-CN" dirty="0" smtClean="0"/>
              <a:t>(), we can simply test all possible move and see if in next stage the king still all got checked. If so then we conclude it loses.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63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Minimax() return the information contain the move index and the score, so last depth can do its work.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Possible Improvement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Alpha-beta pruning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88" y="2231481"/>
            <a:ext cx="780206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122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Follow my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for more update. </a:t>
            </a:r>
            <a:r>
              <a:rPr lang="en-US" altLang="zh-CN" dirty="0" smtClean="0">
                <a:hlinkClick r:id="rId2"/>
              </a:rPr>
              <a:t>https://github.com/Pupilsch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9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243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IS590PZ Project</vt:lpstr>
      <vt:lpstr>Minimax algorithm for AI</vt:lpstr>
      <vt:lpstr>Evaluation for state</vt:lpstr>
      <vt:lpstr>Code design</vt:lpstr>
      <vt:lpstr>Code design</vt:lpstr>
      <vt:lpstr>Code design</vt:lpstr>
      <vt:lpstr>Possible Improvement </vt:lpstr>
      <vt:lpstr>Demo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IS590PZ Project</dc:title>
  <dc:creator>沈 淳昊</dc:creator>
  <cp:lastModifiedBy>沈 淳昊</cp:lastModifiedBy>
  <cp:revision>4</cp:revision>
  <dcterms:created xsi:type="dcterms:W3CDTF">2019-11-21T10:37:18Z</dcterms:created>
  <dcterms:modified xsi:type="dcterms:W3CDTF">2019-11-21T11:02:37Z</dcterms:modified>
</cp:coreProperties>
</file>