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uuuuuuuuuuuu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476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eee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57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ttttt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252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aaaa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760379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uuuuuuuuuuuu</vt:lpstr>
      <vt:lpstr>eee</vt:lpstr>
      <vt:lpstr>ttttt</vt:lpstr>
      <vt:lpstr>aaaa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uuuuuuuuuuuu</dc:title>
  <dc:creator>PEDRO ELIAS ACOSTA GUERRA</dc:creator>
  <cp:lastModifiedBy>PEDRO ELIAS ACOSTA GUERRA</cp:lastModifiedBy>
  <cp:revision>1</cp:revision>
  <dcterms:created xsi:type="dcterms:W3CDTF">2024-04-19T22:29:55Z</dcterms:created>
  <dcterms:modified xsi:type="dcterms:W3CDTF">2024-04-19T22:30:31Z</dcterms:modified>
</cp:coreProperties>
</file>