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Tucker" initials="MT" lastIdx="2" clrIdx="0">
    <p:extLst>
      <p:ext uri="{19B8F6BF-5375-455C-9EA6-DF929625EA0E}">
        <p15:presenceInfo xmlns:p15="http://schemas.microsoft.com/office/powerpoint/2012/main" userId="ccdd44787473a7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094A-3DFE-46E0-9420-1F65180B547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F306-B230-47CE-89DD-CA3BC4A2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7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3C77-4EF3-428F-A52E-E479A5A6408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E397B-ED10-410E-B66D-057D2320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aspberrypi.org/documentation/hardware/raspberrypi/spi/README.md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80E-44A1-4D3C-A6C0-D83E6854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1" y="1430214"/>
            <a:ext cx="11113477" cy="1143209"/>
          </a:xfrm>
        </p:spPr>
        <p:txBody>
          <a:bodyPr>
            <a:normAutofit/>
          </a:bodyPr>
          <a:lstStyle/>
          <a:p>
            <a:r>
              <a:rPr lang="en-US" sz="5500" dirty="0"/>
              <a:t>The Stitch and Rotten Woods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EB19-DC92-467F-9979-F55F3ED7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Tucker, Zakkary Huckaby, Johnathan Terry</a:t>
            </a:r>
          </a:p>
        </p:txBody>
      </p:sp>
    </p:spTree>
    <p:extLst>
      <p:ext uri="{BB962C8B-B14F-4D97-AF65-F5344CB8AC3E}">
        <p14:creationId xmlns:p14="http://schemas.microsoft.com/office/powerpoint/2010/main" val="306170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BB989-DF2E-4184-A450-0C859F17D0A6}"/>
              </a:ext>
            </a:extLst>
          </p:cNvPr>
          <p:cNvSpPr txBox="1"/>
          <p:nvPr/>
        </p:nvSpPr>
        <p:spPr>
          <a:xfrm>
            <a:off x="2999873" y="1122947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F7AE9-4A27-411D-93DC-41608022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27" y="2098432"/>
            <a:ext cx="4289913" cy="42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B61FC-8EF5-4F96-B150-A50DCE7A1AC3}"/>
              </a:ext>
            </a:extLst>
          </p:cNvPr>
          <p:cNvSpPr txBox="1"/>
          <p:nvPr/>
        </p:nvSpPr>
        <p:spPr>
          <a:xfrm>
            <a:off x="685799" y="764373"/>
            <a:ext cx="41243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717A4-9C63-4B4F-8C18-2DC2754015F1}"/>
              </a:ext>
            </a:extLst>
          </p:cNvPr>
          <p:cNvSpPr txBox="1"/>
          <p:nvPr/>
        </p:nvSpPr>
        <p:spPr>
          <a:xfrm>
            <a:off x="685800" y="2364573"/>
            <a:ext cx="4124395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project is making a mobile platform to play a Zombie game. The game is survival that can go on indefinitely. Zombies will continuously spawn and hunt the player down wherever the player goes. Can you survive the Zombie Apocalypse?</a:t>
            </a:r>
          </a:p>
        </p:txBody>
      </p:sp>
      <p:pic>
        <p:nvPicPr>
          <p:cNvPr id="5" name="Picture 4" descr="A group of people riding horses on a city street&#10;&#10;Description automatically generated">
            <a:extLst>
              <a:ext uri="{FF2B5EF4-FFF2-40B4-BE49-F238E27FC236}">
                <a16:creationId xmlns:a16="http://schemas.microsoft.com/office/drawing/2014/main" id="{D7AB1C66-DE48-44A0-8495-76F2D0DF5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2" r="14418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25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DDC24469-753B-41B4-BD8B-41547A902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92" r="17691" b="4"/>
          <a:stretch/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8DE88-BCB7-4D86-8C91-FE65A89F7C9B}"/>
              </a:ext>
            </a:extLst>
          </p:cNvPr>
          <p:cNvSpPr txBox="1"/>
          <p:nvPr/>
        </p:nvSpPr>
        <p:spPr>
          <a:xfrm>
            <a:off x="685799" y="764373"/>
            <a:ext cx="397763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FBA6D-67CC-4C3D-9C95-6FB0F8AA901F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goal of this project was to make a mobile platform to play games on and a game to play. The game and platform should be simple and not need internet, as well not require to be plugged in or wired so that in case of a power outage, the platform and game can give someone something to do to pass time.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3D0BB-2713-40C2-8044-D3069D696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9" r="13785" b="-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E25C1-D8A8-4512-97D2-1697815EB59D}"/>
              </a:ext>
            </a:extLst>
          </p:cNvPr>
          <p:cNvSpPr txBox="1"/>
          <p:nvPr/>
        </p:nvSpPr>
        <p:spPr>
          <a:xfrm>
            <a:off x="476274" y="290538"/>
            <a:ext cx="3534251" cy="144145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Materials Needed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C10B41-9DE2-46C3-8372-7738D5175A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1181" y="470561"/>
            <a:ext cx="6083933" cy="591687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3B10D-EA12-4F14-9BB9-259D90F43572}"/>
              </a:ext>
            </a:extLst>
          </p:cNvPr>
          <p:cNvSpPr txBox="1"/>
          <p:nvPr/>
        </p:nvSpPr>
        <p:spPr>
          <a:xfrm>
            <a:off x="336886" y="1882685"/>
            <a:ext cx="4940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Software:</a:t>
            </a:r>
          </a:p>
          <a:p>
            <a:r>
              <a:rPr lang="en-US" dirty="0"/>
              <a:t>	Python v2.7.9</a:t>
            </a:r>
          </a:p>
          <a:p>
            <a:r>
              <a:rPr lang="en-US" dirty="0"/>
              <a:t>	</a:t>
            </a:r>
            <a:r>
              <a:rPr lang="en-US" dirty="0" err="1"/>
              <a:t>Pygame</a:t>
            </a:r>
            <a:r>
              <a:rPr lang="en-US" dirty="0"/>
              <a:t> v1.9.6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Raspberry pi need to enable SPI.</a:t>
            </a:r>
          </a:p>
          <a:p>
            <a:r>
              <a:rPr lang="en-US" dirty="0"/>
              <a:t>This allows the program to import </a:t>
            </a:r>
            <a:r>
              <a:rPr lang="en-US" dirty="0" err="1"/>
              <a:t>spidev</a:t>
            </a:r>
            <a:r>
              <a:rPr lang="en-US" dirty="0"/>
              <a:t> and use the MCP3008 as needed in game.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https://www.raspberrypi.org/documentation/hardware/raspberrypi/spi/README.md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52210-1338-4AE5-83C7-B63662B5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84167" y="-636615"/>
            <a:ext cx="6426754" cy="856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B2436-CA19-4D8B-9FF6-E6391E783EBA}"/>
              </a:ext>
            </a:extLst>
          </p:cNvPr>
          <p:cNvSpPr txBox="1"/>
          <p:nvPr/>
        </p:nvSpPr>
        <p:spPr>
          <a:xfrm flipH="1">
            <a:off x="8887326" y="593558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Dimensions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78681-134D-4B83-B99B-DE341E099E45}"/>
              </a:ext>
            </a:extLst>
          </p:cNvPr>
          <p:cNvSpPr txBox="1"/>
          <p:nvPr/>
        </p:nvSpPr>
        <p:spPr>
          <a:xfrm>
            <a:off x="9192126" y="1892967"/>
            <a:ext cx="2791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___ Long </a:t>
            </a:r>
          </a:p>
          <a:p>
            <a:r>
              <a:rPr lang="en-US" sz="2000" dirty="0"/>
              <a:t>___ Wide </a:t>
            </a:r>
          </a:p>
          <a:p>
            <a:r>
              <a:rPr lang="en-US" sz="2000" dirty="0"/>
              <a:t>___ Tall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4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E3F58-CB83-43A2-AF5D-2113193E2481}"/>
              </a:ext>
            </a:extLst>
          </p:cNvPr>
          <p:cNvSpPr txBox="1"/>
          <p:nvPr/>
        </p:nvSpPr>
        <p:spPr>
          <a:xfrm>
            <a:off x="0" y="1283368"/>
            <a:ext cx="1928176" cy="964778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GPIO</a:t>
            </a:r>
          </a:p>
        </p:txBody>
      </p:sp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088D930B-27D1-4E1B-83B1-96849A32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79" y="906276"/>
            <a:ext cx="7446439" cy="5919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EC522-9CE1-4797-A4B4-205D0D4FC4CA}"/>
              </a:ext>
            </a:extLst>
          </p:cNvPr>
          <p:cNvSpPr txBox="1"/>
          <p:nvPr/>
        </p:nvSpPr>
        <p:spPr>
          <a:xfrm>
            <a:off x="608590" y="2665906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is done through a breadboard and is connected with wires to buttons, MCP3008, and Joysticks. </a:t>
            </a:r>
          </a:p>
          <a:p>
            <a:endParaRPr lang="en-US" dirty="0"/>
          </a:p>
          <a:p>
            <a:r>
              <a:rPr lang="en-US" dirty="0"/>
              <a:t>The MCP3008 turns the Joysticks analog input to digital numbers that a function in the code takes and moves the player.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E3F58-CB83-43A2-AF5D-2113193E2481}"/>
              </a:ext>
            </a:extLst>
          </p:cNvPr>
          <p:cNvSpPr txBox="1"/>
          <p:nvPr/>
        </p:nvSpPr>
        <p:spPr>
          <a:xfrm>
            <a:off x="0" y="1156811"/>
            <a:ext cx="1448778" cy="96074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3" name="Picture 2" descr="A picture containing man&#10;&#10;Description automatically generated">
            <a:extLst>
              <a:ext uri="{FF2B5EF4-FFF2-40B4-BE49-F238E27FC236}">
                <a16:creationId xmlns:a16="http://schemas.microsoft.com/office/drawing/2014/main" id="{ACE771B6-EB88-4B0C-B262-6179A670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935" y="766513"/>
            <a:ext cx="7842720" cy="4078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A281E-4360-40B4-86DF-3EA441FAC6EF}"/>
              </a:ext>
            </a:extLst>
          </p:cNvPr>
          <p:cNvSpPr txBox="1"/>
          <p:nvPr/>
        </p:nvSpPr>
        <p:spPr>
          <a:xfrm>
            <a:off x="445115" y="2205455"/>
            <a:ext cx="3277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is told to print an image and or object in code to LCD touchscreen to provide images. </a:t>
            </a:r>
          </a:p>
          <a:p>
            <a:endParaRPr lang="en-US" dirty="0"/>
          </a:p>
          <a:p>
            <a:r>
              <a:rPr lang="en-US" dirty="0"/>
              <a:t>Some images like the player and the Zombie are animated. </a:t>
            </a:r>
          </a:p>
          <a:p>
            <a:endParaRPr lang="en-US" dirty="0"/>
          </a:p>
          <a:p>
            <a:r>
              <a:rPr lang="en-US" dirty="0"/>
              <a:t>Other images like the bullets, arrows, and knife are simple drawings that move in on direction.</a:t>
            </a:r>
          </a:p>
        </p:txBody>
      </p:sp>
    </p:spTree>
    <p:extLst>
      <p:ext uri="{BB962C8B-B14F-4D97-AF65-F5344CB8AC3E}">
        <p14:creationId xmlns:p14="http://schemas.microsoft.com/office/powerpoint/2010/main" val="21102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E3F58-CB83-43A2-AF5D-2113193E2481}"/>
              </a:ext>
            </a:extLst>
          </p:cNvPr>
          <p:cNvSpPr txBox="1"/>
          <p:nvPr/>
        </p:nvSpPr>
        <p:spPr>
          <a:xfrm>
            <a:off x="0" y="0"/>
            <a:ext cx="563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Lessons learned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07790-32A5-4C4B-89B6-D0D6E41643DD}"/>
              </a:ext>
            </a:extLst>
          </p:cNvPr>
          <p:cNvSpPr txBox="1"/>
          <p:nvPr/>
        </p:nvSpPr>
        <p:spPr>
          <a:xfrm>
            <a:off x="481262" y="923330"/>
            <a:ext cx="117107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Hardware: </a:t>
            </a:r>
          </a:p>
          <a:p>
            <a:r>
              <a:rPr lang="en-US" dirty="0"/>
              <a:t>		MCP3008 and joystick set up and code </a:t>
            </a:r>
          </a:p>
          <a:p>
            <a:r>
              <a:rPr lang="en-US" dirty="0"/>
              <a:t>	Software: </a:t>
            </a:r>
          </a:p>
          <a:p>
            <a:r>
              <a:rPr lang="en-US" dirty="0"/>
              <a:t>		Print/load an image </a:t>
            </a:r>
          </a:p>
          <a:p>
            <a:r>
              <a:rPr lang="en-US" dirty="0"/>
              <a:t>		Animate movement </a:t>
            </a:r>
          </a:p>
          <a:p>
            <a:r>
              <a:rPr lang="en-US" dirty="0"/>
              <a:t>	Relate to Living with Cyber:</a:t>
            </a:r>
          </a:p>
          <a:p>
            <a:r>
              <a:rPr lang="en-US" dirty="0"/>
              <a:t>		Needed to code a lot. The class and the project had to deal with GPIO, inputs, outputs, and GUI.</a:t>
            </a:r>
          </a:p>
          <a:p>
            <a:r>
              <a:rPr lang="en-US" dirty="0"/>
              <a:t>	Problem solving experience:</a:t>
            </a:r>
          </a:p>
          <a:p>
            <a:r>
              <a:rPr lang="en-US" dirty="0"/>
              <a:t>		Needed to find ways around small problems such as:</a:t>
            </a:r>
          </a:p>
          <a:p>
            <a:r>
              <a:rPr lang="en-US" dirty="0"/>
              <a:t>			Bullets changing to arrows when change weapons </a:t>
            </a:r>
          </a:p>
          <a:p>
            <a:r>
              <a:rPr lang="en-US" dirty="0"/>
              <a:t>			When changing to GPIO quick changing weapons too fast</a:t>
            </a:r>
          </a:p>
          <a:p>
            <a:r>
              <a:rPr lang="en-US" dirty="0"/>
              <a:t>		Sized down:</a:t>
            </a:r>
          </a:p>
          <a:p>
            <a:r>
              <a:rPr lang="en-US" dirty="0"/>
              <a:t>			Sized done the project once realized was trying for too much in short time </a:t>
            </a:r>
          </a:p>
          <a:p>
            <a:r>
              <a:rPr lang="en-US" dirty="0"/>
              <a:t>		Fix analog output from joysticks:</a:t>
            </a:r>
          </a:p>
          <a:p>
            <a:r>
              <a:rPr lang="en-US" dirty="0"/>
              <a:t>			We bouget the joysticks not knowing we needed MCP3008 to change the output. This took an extra week to fix due to shipping</a:t>
            </a:r>
          </a:p>
          <a:p>
            <a:r>
              <a:rPr lang="en-US" dirty="0"/>
              <a:t>	Future: </a:t>
            </a:r>
          </a:p>
          <a:p>
            <a:r>
              <a:rPr lang="en-US" dirty="0"/>
              <a:t>		Know more about how not to over promise a project in short time</a:t>
            </a:r>
          </a:p>
          <a:p>
            <a:r>
              <a:rPr lang="en-US" dirty="0"/>
              <a:t>		Hardware capabilities and need to do more research </a:t>
            </a:r>
          </a:p>
          <a:p>
            <a:r>
              <a:rPr lang="en-US" dirty="0"/>
              <a:t>		How to do GUI better and simple game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E3F58-CB83-43A2-AF5D-2113193E2481}"/>
              </a:ext>
            </a:extLst>
          </p:cNvPr>
          <p:cNvSpPr txBox="1"/>
          <p:nvPr/>
        </p:nvSpPr>
        <p:spPr>
          <a:xfrm>
            <a:off x="0" y="548455"/>
            <a:ext cx="7258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12ECD-3A3C-4B6F-8E0F-749EDF73571D}"/>
              </a:ext>
            </a:extLst>
          </p:cNvPr>
          <p:cNvSpPr txBox="1"/>
          <p:nvPr/>
        </p:nvSpPr>
        <p:spPr>
          <a:xfrm>
            <a:off x="542490" y="1471785"/>
            <a:ext cx="50401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Game:	</a:t>
            </a:r>
          </a:p>
          <a:p>
            <a:r>
              <a:rPr lang="en-US" dirty="0"/>
              <a:t>	Fix/better scaling </a:t>
            </a:r>
          </a:p>
          <a:p>
            <a:r>
              <a:rPr lang="en-US" dirty="0"/>
              <a:t>	Fix doors </a:t>
            </a:r>
          </a:p>
          <a:p>
            <a:r>
              <a:rPr lang="en-US" dirty="0"/>
              <a:t>	Add weapons image </a:t>
            </a:r>
          </a:p>
          <a:p>
            <a:r>
              <a:rPr lang="en-US" dirty="0"/>
              <a:t>	More than one enemy </a:t>
            </a:r>
          </a:p>
          <a:p>
            <a:r>
              <a:rPr lang="en-US" dirty="0"/>
              <a:t>	Aiming system </a:t>
            </a:r>
          </a:p>
          <a:p>
            <a:r>
              <a:rPr lang="en-US" dirty="0"/>
              <a:t>	More levels </a:t>
            </a:r>
          </a:p>
          <a:p>
            <a:r>
              <a:rPr lang="en-US" dirty="0"/>
              <a:t>	Day and night cycle </a:t>
            </a:r>
          </a:p>
          <a:p>
            <a:r>
              <a:rPr lang="en-US" dirty="0"/>
              <a:t>	Water/Hunger </a:t>
            </a:r>
          </a:p>
          <a:p>
            <a:r>
              <a:rPr lang="en-US" dirty="0"/>
              <a:t>	Item Drop</a:t>
            </a:r>
          </a:p>
          <a:p>
            <a:r>
              <a:rPr lang="en-US" dirty="0"/>
              <a:t>	Limited ammo </a:t>
            </a:r>
          </a:p>
          <a:p>
            <a:r>
              <a:rPr lang="en-US" dirty="0"/>
              <a:t>	Change zombie and player animations</a:t>
            </a:r>
          </a:p>
          <a:p>
            <a:r>
              <a:rPr lang="en-US" dirty="0"/>
              <a:t>	Add different zombies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Platform:</a:t>
            </a:r>
          </a:p>
          <a:p>
            <a:r>
              <a:rPr lang="en-US" dirty="0"/>
              <a:t>		Allow other games to be played </a:t>
            </a:r>
          </a:p>
          <a:p>
            <a:r>
              <a:rPr lang="en-US" dirty="0"/>
              <a:t>		GUI to select a game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78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The Stitch and Rotten Woods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Stitch and Rotten Woods</dc:title>
  <dc:creator>Matthew Tucker</dc:creator>
  <cp:lastModifiedBy>Zakkary Huckaby</cp:lastModifiedBy>
  <cp:revision>1</cp:revision>
  <dcterms:created xsi:type="dcterms:W3CDTF">2020-05-18T20:15:54Z</dcterms:created>
  <dcterms:modified xsi:type="dcterms:W3CDTF">2020-05-19T19:02:36Z</dcterms:modified>
</cp:coreProperties>
</file>