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57" r:id="rId6"/>
    <p:sldId id="260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CFF6A-2530-48EC-A1ED-9E56C16AD60D}" v="9" dt="2025-02-01T16:08:49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Олька В" userId="21dba446f9600cc2" providerId="LiveId" clId="{161CFF6A-2530-48EC-A1ED-9E56C16AD60D}"/>
    <pc:docChg chg="undo custSel addSld modSld">
      <pc:chgData name="Олька В" userId="21dba446f9600cc2" providerId="LiveId" clId="{161CFF6A-2530-48EC-A1ED-9E56C16AD60D}" dt="2025-02-02T10:55:32.399" v="60" actId="478"/>
      <pc:docMkLst>
        <pc:docMk/>
      </pc:docMkLst>
      <pc:sldChg chg="delSp mod">
        <pc:chgData name="Олька В" userId="21dba446f9600cc2" providerId="LiveId" clId="{161CFF6A-2530-48EC-A1ED-9E56C16AD60D}" dt="2025-02-02T10:55:20.153" v="59" actId="478"/>
        <pc:sldMkLst>
          <pc:docMk/>
          <pc:sldMk cId="1881245397" sldId="260"/>
        </pc:sldMkLst>
        <pc:spChg chg="del">
          <ac:chgData name="Олька В" userId="21dba446f9600cc2" providerId="LiveId" clId="{161CFF6A-2530-48EC-A1ED-9E56C16AD60D}" dt="2025-02-02T10:55:20.153" v="59" actId="478"/>
          <ac:spMkLst>
            <pc:docMk/>
            <pc:sldMk cId="1881245397" sldId="260"/>
            <ac:spMk id="2" creationId="{46D69E0A-3DD7-3642-9917-656A1B94201E}"/>
          </ac:spMkLst>
        </pc:spChg>
      </pc:sldChg>
      <pc:sldChg chg="delSp mod">
        <pc:chgData name="Олька В" userId="21dba446f9600cc2" providerId="LiveId" clId="{161CFF6A-2530-48EC-A1ED-9E56C16AD60D}" dt="2025-02-02T10:55:32.399" v="60" actId="478"/>
        <pc:sldMkLst>
          <pc:docMk/>
          <pc:sldMk cId="1209072032" sldId="261"/>
        </pc:sldMkLst>
        <pc:spChg chg="del">
          <ac:chgData name="Олька В" userId="21dba446f9600cc2" providerId="LiveId" clId="{161CFF6A-2530-48EC-A1ED-9E56C16AD60D}" dt="2025-02-02T10:55:32.399" v="60" actId="478"/>
          <ac:spMkLst>
            <pc:docMk/>
            <pc:sldMk cId="1209072032" sldId="261"/>
            <ac:spMk id="5" creationId="{9D4FAC94-12AA-00C4-6E12-47CB88A62C97}"/>
          </ac:spMkLst>
        </pc:spChg>
      </pc:sldChg>
      <pc:sldChg chg="addSp delSp modSp mod">
        <pc:chgData name="Олька В" userId="21dba446f9600cc2" providerId="LiveId" clId="{161CFF6A-2530-48EC-A1ED-9E56C16AD60D}" dt="2025-02-01T16:10:49.991" v="58" actId="255"/>
        <pc:sldMkLst>
          <pc:docMk/>
          <pc:sldMk cId="2080557579" sldId="265"/>
        </pc:sldMkLst>
        <pc:spChg chg="mod ord">
          <ac:chgData name="Олька В" userId="21dba446f9600cc2" providerId="LiveId" clId="{161CFF6A-2530-48EC-A1ED-9E56C16AD60D}" dt="2025-02-01T16:10:49.991" v="58" actId="255"/>
          <ac:spMkLst>
            <pc:docMk/>
            <pc:sldMk cId="2080557579" sldId="265"/>
            <ac:spMk id="2" creationId="{7D4301E6-1A76-16D7-1269-6AA57621C62F}"/>
          </ac:spMkLst>
        </pc:spChg>
        <pc:spChg chg="del">
          <ac:chgData name="Олька В" userId="21dba446f9600cc2" providerId="LiveId" clId="{161CFF6A-2530-48EC-A1ED-9E56C16AD60D}" dt="2025-02-01T16:05:51.368" v="1" actId="478"/>
          <ac:spMkLst>
            <pc:docMk/>
            <pc:sldMk cId="2080557579" sldId="265"/>
            <ac:spMk id="3" creationId="{BCA02524-F450-4B32-6C02-06004A2A14E0}"/>
          </ac:spMkLst>
        </pc:spChg>
        <pc:spChg chg="add del mod">
          <ac:chgData name="Олька В" userId="21dba446f9600cc2" providerId="LiveId" clId="{161CFF6A-2530-48EC-A1ED-9E56C16AD60D}" dt="2025-02-01T16:07:21.935" v="32" actId="26606"/>
          <ac:spMkLst>
            <pc:docMk/>
            <pc:sldMk cId="2080557579" sldId="265"/>
            <ac:spMk id="5" creationId="{75931255-591D-BA73-F583-9F99AD371284}"/>
          </ac:spMkLst>
        </pc:spChg>
        <pc:spChg chg="add del">
          <ac:chgData name="Олька В" userId="21dba446f9600cc2" providerId="LiveId" clId="{161CFF6A-2530-48EC-A1ED-9E56C16AD60D}" dt="2025-02-01T16:07:21.935" v="32" actId="26606"/>
          <ac:spMkLst>
            <pc:docMk/>
            <pc:sldMk cId="2080557579" sldId="265"/>
            <ac:spMk id="9232" creationId="{9F79630B-0F0B-446E-A637-38FA8F61D10E}"/>
          </ac:spMkLst>
        </pc:spChg>
        <pc:spChg chg="add del">
          <ac:chgData name="Олька В" userId="21dba446f9600cc2" providerId="LiveId" clId="{161CFF6A-2530-48EC-A1ED-9E56C16AD60D}" dt="2025-02-01T16:07:21.935" v="32" actId="26606"/>
          <ac:spMkLst>
            <pc:docMk/>
            <pc:sldMk cId="2080557579" sldId="265"/>
            <ac:spMk id="9234" creationId="{B3437C99-FC8E-4311-B48A-F0C4C329B154}"/>
          </ac:spMkLst>
        </pc:spChg>
        <pc:spChg chg="add del">
          <ac:chgData name="Олька В" userId="21dba446f9600cc2" providerId="LiveId" clId="{161CFF6A-2530-48EC-A1ED-9E56C16AD60D}" dt="2025-02-01T16:06:37.560" v="25" actId="26606"/>
          <ac:spMkLst>
            <pc:docMk/>
            <pc:sldMk cId="2080557579" sldId="265"/>
            <ac:spMk id="9239" creationId="{1CDD8E39-EA14-4679-9655-1BFF5A7B63EE}"/>
          </ac:spMkLst>
        </pc:spChg>
        <pc:spChg chg="add del">
          <ac:chgData name="Олька В" userId="21dba446f9600cc2" providerId="LiveId" clId="{161CFF6A-2530-48EC-A1ED-9E56C16AD60D}" dt="2025-02-01T16:07:02.543" v="27" actId="26606"/>
          <ac:spMkLst>
            <pc:docMk/>
            <pc:sldMk cId="2080557579" sldId="265"/>
            <ac:spMk id="9241" creationId="{5E46F2E7-848F-4A6C-A098-4764FDEA771A}"/>
          </ac:spMkLst>
        </pc:spChg>
        <pc:spChg chg="add del">
          <ac:chgData name="Олька В" userId="21dba446f9600cc2" providerId="LiveId" clId="{161CFF6A-2530-48EC-A1ED-9E56C16AD60D}" dt="2025-02-01T16:07:02.543" v="27" actId="26606"/>
          <ac:spMkLst>
            <pc:docMk/>
            <pc:sldMk cId="2080557579" sldId="265"/>
            <ac:spMk id="9242" creationId="{8F90786E-B72D-4C32-BDCE-A170B007822D}"/>
          </ac:spMkLst>
        </pc:spChg>
        <pc:spChg chg="add del">
          <ac:chgData name="Олька В" userId="21dba446f9600cc2" providerId="LiveId" clId="{161CFF6A-2530-48EC-A1ED-9E56C16AD60D}" dt="2025-02-01T16:07:10.826" v="29" actId="26606"/>
          <ac:spMkLst>
            <pc:docMk/>
            <pc:sldMk cId="2080557579" sldId="265"/>
            <ac:spMk id="9243" creationId="{586B4EF9-43BA-4655-A6FF-1D8E21574C95}"/>
          </ac:spMkLst>
        </pc:spChg>
        <pc:spChg chg="add del">
          <ac:chgData name="Олька В" userId="21dba446f9600cc2" providerId="LiveId" clId="{161CFF6A-2530-48EC-A1ED-9E56C16AD60D}" dt="2025-02-01T16:07:10.826" v="29" actId="26606"/>
          <ac:spMkLst>
            <pc:docMk/>
            <pc:sldMk cId="2080557579" sldId="265"/>
            <ac:spMk id="9244" creationId="{2FB82883-1DC0-4BE1-A607-009095F3355A}"/>
          </ac:spMkLst>
        </pc:spChg>
        <pc:spChg chg="add del">
          <ac:chgData name="Олька В" userId="21dba446f9600cc2" providerId="LiveId" clId="{161CFF6A-2530-48EC-A1ED-9E56C16AD60D}" dt="2025-02-01T16:07:10.826" v="29" actId="26606"/>
          <ac:spMkLst>
            <pc:docMk/>
            <pc:sldMk cId="2080557579" sldId="265"/>
            <ac:spMk id="9245" creationId="{A3473CF9-37EB-43E7-89EF-D2D1C53D1DAC}"/>
          </ac:spMkLst>
        </pc:spChg>
        <pc:spChg chg="add del">
          <ac:chgData name="Олька В" userId="21dba446f9600cc2" providerId="LiveId" clId="{161CFF6A-2530-48EC-A1ED-9E56C16AD60D}" dt="2025-02-01T16:07:21.915" v="31" actId="26606"/>
          <ac:spMkLst>
            <pc:docMk/>
            <pc:sldMk cId="2080557579" sldId="265"/>
            <ac:spMk id="9247" creationId="{0671A8AE-40A1-4631-A6B8-581AFF065482}"/>
          </ac:spMkLst>
        </pc:spChg>
        <pc:spChg chg="add del">
          <ac:chgData name="Олька В" userId="21dba446f9600cc2" providerId="LiveId" clId="{161CFF6A-2530-48EC-A1ED-9E56C16AD60D}" dt="2025-02-01T16:07:21.915" v="31" actId="26606"/>
          <ac:spMkLst>
            <pc:docMk/>
            <pc:sldMk cId="2080557579" sldId="265"/>
            <ac:spMk id="9248" creationId="{AB58EF07-17C2-48CF-ABB0-EEF1F17CB8F0}"/>
          </ac:spMkLst>
        </pc:spChg>
        <pc:spChg chg="add del">
          <ac:chgData name="Олька В" userId="21dba446f9600cc2" providerId="LiveId" clId="{161CFF6A-2530-48EC-A1ED-9E56C16AD60D}" dt="2025-02-01T16:07:21.915" v="31" actId="26606"/>
          <ac:spMkLst>
            <pc:docMk/>
            <pc:sldMk cId="2080557579" sldId="265"/>
            <ac:spMk id="9249" creationId="{AF2F604E-43BE-4DC3-B983-E071523364F8}"/>
          </ac:spMkLst>
        </pc:spChg>
        <pc:spChg chg="add del">
          <ac:chgData name="Олька В" userId="21dba446f9600cc2" providerId="LiveId" clId="{161CFF6A-2530-48EC-A1ED-9E56C16AD60D}" dt="2025-02-01T16:07:21.915" v="31" actId="26606"/>
          <ac:spMkLst>
            <pc:docMk/>
            <pc:sldMk cId="2080557579" sldId="265"/>
            <ac:spMk id="9250" creationId="{08C9B587-E65E-4B52-B37C-ABEBB6E87928}"/>
          </ac:spMkLst>
        </pc:spChg>
        <pc:spChg chg="add del">
          <ac:chgData name="Олька В" userId="21dba446f9600cc2" providerId="LiveId" clId="{161CFF6A-2530-48EC-A1ED-9E56C16AD60D}" dt="2025-02-01T16:07:57.959" v="34" actId="26606"/>
          <ac:spMkLst>
            <pc:docMk/>
            <pc:sldMk cId="2080557579" sldId="265"/>
            <ac:spMk id="9252" creationId="{A9D2268A-D939-4E78-91B6-6C7E46406788}"/>
          </ac:spMkLst>
        </pc:spChg>
        <pc:spChg chg="add del mod">
          <ac:chgData name="Олька В" userId="21dba446f9600cc2" providerId="LiveId" clId="{161CFF6A-2530-48EC-A1ED-9E56C16AD60D}" dt="2025-02-01T16:08:43.711" v="44" actId="26606"/>
          <ac:spMkLst>
            <pc:docMk/>
            <pc:sldMk cId="2080557579" sldId="265"/>
            <ac:spMk id="9253" creationId="{75931255-591D-BA73-F583-9F99AD371284}"/>
          </ac:spMkLst>
        </pc:spChg>
        <pc:spChg chg="add del">
          <ac:chgData name="Олька В" userId="21dba446f9600cc2" providerId="LiveId" clId="{161CFF6A-2530-48EC-A1ED-9E56C16AD60D}" dt="2025-02-01T16:07:57.959" v="34" actId="26606"/>
          <ac:spMkLst>
            <pc:docMk/>
            <pc:sldMk cId="2080557579" sldId="265"/>
            <ac:spMk id="9254" creationId="{E0C43A58-225D-452D-8185-0D89D1EED861}"/>
          </ac:spMkLst>
        </pc:spChg>
        <pc:spChg chg="add del">
          <ac:chgData name="Олька В" userId="21dba446f9600cc2" providerId="LiveId" clId="{161CFF6A-2530-48EC-A1ED-9E56C16AD60D}" dt="2025-02-01T16:08:43.711" v="44" actId="26606"/>
          <ac:spMkLst>
            <pc:docMk/>
            <pc:sldMk cId="2080557579" sldId="265"/>
            <ac:spMk id="9259" creationId="{8F90786E-B72D-4C32-BDCE-A170B007822D}"/>
          </ac:spMkLst>
        </pc:spChg>
        <pc:spChg chg="add del">
          <ac:chgData name="Олька В" userId="21dba446f9600cc2" providerId="LiveId" clId="{161CFF6A-2530-48EC-A1ED-9E56C16AD60D}" dt="2025-02-01T16:08:43.711" v="44" actId="26606"/>
          <ac:spMkLst>
            <pc:docMk/>
            <pc:sldMk cId="2080557579" sldId="265"/>
            <ac:spMk id="9261" creationId="{5E46F2E7-848F-4A6C-A098-4764FDEA771A}"/>
          </ac:spMkLst>
        </pc:spChg>
        <pc:spChg chg="add del">
          <ac:chgData name="Олька В" userId="21dba446f9600cc2" providerId="LiveId" clId="{161CFF6A-2530-48EC-A1ED-9E56C16AD60D}" dt="2025-02-01T16:09:41.656" v="48" actId="26606"/>
          <ac:spMkLst>
            <pc:docMk/>
            <pc:sldMk cId="2080557579" sldId="265"/>
            <ac:spMk id="9266" creationId="{94714483-7072-431F-9DBE-87F44E4D44BC}"/>
          </ac:spMkLst>
        </pc:spChg>
        <pc:spChg chg="add del">
          <ac:chgData name="Олька В" userId="21dba446f9600cc2" providerId="LiveId" clId="{161CFF6A-2530-48EC-A1ED-9E56C16AD60D}" dt="2025-02-01T16:09:41.656" v="48" actId="26606"/>
          <ac:spMkLst>
            <pc:docMk/>
            <pc:sldMk cId="2080557579" sldId="265"/>
            <ac:spMk id="9268" creationId="{495892E1-F4A5-4991-AC52-4F417B14A2A2}"/>
          </ac:spMkLst>
        </pc:spChg>
        <pc:spChg chg="add del">
          <ac:chgData name="Олька В" userId="21dba446f9600cc2" providerId="LiveId" clId="{161CFF6A-2530-48EC-A1ED-9E56C16AD60D}" dt="2025-02-01T16:09:41.656" v="48" actId="26606"/>
          <ac:spMkLst>
            <pc:docMk/>
            <pc:sldMk cId="2080557579" sldId="265"/>
            <ac:spMk id="9278" creationId="{E2683E3F-F855-4549-84F8-42064EC0F247}"/>
          </ac:spMkLst>
        </pc:spChg>
        <pc:spChg chg="add del">
          <ac:chgData name="Олька В" userId="21dba446f9600cc2" providerId="LiveId" clId="{161CFF6A-2530-48EC-A1ED-9E56C16AD60D}" dt="2025-02-01T16:09:41.656" v="48" actId="26606"/>
          <ac:spMkLst>
            <pc:docMk/>
            <pc:sldMk cId="2080557579" sldId="265"/>
            <ac:spMk id="9286" creationId="{832F3179-0CD5-40C8-9939-D8355006F7BA}"/>
          </ac:spMkLst>
        </pc:spChg>
        <pc:spChg chg="add del">
          <ac:chgData name="Олька В" userId="21dba446f9600cc2" providerId="LiveId" clId="{161CFF6A-2530-48EC-A1ED-9E56C16AD60D}" dt="2025-02-01T16:10:10.690" v="54" actId="478"/>
          <ac:spMkLst>
            <pc:docMk/>
            <pc:sldMk cId="2080557579" sldId="265"/>
            <ac:spMk id="9296" creationId="{756C421A-F48E-BA14-26D6-A4000D72679E}"/>
          </ac:spMkLst>
        </pc:spChg>
        <pc:spChg chg="add del">
          <ac:chgData name="Олька В" userId="21dba446f9600cc2" providerId="LiveId" clId="{161CFF6A-2530-48EC-A1ED-9E56C16AD60D}" dt="2025-02-01T16:09:41.627" v="47" actId="26606"/>
          <ac:spMkLst>
            <pc:docMk/>
            <pc:sldMk cId="2080557579" sldId="265"/>
            <ac:spMk id="9297" creationId="{94714483-7072-431F-9DBE-87F44E4D44BC}"/>
          </ac:spMkLst>
        </pc:spChg>
        <pc:spChg chg="add del">
          <ac:chgData name="Олька В" userId="21dba446f9600cc2" providerId="LiveId" clId="{161CFF6A-2530-48EC-A1ED-9E56C16AD60D}" dt="2025-02-01T16:09:41.627" v="47" actId="26606"/>
          <ac:spMkLst>
            <pc:docMk/>
            <pc:sldMk cId="2080557579" sldId="265"/>
            <ac:spMk id="9299" creationId="{495892E1-F4A5-4991-AC52-4F417B14A2A2}"/>
          </ac:spMkLst>
        </pc:spChg>
        <pc:spChg chg="add del">
          <ac:chgData name="Олька В" userId="21dba446f9600cc2" providerId="LiveId" clId="{161CFF6A-2530-48EC-A1ED-9E56C16AD60D}" dt="2025-02-01T16:09:41.627" v="47" actId="26606"/>
          <ac:spMkLst>
            <pc:docMk/>
            <pc:sldMk cId="2080557579" sldId="265"/>
            <ac:spMk id="9309" creationId="{E2683E3F-F855-4549-84F8-42064EC0F247}"/>
          </ac:spMkLst>
        </pc:spChg>
        <pc:spChg chg="add del">
          <ac:chgData name="Олька В" userId="21dba446f9600cc2" providerId="LiveId" clId="{161CFF6A-2530-48EC-A1ED-9E56C16AD60D}" dt="2025-02-01T16:09:41.627" v="47" actId="26606"/>
          <ac:spMkLst>
            <pc:docMk/>
            <pc:sldMk cId="2080557579" sldId="265"/>
            <ac:spMk id="9317" creationId="{832F3179-0CD5-40C8-9939-D8355006F7BA}"/>
          </ac:spMkLst>
        </pc:spChg>
        <pc:spChg chg="add">
          <ac:chgData name="Олька В" userId="21dba446f9600cc2" providerId="LiveId" clId="{161CFF6A-2530-48EC-A1ED-9E56C16AD60D}" dt="2025-02-01T16:09:41.656" v="48" actId="26606"/>
          <ac:spMkLst>
            <pc:docMk/>
            <pc:sldMk cId="2080557579" sldId="265"/>
            <ac:spMk id="9325" creationId="{1CDD8E39-EA14-4679-9655-1BFF5A7B63EE}"/>
          </ac:spMkLst>
        </pc:spChg>
        <pc:grpChg chg="del">
          <ac:chgData name="Олька В" userId="21dba446f9600cc2" providerId="LiveId" clId="{161CFF6A-2530-48EC-A1ED-9E56C16AD60D}" dt="2025-02-01T16:09:41.656" v="48" actId="26606"/>
          <ac:grpSpMkLst>
            <pc:docMk/>
            <pc:sldMk cId="2080557579" sldId="265"/>
            <ac:grpSpMk id="9280" creationId="{8FC90B1E-0223-4440-AF22-8F32F6F0C7D2}"/>
          </ac:grpSpMkLst>
        </pc:grpChg>
        <pc:grpChg chg="add del">
          <ac:chgData name="Олька В" userId="21dba446f9600cc2" providerId="LiveId" clId="{161CFF6A-2530-48EC-A1ED-9E56C16AD60D}" dt="2025-02-01T16:09:41.656" v="48" actId="26606"/>
          <ac:grpSpMkLst>
            <pc:docMk/>
            <pc:sldMk cId="2080557579" sldId="265"/>
            <ac:grpSpMk id="9288" creationId="{11CE155D-684B-4F5E-B835-C52765E310E7}"/>
          </ac:grpSpMkLst>
        </pc:grpChg>
        <pc:grpChg chg="add">
          <ac:chgData name="Олька В" userId="21dba446f9600cc2" providerId="LiveId" clId="{161CFF6A-2530-48EC-A1ED-9E56C16AD60D}" dt="2025-02-01T16:09:01.659" v="46" actId="26606"/>
          <ac:grpSpMkLst>
            <pc:docMk/>
            <pc:sldMk cId="2080557579" sldId="265"/>
            <ac:grpSpMk id="9301" creationId="{ACF597F8-76AA-44FA-8E6A-06223B66C0DD}"/>
          </ac:grpSpMkLst>
        </pc:grpChg>
        <pc:grpChg chg="del">
          <ac:chgData name="Олька В" userId="21dba446f9600cc2" providerId="LiveId" clId="{161CFF6A-2530-48EC-A1ED-9E56C16AD60D}" dt="2025-02-01T16:09:41.627" v="47" actId="26606"/>
          <ac:grpSpMkLst>
            <pc:docMk/>
            <pc:sldMk cId="2080557579" sldId="265"/>
            <ac:grpSpMk id="9319" creationId="{11CE155D-684B-4F5E-B835-C52765E310E7}"/>
          </ac:grpSpMkLst>
        </pc:grpChg>
        <pc:picChg chg="add del mod">
          <ac:chgData name="Олька В" userId="21dba446f9600cc2" providerId="LiveId" clId="{161CFF6A-2530-48EC-A1ED-9E56C16AD60D}" dt="2025-02-01T16:09:41.656" v="48" actId="26606"/>
          <ac:picMkLst>
            <pc:docMk/>
            <pc:sldMk cId="2080557579" sldId="265"/>
            <ac:picMk id="9222" creationId="{8D685F97-F613-545D-D348-BFF219E5C551}"/>
          </ac:picMkLst>
        </pc:picChg>
      </pc:sldChg>
      <pc:sldChg chg="add">
        <pc:chgData name="Олька В" userId="21dba446f9600cc2" providerId="LiveId" clId="{161CFF6A-2530-48EC-A1ED-9E56C16AD60D}" dt="2025-02-01T16:05:42.004" v="0" actId="2890"/>
        <pc:sldMkLst>
          <pc:docMk/>
          <pc:sldMk cId="2292378502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EEC70-BCA9-2F02-7B78-28A9BF3E7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D50CD3-79F1-6E40-BFBF-37D85F9F9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1E9531-B8E5-3AA4-9600-C581523A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EC7C-5CAC-4EE5-91B8-B72F189D615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7F2E6B-B2E6-3B61-34B7-B355A7B1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6D769-89A7-B0CE-BCEE-D4797067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C15-4582-4C31-9FC2-99EF85B95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29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1AF78-D74A-30EC-CEBE-717FD974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95832A-07FF-73EB-2A8A-EE5DFC2B8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E07409-CD72-5B8A-33C3-762EA649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EC7C-5CAC-4EE5-91B8-B72F189D615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7760F6-E035-9C6D-9CE7-D508C329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8FFC96-3D0A-55AC-2105-9FC752AB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C15-4582-4C31-9FC2-99EF85B95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85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B3C3500-7C7B-1990-6D2F-190C20FD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77361B-D3F6-E818-4B01-B887B771C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3C526D-DEEC-F8D9-B7C5-E6CC54EF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EC7C-5CAC-4EE5-91B8-B72F189D615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08E1A7-182D-12F4-E64B-593278AB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19AF97-FA71-6BB5-B166-5F385970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C15-4582-4C31-9FC2-99EF85B95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91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D5331-DEE2-5C04-58D2-644BCF27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CDE5B-62EF-FF24-C657-A0633AD23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DC5D71-F197-416A-1FC2-01E8550A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EC7C-5CAC-4EE5-91B8-B72F189D615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9BCEF8-482B-E75A-C105-D598D855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ED48F7-30DA-A676-1762-CAD577EE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C15-4582-4C31-9FC2-99EF85B95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35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B8F2D-76C1-01B0-58DB-3819E22F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25C980-07D3-B42E-4070-1FD672550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8DD458-2B13-0A93-443D-74FD46C3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EC7C-5CAC-4EE5-91B8-B72F189D615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297905-331D-16DB-CA97-6E1CBB28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4AF626-9DEE-C9B5-6708-8DF9912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C15-4582-4C31-9FC2-99EF85B95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6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E9D56-160E-2B54-43D3-C6A3A4A5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AA2C90-186C-B604-DAFF-84219BD25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8B1598-2F48-258E-0235-0FF6D0FC4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7C5980-4738-8A77-4564-34150848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EC7C-5CAC-4EE5-91B8-B72F189D615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4B9657-9AA4-1958-3906-8CF23CE3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5799A2-8EB0-0FC2-F31C-EDDC5591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C15-4582-4C31-9FC2-99EF85B95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82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A8154-5508-0FC4-F5CF-68EE2236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FBA09C-998C-7739-A310-36EB1770D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AF5C95-FAD0-C656-FCAD-7C4D35C4A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12A6C89-AD3F-4FCF-6C7F-C174B5910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6536613-ED0F-0F08-A7FD-2D537C7F0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C723C8E-0F0C-3A98-1DDE-289E7531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EC7C-5CAC-4EE5-91B8-B72F189D615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449D8B1-F918-2CCD-0058-07A0B551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1F9268B-750F-6770-BDD4-2140B7A8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C15-4582-4C31-9FC2-99EF85B95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64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A57D8-A4AC-0E33-09C2-7E57C802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8147444-57BA-2203-B0F7-7436AD9B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EC7C-5CAC-4EE5-91B8-B72F189D615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04AF34-8453-575F-002A-D716A7E5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CA805C-8ABD-1753-C3AC-AD1B7DB9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C15-4582-4C31-9FC2-99EF85B95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63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EDBBA13-71EC-8220-6C4D-5FF0E73B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EC7C-5CAC-4EE5-91B8-B72F189D615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A2B8CA4-C155-DD3A-437C-DEA88E49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8AEF36-FE30-11CA-827F-041A649E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C15-4582-4C31-9FC2-99EF85B95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70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BB6D0-DA5E-E9DA-A6C5-84EEDB5BB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1BD36D-D2BE-C0F7-9115-E08EDC587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495AB0-36D9-7351-14BE-E213578CC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E4E612-7DF3-364B-C48D-A3E8CDA1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EC7C-5CAC-4EE5-91B8-B72F189D615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6580AA-3B85-4037-024E-A81CEB8B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E342AE-9681-B0DE-426A-EAC781BB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C15-4582-4C31-9FC2-99EF85B95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51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42F62-2DB7-C6A7-189F-F5FAD523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4D4DBBD-95DE-235D-368D-E6B7107C2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A778BD-4996-C164-D081-DD1EFFD6D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E42100-371C-B48C-F705-3A247E89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EC7C-5CAC-4EE5-91B8-B72F189D615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4FF108-6BDE-8E84-09B4-9A1256E7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4F9B48-662B-F930-616C-4F4DCB3B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C15-4582-4C31-9FC2-99EF85B95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02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33103-1373-86CA-1AE0-A8A3EA0C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1F7A59-73F2-500D-1534-9C9369A9E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211BCA-2A2E-75CE-C5C3-38E31A9F4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B8EC7C-5CAC-4EE5-91B8-B72F189D615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C0B967-6812-FAC9-BF19-9D823A308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0A4717-DD85-9F71-ED3F-00B526E8F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33CC15-4582-4C31-9FC2-99EF85B95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31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8" name="Rectangle 1073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26 декабря 1825 года на Сенатской площади произошло восстание декабристов -  Российское историческое общество">
            <a:extLst>
              <a:ext uri="{FF2B5EF4-FFF2-40B4-BE49-F238E27FC236}">
                <a16:creationId xmlns:a16="http://schemas.microsoft.com/office/drawing/2014/main" id="{577D9626-2B4C-A177-1768-9F85E1F2F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r="19333" b="-1"/>
          <a:stretch/>
        </p:blipFill>
        <p:spPr bwMode="auto">
          <a:xfrm>
            <a:off x="2522358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9" name="Rectangle 1075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534BA-1A4B-61DC-D3DC-17C4F7616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>
              <a:spcAft>
                <a:spcPts val="800"/>
              </a:spcAft>
            </a:pPr>
            <a:r>
              <a:rPr lang="ru-RU" sz="40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Декабристское движение: </a:t>
            </a:r>
            <a:r>
              <a:rPr lang="ru-RU" sz="4000" b="1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идеология, программы и историческое значение</a:t>
            </a:r>
            <a:endParaRPr lang="ru-RU" sz="4000" b="1" i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DA3587-772D-6372-70B7-F2767C4E8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029" y="584128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Ваганова О.</a:t>
            </a:r>
          </a:p>
          <a:p>
            <a:pPr algn="l"/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3834101/30009</a:t>
            </a:r>
          </a:p>
        </p:txBody>
      </p:sp>
    </p:spTree>
    <p:extLst>
      <p:ext uri="{BB962C8B-B14F-4D97-AF65-F5344CB8AC3E}">
        <p14:creationId xmlns:p14="http://schemas.microsoft.com/office/powerpoint/2010/main" val="396208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9AF2CA-2E5A-6EB3-C035-94AEEDBA9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32" name="Rectangle 9231">
            <a:extLst>
              <a:ext uri="{FF2B5EF4-FFF2-40B4-BE49-F238E27FC236}">
                <a16:creationId xmlns:a16="http://schemas.microsoft.com/office/drawing/2014/main" id="{D232B993-4015-C796-0212-DCE7F6E6A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4" name="Rectangle 9233">
            <a:extLst>
              <a:ext uri="{FF2B5EF4-FFF2-40B4-BE49-F238E27FC236}">
                <a16:creationId xmlns:a16="http://schemas.microsoft.com/office/drawing/2014/main" id="{42E08249-A008-24DE-F085-7271367EC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B5B21-9DCA-A96B-069E-6BF4D6BBC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5" y="609600"/>
            <a:ext cx="3595678" cy="1330839"/>
          </a:xfrm>
        </p:spPr>
        <p:txBody>
          <a:bodyPr>
            <a:normAutofit/>
          </a:bodyPr>
          <a:lstStyle/>
          <a:p>
            <a:r>
              <a:rPr lang="ru-RU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Литература: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9E1E22-7AB7-25D8-816D-E46913647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2057400"/>
            <a:ext cx="4669892" cy="4800598"/>
          </a:xfrm>
        </p:spPr>
        <p:txBody>
          <a:bodyPr>
            <a:normAutofit fontScale="70000" lnSpcReduction="20000"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Завражин</a:t>
            </a:r>
            <a:r>
              <a:rPr lang="ru-RU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А. В. Движение декабристов и его влияние на политическое переустройство России // Армия и общество. 2007. №3. URL: https://cyberleninka.ru/article/n/dvizhenie-dekabristov-i-ego-vliyanie-na-politicheskoe-pereustroystvo-rossii (дата обращения: 01.02.2025).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Киянская</a:t>
            </a:r>
            <a:r>
              <a:rPr lang="ru-RU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О. И. Декабристы в отечественной истории и историографии: полемические заметки // РСМ. 2017. №2 (95). URL: https://cyberleninka.ru/article/n/dekabristy-v-otechestvennoy-istorii-i-istoriografii-polemicheskie-zametki (дата обращения: 01.02.2025).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Гаянов</a:t>
            </a:r>
            <a:r>
              <a:rPr lang="ru-RU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А. Э. Причины восстания декабристов и его историческое значение // Вестник науки. 2022. №12 (57). URL: https://cyberleninka.ru/article/n/prichiny-vosstaniya-dekabristov-i-ego-istoricheskoe-znachenie (дата обращения: 01.02.2025).</a:t>
            </a:r>
          </a:p>
          <a:p>
            <a:endParaRPr lang="ru-RU" sz="2000" i="1" dirty="0"/>
          </a:p>
        </p:txBody>
      </p:sp>
      <p:pic>
        <p:nvPicPr>
          <p:cNvPr id="9222" name="Picture 6" descr="Восстание декабристов: главные тайны - Русская семерка">
            <a:extLst>
              <a:ext uri="{FF2B5EF4-FFF2-40B4-BE49-F238E27FC236}">
                <a16:creationId xmlns:a16="http://schemas.microsoft.com/office/drawing/2014/main" id="{0091BDE1-F825-0810-FC09-950FE3B6D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3" r="16886"/>
          <a:stretch/>
        </p:blipFill>
        <p:spPr bwMode="auto"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37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B9DFE5B7-850C-81A8-850B-95B8AE069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49"/>
          <a:stretch/>
        </p:blipFill>
        <p:spPr>
          <a:xfrm>
            <a:off x="10196" y="149087"/>
            <a:ext cx="12191979" cy="685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4D7444E-8572-6DFD-CB75-0984238C7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C89D56-574B-DBE6-E414-A886D4CD9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6808B29-2E24-7E95-6543-9B0B82179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461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2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124" name="Picture 4" descr="Неприрожденный император. Почему Николай I заслуживает снисхождения |  Аргументы и Факты">
            <a:extLst>
              <a:ext uri="{FF2B5EF4-FFF2-40B4-BE49-F238E27FC236}">
                <a16:creationId xmlns:a16="http://schemas.microsoft.com/office/drawing/2014/main" id="{277BCD40-89DF-E4AB-327C-08B258DA7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" r="3167"/>
          <a:stretch/>
        </p:blipFill>
        <p:spPr bwMode="auto">
          <a:xfrm>
            <a:off x="20" y="10"/>
            <a:ext cx="994706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6" name="Freeform: Shape 513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5133" name="Freeform: Shape 513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135" name="Freeform: Shape 513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DFEB8A-7C53-CC29-808D-34F80E4CC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115" y="1890371"/>
            <a:ext cx="4817996" cy="2700062"/>
          </a:xfrm>
        </p:spPr>
        <p:txBody>
          <a:bodyPr>
            <a:noAutofit/>
          </a:bodyPr>
          <a:lstStyle/>
          <a:p>
            <a:pPr algn="ctr"/>
            <a:r>
              <a:rPr lang="ru-RU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Члены Южного и Северного обществ планировали военное восстание на май 1826 года, но после смерти Александра I и смятения вокруг наследника решили действовать 14 декабря в Петербурге</a:t>
            </a:r>
            <a:r>
              <a:rPr lang="ru-RU" sz="3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.</a:t>
            </a:r>
            <a:endParaRPr lang="ru-RU" sz="3600" i="1" dirty="0"/>
          </a:p>
        </p:txBody>
      </p:sp>
    </p:spTree>
    <p:extLst>
      <p:ext uri="{BB962C8B-B14F-4D97-AF65-F5344CB8AC3E}">
        <p14:creationId xmlns:p14="http://schemas.microsoft.com/office/powerpoint/2010/main" val="120907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7 загадок восстания декабристов - Русская семерка">
            <a:extLst>
              <a:ext uri="{FF2B5EF4-FFF2-40B4-BE49-F238E27FC236}">
                <a16:creationId xmlns:a16="http://schemas.microsoft.com/office/drawing/2014/main" id="{FCAB7948-594A-0A4D-99CA-FEEE02DE1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75" r="-1" b="5682"/>
          <a:stretch/>
        </p:blipFill>
        <p:spPr bwMode="auto">
          <a:xfrm>
            <a:off x="-1" y="10"/>
            <a:ext cx="12228129" cy="46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6154" name="Freeform: Shape 6153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5" name="Freeform: Shape 6154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6" name="Freeform: Shape 6155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6157" name="Freeform: Shape 6156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29405-B4CF-9385-2DC4-B981191A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9" y="4117883"/>
            <a:ext cx="5954615" cy="17749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Оказалось, что и Манифест было предъявлять некому, потому что в семь часов утра сенаторы присягнули Николаю I и разъехались по домам. </a:t>
            </a:r>
            <a:endParaRPr lang="ru-RU" sz="3600" i="1" dirty="0">
              <a:solidFill>
                <a:schemeClr val="tx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AF543C-27A3-43E8-95E4-20F5071FC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39" y="4930689"/>
            <a:ext cx="5841528" cy="1774913"/>
          </a:xfrm>
        </p:spPr>
        <p:txBody>
          <a:bodyPr anchor="ctr">
            <a:normAutofit/>
          </a:bodyPr>
          <a:lstStyle/>
          <a:p>
            <a:r>
              <a:rPr lang="ru-RU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Генерал-губернатор города М. А. Милорадович пытался вести переговоры с восставшими, но был смертельно ранен одним из заговорщиков, Каховским</a:t>
            </a:r>
            <a:endParaRPr lang="ru-RU" sz="1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06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Восстание декабристов">
            <a:extLst>
              <a:ext uri="{FF2B5EF4-FFF2-40B4-BE49-F238E27FC236}">
                <a16:creationId xmlns:a16="http://schemas.microsoft.com/office/drawing/2014/main" id="{6DA58DE7-E710-A72B-3E55-49B889D33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1" r="2277" b="-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Rectangle 205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826FF0-72B4-B8C9-5EBB-2FDBBC28D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3788" y="2355179"/>
            <a:ext cx="3822189" cy="3742762"/>
          </a:xfrm>
        </p:spPr>
        <p:txBody>
          <a:bodyPr>
            <a:normAutofit/>
          </a:bodyPr>
          <a:lstStyle/>
          <a:p>
            <a:pPr algn="ctr"/>
            <a:r>
              <a:rPr lang="ru-RU" sz="2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Идеи декабристов оказали влияние на последующие поколения либералов, народников и социалистов, а их борьба за свободу вдохновила деятелей XIX и XX веков. 	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3084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Николай I Павлович | Исторический парк «Россия – Моя история»">
            <a:extLst>
              <a:ext uri="{FF2B5EF4-FFF2-40B4-BE49-F238E27FC236}">
                <a16:creationId xmlns:a16="http://schemas.microsoft.com/office/drawing/2014/main" id="{D6AFFF7E-E01F-E941-D306-073738333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6" r="16144" b="-2"/>
          <a:stretch/>
        </p:blipFill>
        <p:spPr bwMode="auto"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67E2143-154A-B71D-88DC-DE0A2FD97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8489" y="2194102"/>
            <a:ext cx="4641989" cy="3908586"/>
          </a:xfrm>
        </p:spPr>
        <p:txBody>
          <a:bodyPr>
            <a:normAutofit/>
          </a:bodyPr>
          <a:lstStyle/>
          <a:p>
            <a:pPr algn="ctr"/>
            <a:r>
              <a:rPr lang="ru-RU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Реакция власти и дальнейшие реформы Николай I ужесточил контроль за обществом, что привело к усилению цензуры и политического сыска.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88124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⭐ Отмена крепостного права в России, дата отмены">
            <a:extLst>
              <a:ext uri="{FF2B5EF4-FFF2-40B4-BE49-F238E27FC236}">
                <a16:creationId xmlns:a16="http://schemas.microsoft.com/office/drawing/2014/main" id="{FDB0B5FD-0901-17E1-8455-C924F5944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" r="-1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1" name="Rectangle 820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819239-D3C3-57D1-A6B0-BA969F461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37" y="1824601"/>
            <a:ext cx="3822189" cy="3742762"/>
          </a:xfrm>
        </p:spPr>
        <p:txBody>
          <a:bodyPr>
            <a:normAutofit/>
          </a:bodyPr>
          <a:lstStyle/>
          <a:p>
            <a:pPr algn="ctr"/>
            <a:r>
              <a:rPr lang="ru-RU" sz="24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Однако идеи декабристов оставались актуальными, и уже во время реформ Александра II были предприняты попытки реализации ряда их предложений, в частности, отмена крепостного права в 1861 году. 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82356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5" name="Rectangle 718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Восстание декабристов — Википедия">
            <a:extLst>
              <a:ext uri="{FF2B5EF4-FFF2-40B4-BE49-F238E27FC236}">
                <a16:creationId xmlns:a16="http://schemas.microsoft.com/office/drawing/2014/main" id="{7B81876C-CD0F-A886-5651-55D38B70F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r="3083" b="-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7" name="Rectangle 718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95" name="Объект 2">
            <a:extLst>
              <a:ext uri="{FF2B5EF4-FFF2-40B4-BE49-F238E27FC236}">
                <a16:creationId xmlns:a16="http://schemas.microsoft.com/office/drawing/2014/main" id="{3E4AC6A6-8A7C-C983-1784-7F7F096DF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0321" y="1952978"/>
            <a:ext cx="4479768" cy="6965244"/>
          </a:xfrm>
        </p:spPr>
        <p:txBody>
          <a:bodyPr>
            <a:normAutofit/>
          </a:bodyPr>
          <a:lstStyle/>
          <a:p>
            <a:pPr algn="ctr"/>
            <a:r>
              <a:rPr lang="ru-RU" sz="2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Декабристы стали первой в России революционной силой, открыто бросившей вызов самодержавию. Их движение продемонстрировало необходимость реформ и заложило основы политической борьбы за свободу и права граждан.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95511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25" name="Rectangle 9298">
            <a:extLst>
              <a:ext uri="{FF2B5EF4-FFF2-40B4-BE49-F238E27FC236}">
                <a16:creationId xmlns:a16="http://schemas.microsoft.com/office/drawing/2014/main" id="{1CDD8E39-EA14-4679-9655-1BFF5A7B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2" name="Picture 6" descr="Восстание декабристов: главные тайны - Русская семерка">
            <a:extLst>
              <a:ext uri="{FF2B5EF4-FFF2-40B4-BE49-F238E27FC236}">
                <a16:creationId xmlns:a16="http://schemas.microsoft.com/office/drawing/2014/main" id="{8D685F97-F613-545D-D348-BFF219E5C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2" b="441"/>
          <a:stretch/>
        </p:blipFill>
        <p:spPr bwMode="auto"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301E6-1A76-16D7-1269-6AA57621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34" y="3182296"/>
            <a:ext cx="6612466" cy="24734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805575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331</Words>
  <Application>Microsoft Office PowerPoint</Application>
  <PresentationFormat>Широкоэкранный</PresentationFormat>
  <Paragraphs>15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Meiryo</vt:lpstr>
      <vt:lpstr>Aptos</vt:lpstr>
      <vt:lpstr>Aptos Display</vt:lpstr>
      <vt:lpstr>Arial</vt:lpstr>
      <vt:lpstr>Times New Roman</vt:lpstr>
      <vt:lpstr>Тема Office</vt:lpstr>
      <vt:lpstr>Декабристское движение: идеология, программы и историческое значение</vt:lpstr>
      <vt:lpstr>Презентация PowerPoint</vt:lpstr>
      <vt:lpstr>Презентация PowerPoint</vt:lpstr>
      <vt:lpstr>Оказалось, что и Манифест было предъявлять некому, потому что в семь часов утра сенаторы присягнули Николаю I и разъехались по домам. 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  <vt:lpstr>Литература: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Олька В</dc:creator>
  <cp:lastModifiedBy>Олька В</cp:lastModifiedBy>
  <cp:revision>1</cp:revision>
  <dcterms:created xsi:type="dcterms:W3CDTF">2025-02-01T14:42:27Z</dcterms:created>
  <dcterms:modified xsi:type="dcterms:W3CDTF">2025-02-02T10:55:39Z</dcterms:modified>
</cp:coreProperties>
</file>