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63" r:id="rId5"/>
    <p:sldId id="264" r:id="rId6"/>
    <p:sldId id="266" r:id="rId7"/>
    <p:sldId id="267" r:id="rId8"/>
    <p:sldId id="265" r:id="rId9"/>
    <p:sldId id="268"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1" autoAdjust="0"/>
    <p:restoredTop sz="94660"/>
  </p:normalViewPr>
  <p:slideViewPr>
    <p:cSldViewPr showGuides="1">
      <p:cViewPr>
        <p:scale>
          <a:sx n="66" d="100"/>
          <a:sy n="66" d="100"/>
        </p:scale>
        <p:origin x="-882" y="-222"/>
      </p:cViewPr>
      <p:guideLst>
        <p:guide orient="horz" pos="2160"/>
        <p:guide pos="3840"/>
      </p:guideLst>
    </p:cSldViewPr>
  </p:slideViewPr>
  <p:notesTextViewPr>
    <p:cViewPr>
      <p:scale>
        <a:sx n="1" d="1"/>
        <a:sy n="1" d="1"/>
      </p:scale>
      <p:origin x="0" y="0"/>
    </p:cViewPr>
  </p:notesText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72879497-D773-407E-9EA9-5199C61F3C3B}"/>
              </a:ext>
            </a:extLst>
          </p:cNvPr>
          <p:cNvSpPr>
            <a:spLocks noGrp="1"/>
          </p:cNvSpPr>
          <p:nvPr>
            <p:ph type="ctrTitle"/>
          </p:nvPr>
        </p:nvSpPr>
        <p:spPr>
          <a:xfrm>
            <a:off x="1524000" y="1122363"/>
            <a:ext cx="9144000" cy="2387600"/>
          </a:xfrm>
        </p:spPr>
        <p:txBody>
          <a:bodyPr anchor="b"/>
          <a:lstStyle>
            <a:lvl1pPr algn="ctr">
              <a:defRPr sz="6000"/>
            </a:lvl1pPr>
          </a:lstStyle>
          <a:p>
            <a:r>
              <a:rPr lang="ru-RU" dirty="0"/>
              <a:t>Образец заголовка</a:t>
            </a:r>
          </a:p>
        </p:txBody>
      </p:sp>
      <p:sp>
        <p:nvSpPr>
          <p:cNvPr id="3" name="Подзаголовок 2">
            <a:extLst>
              <a:ext uri="{FF2B5EF4-FFF2-40B4-BE49-F238E27FC236}">
                <a16:creationId xmlns:a16="http://schemas.microsoft.com/office/drawing/2014/main" xmlns="" id="{FDF78E3C-25C1-4092-A3F8-71064D46F3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xmlns="" id="{9B406742-176D-4587-A058-0F19A9615FD8}"/>
              </a:ext>
            </a:extLst>
          </p:cNvPr>
          <p:cNvSpPr>
            <a:spLocks noGrp="1"/>
          </p:cNvSpPr>
          <p:nvPr>
            <p:ph type="dt" sz="half" idx="10"/>
          </p:nvPr>
        </p:nvSpPr>
        <p:spPr/>
        <p:txBody>
          <a:bodyPr/>
          <a:lstStyle/>
          <a:p>
            <a:fld id="{428BDFA9-ACA2-4294-9F62-69E81CDDA11A}" type="datetimeFigureOut">
              <a:rPr lang="ru-RU" smtClean="0"/>
              <a:t>13.11.2023</a:t>
            </a:fld>
            <a:endParaRPr lang="ru-RU"/>
          </a:p>
        </p:txBody>
      </p:sp>
      <p:sp>
        <p:nvSpPr>
          <p:cNvPr id="5" name="Нижний колонтитул 4">
            <a:extLst>
              <a:ext uri="{FF2B5EF4-FFF2-40B4-BE49-F238E27FC236}">
                <a16:creationId xmlns:a16="http://schemas.microsoft.com/office/drawing/2014/main" xmlns="" id="{5C5EF806-E695-4F4F-A944-9AC2DCCF956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21928C96-029C-4B3A-BC82-B98D740FD072}"/>
              </a:ext>
            </a:extLst>
          </p:cNvPr>
          <p:cNvSpPr>
            <a:spLocks noGrp="1"/>
          </p:cNvSpPr>
          <p:nvPr>
            <p:ph type="sldNum" sz="quarter" idx="12"/>
          </p:nvPr>
        </p:nvSpPr>
        <p:spPr/>
        <p:txBody>
          <a:bodyPr/>
          <a:lstStyle/>
          <a:p>
            <a:fld id="{87E257E2-F174-41EC-BF2B-D9D68BC3C15B}" type="slidenum">
              <a:rPr lang="ru-RU" smtClean="0"/>
              <a:t>‹#›</a:t>
            </a:fld>
            <a:endParaRPr lang="ru-RU"/>
          </a:p>
        </p:txBody>
      </p:sp>
    </p:spTree>
    <p:extLst>
      <p:ext uri="{BB962C8B-B14F-4D97-AF65-F5344CB8AC3E}">
        <p14:creationId xmlns:p14="http://schemas.microsoft.com/office/powerpoint/2010/main" val="2116310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3AE52518-A9C1-442D-82C6-5ED5B5B93FDF}"/>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xmlns="" id="{C3684AA7-5368-4794-9D52-492F83B465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xmlns="" id="{73190151-7F90-4127-A29D-D46309B3451B}"/>
              </a:ext>
            </a:extLst>
          </p:cNvPr>
          <p:cNvSpPr>
            <a:spLocks noGrp="1"/>
          </p:cNvSpPr>
          <p:nvPr>
            <p:ph type="dt" sz="half" idx="10"/>
          </p:nvPr>
        </p:nvSpPr>
        <p:spPr/>
        <p:txBody>
          <a:bodyPr/>
          <a:lstStyle/>
          <a:p>
            <a:fld id="{428BDFA9-ACA2-4294-9F62-69E81CDDA11A}" type="datetimeFigureOut">
              <a:rPr lang="ru-RU" smtClean="0"/>
              <a:t>13.11.2023</a:t>
            </a:fld>
            <a:endParaRPr lang="ru-RU"/>
          </a:p>
        </p:txBody>
      </p:sp>
      <p:sp>
        <p:nvSpPr>
          <p:cNvPr id="5" name="Нижний колонтитул 4">
            <a:extLst>
              <a:ext uri="{FF2B5EF4-FFF2-40B4-BE49-F238E27FC236}">
                <a16:creationId xmlns:a16="http://schemas.microsoft.com/office/drawing/2014/main" xmlns="" id="{D62978F4-9047-447E-8B41-D713556E7DD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F6C44AAF-7DA5-4AF5-9229-D47135C6C095}"/>
              </a:ext>
            </a:extLst>
          </p:cNvPr>
          <p:cNvSpPr>
            <a:spLocks noGrp="1"/>
          </p:cNvSpPr>
          <p:nvPr>
            <p:ph type="sldNum" sz="quarter" idx="12"/>
          </p:nvPr>
        </p:nvSpPr>
        <p:spPr/>
        <p:txBody>
          <a:bodyPr/>
          <a:lstStyle/>
          <a:p>
            <a:fld id="{87E257E2-F174-41EC-BF2B-D9D68BC3C15B}" type="slidenum">
              <a:rPr lang="ru-RU" smtClean="0"/>
              <a:t>‹#›</a:t>
            </a:fld>
            <a:endParaRPr lang="ru-RU"/>
          </a:p>
        </p:txBody>
      </p:sp>
    </p:spTree>
    <p:extLst>
      <p:ext uri="{BB962C8B-B14F-4D97-AF65-F5344CB8AC3E}">
        <p14:creationId xmlns:p14="http://schemas.microsoft.com/office/powerpoint/2010/main" val="680459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BB9DC004-CEA0-42C2-8169-74DFF208919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xmlns="" id="{F285134D-634D-45A6-9544-86E43EC4919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xmlns="" id="{3408904A-19A7-4C5C-AD2D-2AAEBB2EB97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xmlns="" id="{34A30AB4-318F-4ED0-AA18-8C6941EF6A63}"/>
              </a:ext>
            </a:extLst>
          </p:cNvPr>
          <p:cNvSpPr>
            <a:spLocks noGrp="1"/>
          </p:cNvSpPr>
          <p:nvPr>
            <p:ph type="dt" sz="half" idx="10"/>
          </p:nvPr>
        </p:nvSpPr>
        <p:spPr/>
        <p:txBody>
          <a:bodyPr/>
          <a:lstStyle/>
          <a:p>
            <a:fld id="{428BDFA9-ACA2-4294-9F62-69E81CDDA11A}" type="datetimeFigureOut">
              <a:rPr lang="ru-RU" smtClean="0"/>
              <a:t>13.11.2023</a:t>
            </a:fld>
            <a:endParaRPr lang="ru-RU"/>
          </a:p>
        </p:txBody>
      </p:sp>
      <p:sp>
        <p:nvSpPr>
          <p:cNvPr id="6" name="Нижний колонтитул 5">
            <a:extLst>
              <a:ext uri="{FF2B5EF4-FFF2-40B4-BE49-F238E27FC236}">
                <a16:creationId xmlns:a16="http://schemas.microsoft.com/office/drawing/2014/main" xmlns="" id="{D36FEBBC-64C3-4F9B-8D23-F6070681ED0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xmlns="" id="{D225D57A-256E-4AB0-B0AC-095493E71098}"/>
              </a:ext>
            </a:extLst>
          </p:cNvPr>
          <p:cNvSpPr>
            <a:spLocks noGrp="1"/>
          </p:cNvSpPr>
          <p:nvPr>
            <p:ph type="sldNum" sz="quarter" idx="12"/>
          </p:nvPr>
        </p:nvSpPr>
        <p:spPr/>
        <p:txBody>
          <a:bodyPr/>
          <a:lstStyle/>
          <a:p>
            <a:fld id="{87E257E2-F174-41EC-BF2B-D9D68BC3C15B}" type="slidenum">
              <a:rPr lang="ru-RU" smtClean="0"/>
              <a:t>‹#›</a:t>
            </a:fld>
            <a:endParaRPr lang="ru-RU"/>
          </a:p>
        </p:txBody>
      </p:sp>
    </p:spTree>
    <p:extLst>
      <p:ext uri="{BB962C8B-B14F-4D97-AF65-F5344CB8AC3E}">
        <p14:creationId xmlns:p14="http://schemas.microsoft.com/office/powerpoint/2010/main" val="3647030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7807F2C3-0AF8-41A6-9393-0F6334C39E95}"/>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xmlns="" id="{5B82378C-7576-400B-96DB-203169BCC7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xmlns="" id="{BE93CF3D-0695-4B1D-B463-3E336322F36F}"/>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xmlns="" id="{35ECA0F1-F0B1-410E-B5FD-7A0128B53C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xmlns="" id="{AB33CDC7-1FCB-4CB6-8ADC-8C2DB385960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xmlns="" id="{3087BFCB-B65C-4ECB-8D2E-511212E7A6E4}"/>
              </a:ext>
            </a:extLst>
          </p:cNvPr>
          <p:cNvSpPr>
            <a:spLocks noGrp="1"/>
          </p:cNvSpPr>
          <p:nvPr>
            <p:ph type="dt" sz="half" idx="10"/>
          </p:nvPr>
        </p:nvSpPr>
        <p:spPr/>
        <p:txBody>
          <a:bodyPr/>
          <a:lstStyle/>
          <a:p>
            <a:fld id="{428BDFA9-ACA2-4294-9F62-69E81CDDA11A}" type="datetimeFigureOut">
              <a:rPr lang="ru-RU" smtClean="0"/>
              <a:t>13.11.2023</a:t>
            </a:fld>
            <a:endParaRPr lang="ru-RU"/>
          </a:p>
        </p:txBody>
      </p:sp>
      <p:sp>
        <p:nvSpPr>
          <p:cNvPr id="8" name="Нижний колонтитул 7">
            <a:extLst>
              <a:ext uri="{FF2B5EF4-FFF2-40B4-BE49-F238E27FC236}">
                <a16:creationId xmlns:a16="http://schemas.microsoft.com/office/drawing/2014/main" xmlns="" id="{D2D4EB85-31D6-42DE-A088-A44E09DCE7D1}"/>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xmlns="" id="{5F586AFA-A7EA-4DB2-8052-338A993119E8}"/>
              </a:ext>
            </a:extLst>
          </p:cNvPr>
          <p:cNvSpPr>
            <a:spLocks noGrp="1"/>
          </p:cNvSpPr>
          <p:nvPr>
            <p:ph type="sldNum" sz="quarter" idx="12"/>
          </p:nvPr>
        </p:nvSpPr>
        <p:spPr/>
        <p:txBody>
          <a:bodyPr/>
          <a:lstStyle/>
          <a:p>
            <a:fld id="{87E257E2-F174-41EC-BF2B-D9D68BC3C15B}" type="slidenum">
              <a:rPr lang="ru-RU" smtClean="0"/>
              <a:t>‹#›</a:t>
            </a:fld>
            <a:endParaRPr lang="ru-RU"/>
          </a:p>
        </p:txBody>
      </p:sp>
    </p:spTree>
    <p:extLst>
      <p:ext uri="{BB962C8B-B14F-4D97-AF65-F5344CB8AC3E}">
        <p14:creationId xmlns:p14="http://schemas.microsoft.com/office/powerpoint/2010/main" val="1889963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30638340-E32F-46D9-B25D-969C9481373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xmlns="" id="{35A8F74A-4797-47CF-B6D7-720BF358BC12}"/>
              </a:ext>
            </a:extLst>
          </p:cNvPr>
          <p:cNvSpPr>
            <a:spLocks noGrp="1"/>
          </p:cNvSpPr>
          <p:nvPr>
            <p:ph type="dt" sz="half" idx="10"/>
          </p:nvPr>
        </p:nvSpPr>
        <p:spPr/>
        <p:txBody>
          <a:bodyPr/>
          <a:lstStyle/>
          <a:p>
            <a:fld id="{428BDFA9-ACA2-4294-9F62-69E81CDDA11A}" type="datetimeFigureOut">
              <a:rPr lang="ru-RU" smtClean="0"/>
              <a:t>13.11.2023</a:t>
            </a:fld>
            <a:endParaRPr lang="ru-RU"/>
          </a:p>
        </p:txBody>
      </p:sp>
      <p:sp>
        <p:nvSpPr>
          <p:cNvPr id="4" name="Нижний колонтитул 3">
            <a:extLst>
              <a:ext uri="{FF2B5EF4-FFF2-40B4-BE49-F238E27FC236}">
                <a16:creationId xmlns:a16="http://schemas.microsoft.com/office/drawing/2014/main" xmlns="" id="{2DD2AAB3-47F9-4D8F-857D-94D893C7E4D7}"/>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xmlns="" id="{50F8DAA2-CF72-4C1F-A3FF-86186B04DCFA}"/>
              </a:ext>
            </a:extLst>
          </p:cNvPr>
          <p:cNvSpPr>
            <a:spLocks noGrp="1"/>
          </p:cNvSpPr>
          <p:nvPr>
            <p:ph type="sldNum" sz="quarter" idx="12"/>
          </p:nvPr>
        </p:nvSpPr>
        <p:spPr/>
        <p:txBody>
          <a:bodyPr/>
          <a:lstStyle/>
          <a:p>
            <a:fld id="{87E257E2-F174-41EC-BF2B-D9D68BC3C15B}" type="slidenum">
              <a:rPr lang="ru-RU" smtClean="0"/>
              <a:t>‹#›</a:t>
            </a:fld>
            <a:endParaRPr lang="ru-RU"/>
          </a:p>
        </p:txBody>
      </p:sp>
    </p:spTree>
    <p:extLst>
      <p:ext uri="{BB962C8B-B14F-4D97-AF65-F5344CB8AC3E}">
        <p14:creationId xmlns:p14="http://schemas.microsoft.com/office/powerpoint/2010/main" val="2312833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xmlns="" id="{A9F8D519-0113-45DB-981E-EF5B486BED4D}"/>
              </a:ext>
            </a:extLst>
          </p:cNvPr>
          <p:cNvSpPr>
            <a:spLocks noGrp="1"/>
          </p:cNvSpPr>
          <p:nvPr>
            <p:ph type="dt" sz="half" idx="10"/>
          </p:nvPr>
        </p:nvSpPr>
        <p:spPr/>
        <p:txBody>
          <a:bodyPr/>
          <a:lstStyle/>
          <a:p>
            <a:fld id="{428BDFA9-ACA2-4294-9F62-69E81CDDA11A}" type="datetimeFigureOut">
              <a:rPr lang="ru-RU" smtClean="0"/>
              <a:t>13.11.2023</a:t>
            </a:fld>
            <a:endParaRPr lang="ru-RU"/>
          </a:p>
        </p:txBody>
      </p:sp>
      <p:sp>
        <p:nvSpPr>
          <p:cNvPr id="3" name="Нижний колонтитул 2">
            <a:extLst>
              <a:ext uri="{FF2B5EF4-FFF2-40B4-BE49-F238E27FC236}">
                <a16:creationId xmlns:a16="http://schemas.microsoft.com/office/drawing/2014/main" xmlns="" id="{F6D7B398-DD68-4BF1-B6BB-0E28713143BD}"/>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xmlns="" id="{77C751DA-5832-4FFB-92C2-4D4CD144452F}"/>
              </a:ext>
            </a:extLst>
          </p:cNvPr>
          <p:cNvSpPr>
            <a:spLocks noGrp="1"/>
          </p:cNvSpPr>
          <p:nvPr>
            <p:ph type="sldNum" sz="quarter" idx="12"/>
          </p:nvPr>
        </p:nvSpPr>
        <p:spPr/>
        <p:txBody>
          <a:bodyPr/>
          <a:lstStyle/>
          <a:p>
            <a:fld id="{87E257E2-F174-41EC-BF2B-D9D68BC3C15B}" type="slidenum">
              <a:rPr lang="ru-RU" smtClean="0"/>
              <a:t>‹#›</a:t>
            </a:fld>
            <a:endParaRPr lang="ru-RU"/>
          </a:p>
        </p:txBody>
      </p:sp>
    </p:spTree>
    <p:extLst>
      <p:ext uri="{BB962C8B-B14F-4D97-AF65-F5344CB8AC3E}">
        <p14:creationId xmlns:p14="http://schemas.microsoft.com/office/powerpoint/2010/main" val="2336377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4A40D877-B1CE-4576-87FB-7D24ADD9107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xmlns="" id="{911B9719-3CDF-4150-B83D-BDE13303A5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xmlns="" id="{7B5BA0E3-09A9-4ADE-B7DB-AE57C9F3CA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xmlns="" id="{1800D932-998F-4C67-AF46-3025ADC540B5}"/>
              </a:ext>
            </a:extLst>
          </p:cNvPr>
          <p:cNvSpPr>
            <a:spLocks noGrp="1"/>
          </p:cNvSpPr>
          <p:nvPr>
            <p:ph type="dt" sz="half" idx="10"/>
          </p:nvPr>
        </p:nvSpPr>
        <p:spPr/>
        <p:txBody>
          <a:bodyPr/>
          <a:lstStyle/>
          <a:p>
            <a:fld id="{428BDFA9-ACA2-4294-9F62-69E81CDDA11A}" type="datetimeFigureOut">
              <a:rPr lang="ru-RU" smtClean="0"/>
              <a:t>13.11.2023</a:t>
            </a:fld>
            <a:endParaRPr lang="ru-RU"/>
          </a:p>
        </p:txBody>
      </p:sp>
      <p:sp>
        <p:nvSpPr>
          <p:cNvPr id="6" name="Нижний колонтитул 5">
            <a:extLst>
              <a:ext uri="{FF2B5EF4-FFF2-40B4-BE49-F238E27FC236}">
                <a16:creationId xmlns:a16="http://schemas.microsoft.com/office/drawing/2014/main" xmlns="" id="{37832D50-8FEB-4268-A7D8-5C9D98CFCAD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xmlns="" id="{B4E2ED58-B810-4CBB-9443-4A34CEC4BCD9}"/>
              </a:ext>
            </a:extLst>
          </p:cNvPr>
          <p:cNvSpPr>
            <a:spLocks noGrp="1"/>
          </p:cNvSpPr>
          <p:nvPr>
            <p:ph type="sldNum" sz="quarter" idx="12"/>
          </p:nvPr>
        </p:nvSpPr>
        <p:spPr/>
        <p:txBody>
          <a:bodyPr/>
          <a:lstStyle/>
          <a:p>
            <a:fld id="{87E257E2-F174-41EC-BF2B-D9D68BC3C15B}" type="slidenum">
              <a:rPr lang="ru-RU" smtClean="0"/>
              <a:t>‹#›</a:t>
            </a:fld>
            <a:endParaRPr lang="ru-RU"/>
          </a:p>
        </p:txBody>
      </p:sp>
    </p:spTree>
    <p:extLst>
      <p:ext uri="{BB962C8B-B14F-4D97-AF65-F5344CB8AC3E}">
        <p14:creationId xmlns:p14="http://schemas.microsoft.com/office/powerpoint/2010/main" val="3260606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50DF5B31-07EC-429F-93E4-50D6DF77B51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xmlns="" id="{AFFDF123-28BA-4EC4-BF81-238E981FE0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xmlns="" id="{13581994-0722-47F3-B960-B774DAEC0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xmlns="" id="{00AA209E-927A-4FD7-8FEB-DBCE1175139D}"/>
              </a:ext>
            </a:extLst>
          </p:cNvPr>
          <p:cNvSpPr>
            <a:spLocks noGrp="1"/>
          </p:cNvSpPr>
          <p:nvPr>
            <p:ph type="dt" sz="half" idx="10"/>
          </p:nvPr>
        </p:nvSpPr>
        <p:spPr/>
        <p:txBody>
          <a:bodyPr/>
          <a:lstStyle/>
          <a:p>
            <a:fld id="{428BDFA9-ACA2-4294-9F62-69E81CDDA11A}" type="datetimeFigureOut">
              <a:rPr lang="ru-RU" smtClean="0"/>
              <a:t>13.11.2023</a:t>
            </a:fld>
            <a:endParaRPr lang="ru-RU"/>
          </a:p>
        </p:txBody>
      </p:sp>
      <p:sp>
        <p:nvSpPr>
          <p:cNvPr id="6" name="Нижний колонтитул 5">
            <a:extLst>
              <a:ext uri="{FF2B5EF4-FFF2-40B4-BE49-F238E27FC236}">
                <a16:creationId xmlns:a16="http://schemas.microsoft.com/office/drawing/2014/main" xmlns="" id="{CA5CC9D7-5107-4207-BF94-1521EE3A22A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xmlns="" id="{DE9A4B84-CCBB-48CA-A23C-4E8DE731ACAD}"/>
              </a:ext>
            </a:extLst>
          </p:cNvPr>
          <p:cNvSpPr>
            <a:spLocks noGrp="1"/>
          </p:cNvSpPr>
          <p:nvPr>
            <p:ph type="sldNum" sz="quarter" idx="12"/>
          </p:nvPr>
        </p:nvSpPr>
        <p:spPr/>
        <p:txBody>
          <a:bodyPr/>
          <a:lstStyle/>
          <a:p>
            <a:fld id="{87E257E2-F174-41EC-BF2B-D9D68BC3C15B}" type="slidenum">
              <a:rPr lang="ru-RU" smtClean="0"/>
              <a:t>‹#›</a:t>
            </a:fld>
            <a:endParaRPr lang="ru-RU"/>
          </a:p>
        </p:txBody>
      </p:sp>
    </p:spTree>
    <p:extLst>
      <p:ext uri="{BB962C8B-B14F-4D97-AF65-F5344CB8AC3E}">
        <p14:creationId xmlns:p14="http://schemas.microsoft.com/office/powerpoint/2010/main" val="3013776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101EA529-C922-48F6-979F-6AAE7E2BA9C2}"/>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xmlns="" id="{F27CC164-615B-4B1E-AA60-8987AB8B8969}"/>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xmlns="" id="{369CDC40-8087-420B-9BC6-ADFD92D8960D}"/>
              </a:ext>
            </a:extLst>
          </p:cNvPr>
          <p:cNvSpPr>
            <a:spLocks noGrp="1"/>
          </p:cNvSpPr>
          <p:nvPr>
            <p:ph type="dt" sz="half" idx="10"/>
          </p:nvPr>
        </p:nvSpPr>
        <p:spPr/>
        <p:txBody>
          <a:bodyPr/>
          <a:lstStyle/>
          <a:p>
            <a:fld id="{428BDFA9-ACA2-4294-9F62-69E81CDDA11A}" type="datetimeFigureOut">
              <a:rPr lang="ru-RU" smtClean="0"/>
              <a:t>13.11.2023</a:t>
            </a:fld>
            <a:endParaRPr lang="ru-RU"/>
          </a:p>
        </p:txBody>
      </p:sp>
      <p:sp>
        <p:nvSpPr>
          <p:cNvPr id="5" name="Нижний колонтитул 4">
            <a:extLst>
              <a:ext uri="{FF2B5EF4-FFF2-40B4-BE49-F238E27FC236}">
                <a16:creationId xmlns:a16="http://schemas.microsoft.com/office/drawing/2014/main" xmlns="" id="{0AC70BC2-0211-41C9-AA3E-546B5D74F99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75B03D49-682A-4357-9882-FA463D6CB8D1}"/>
              </a:ext>
            </a:extLst>
          </p:cNvPr>
          <p:cNvSpPr>
            <a:spLocks noGrp="1"/>
          </p:cNvSpPr>
          <p:nvPr>
            <p:ph type="sldNum" sz="quarter" idx="12"/>
          </p:nvPr>
        </p:nvSpPr>
        <p:spPr/>
        <p:txBody>
          <a:bodyPr/>
          <a:lstStyle/>
          <a:p>
            <a:fld id="{87E257E2-F174-41EC-BF2B-D9D68BC3C15B}" type="slidenum">
              <a:rPr lang="ru-RU" smtClean="0"/>
              <a:t>‹#›</a:t>
            </a:fld>
            <a:endParaRPr lang="ru-RU"/>
          </a:p>
        </p:txBody>
      </p:sp>
    </p:spTree>
    <p:extLst>
      <p:ext uri="{BB962C8B-B14F-4D97-AF65-F5344CB8AC3E}">
        <p14:creationId xmlns:p14="http://schemas.microsoft.com/office/powerpoint/2010/main" val="8161755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xmlns="" id="{E62FC0D3-04B4-4FC8-949F-32E8F1C639F2}"/>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xmlns="" id="{1FDE84B0-4288-43AF-B2F0-7C9834FF2C0B}"/>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xmlns="" id="{FDEFF34A-5D1E-4C3B-899B-DA4AF89E54EB}"/>
              </a:ext>
            </a:extLst>
          </p:cNvPr>
          <p:cNvSpPr>
            <a:spLocks noGrp="1"/>
          </p:cNvSpPr>
          <p:nvPr>
            <p:ph type="dt" sz="half" idx="10"/>
          </p:nvPr>
        </p:nvSpPr>
        <p:spPr/>
        <p:txBody>
          <a:bodyPr/>
          <a:lstStyle/>
          <a:p>
            <a:fld id="{428BDFA9-ACA2-4294-9F62-69E81CDDA11A}" type="datetimeFigureOut">
              <a:rPr lang="ru-RU" smtClean="0"/>
              <a:t>13.11.2023</a:t>
            </a:fld>
            <a:endParaRPr lang="ru-RU"/>
          </a:p>
        </p:txBody>
      </p:sp>
      <p:sp>
        <p:nvSpPr>
          <p:cNvPr id="5" name="Нижний колонтитул 4">
            <a:extLst>
              <a:ext uri="{FF2B5EF4-FFF2-40B4-BE49-F238E27FC236}">
                <a16:creationId xmlns:a16="http://schemas.microsoft.com/office/drawing/2014/main" xmlns="" id="{00D715BF-2472-4951-9E43-A6EDFD7FAD3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812BAF45-B4AE-4C5A-A2E0-CFA545261A1D}"/>
              </a:ext>
            </a:extLst>
          </p:cNvPr>
          <p:cNvSpPr>
            <a:spLocks noGrp="1"/>
          </p:cNvSpPr>
          <p:nvPr>
            <p:ph type="sldNum" sz="quarter" idx="12"/>
          </p:nvPr>
        </p:nvSpPr>
        <p:spPr/>
        <p:txBody>
          <a:bodyPr/>
          <a:lstStyle/>
          <a:p>
            <a:fld id="{87E257E2-F174-41EC-BF2B-D9D68BC3C15B}" type="slidenum">
              <a:rPr lang="ru-RU" smtClean="0"/>
              <a:t>‹#›</a:t>
            </a:fld>
            <a:endParaRPr lang="ru-RU"/>
          </a:p>
        </p:txBody>
      </p:sp>
    </p:spTree>
    <p:extLst>
      <p:ext uri="{BB962C8B-B14F-4D97-AF65-F5344CB8AC3E}">
        <p14:creationId xmlns:p14="http://schemas.microsoft.com/office/powerpoint/2010/main" val="1547696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Пользовательский макет">
    <p:spTree>
      <p:nvGrpSpPr>
        <p:cNvPr id="1" name=""/>
        <p:cNvGrpSpPr/>
        <p:nvPr/>
      </p:nvGrpSpPr>
      <p:grpSpPr>
        <a:xfrm>
          <a:off x="0" y="0"/>
          <a:ext cx="0" cy="0"/>
          <a:chOff x="0" y="0"/>
          <a:chExt cx="0" cy="0"/>
        </a:xfrm>
      </p:grpSpPr>
      <p:sp>
        <p:nvSpPr>
          <p:cNvPr id="8" name="Полилиния: фигура 7">
            <a:extLst>
              <a:ext uri="{FF2B5EF4-FFF2-40B4-BE49-F238E27FC236}">
                <a16:creationId xmlns:a16="http://schemas.microsoft.com/office/drawing/2014/main" xmlns="" id="{8C42AD6E-4F39-4B66-853B-09435296EDBD}"/>
              </a:ext>
            </a:extLst>
          </p:cNvPr>
          <p:cNvSpPr/>
          <p:nvPr userDrawn="1"/>
        </p:nvSpPr>
        <p:spPr>
          <a:xfrm>
            <a:off x="7814655" y="0"/>
            <a:ext cx="4377345" cy="432000"/>
          </a:xfrm>
          <a:custGeom>
            <a:avLst/>
            <a:gdLst>
              <a:gd name="connsiteX0" fmla="*/ 5368413 w 5383161"/>
              <a:gd name="connsiteY0" fmla="*/ 14749 h 619432"/>
              <a:gd name="connsiteX1" fmla="*/ 0 w 5383161"/>
              <a:gd name="connsiteY1" fmla="*/ 0 h 619432"/>
              <a:gd name="connsiteX2" fmla="*/ 1504335 w 5383161"/>
              <a:gd name="connsiteY2" fmla="*/ 619432 h 619432"/>
              <a:gd name="connsiteX3" fmla="*/ 5383161 w 5383161"/>
              <a:gd name="connsiteY3" fmla="*/ 619432 h 619432"/>
              <a:gd name="connsiteX4" fmla="*/ 5368413 w 5383161"/>
              <a:gd name="connsiteY4" fmla="*/ 14749 h 61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3161" h="619432">
                <a:moveTo>
                  <a:pt x="5368413" y="14749"/>
                </a:moveTo>
                <a:lnTo>
                  <a:pt x="0" y="0"/>
                </a:lnTo>
                <a:lnTo>
                  <a:pt x="1504335" y="619432"/>
                </a:lnTo>
                <a:lnTo>
                  <a:pt x="5383161" y="619432"/>
                </a:lnTo>
                <a:lnTo>
                  <a:pt x="5368413" y="147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nvGrpSpPr>
          <p:cNvPr id="12" name="Группа 11">
            <a:extLst>
              <a:ext uri="{FF2B5EF4-FFF2-40B4-BE49-F238E27FC236}">
                <a16:creationId xmlns:a16="http://schemas.microsoft.com/office/drawing/2014/main" xmlns="" id="{5CBE237A-89B0-41C8-AC3B-74192837DC10}"/>
              </a:ext>
            </a:extLst>
          </p:cNvPr>
          <p:cNvGrpSpPr/>
          <p:nvPr userDrawn="1"/>
        </p:nvGrpSpPr>
        <p:grpSpPr>
          <a:xfrm>
            <a:off x="6060893" y="6426000"/>
            <a:ext cx="6127807" cy="432000"/>
            <a:chOff x="6064193" y="6444000"/>
            <a:chExt cx="6127807" cy="414000"/>
          </a:xfrm>
        </p:grpSpPr>
        <p:sp>
          <p:nvSpPr>
            <p:cNvPr id="9" name="Полилиния: фигура 8">
              <a:extLst>
                <a:ext uri="{FF2B5EF4-FFF2-40B4-BE49-F238E27FC236}">
                  <a16:creationId xmlns:a16="http://schemas.microsoft.com/office/drawing/2014/main" xmlns="" id="{D320D61D-80E5-4710-8370-234EC093502E}"/>
                </a:ext>
              </a:extLst>
            </p:cNvPr>
            <p:cNvSpPr/>
            <p:nvPr userDrawn="1"/>
          </p:nvSpPr>
          <p:spPr>
            <a:xfrm>
              <a:off x="6064193" y="6444001"/>
              <a:ext cx="4362755" cy="413999"/>
            </a:xfrm>
            <a:custGeom>
              <a:avLst/>
              <a:gdLst>
                <a:gd name="connsiteX0" fmla="*/ 5368413 w 5383161"/>
                <a:gd name="connsiteY0" fmla="*/ 14749 h 619432"/>
                <a:gd name="connsiteX1" fmla="*/ 0 w 5383161"/>
                <a:gd name="connsiteY1" fmla="*/ 0 h 619432"/>
                <a:gd name="connsiteX2" fmla="*/ 1504335 w 5383161"/>
                <a:gd name="connsiteY2" fmla="*/ 619432 h 619432"/>
                <a:gd name="connsiteX3" fmla="*/ 5383161 w 5383161"/>
                <a:gd name="connsiteY3" fmla="*/ 619432 h 619432"/>
                <a:gd name="connsiteX4" fmla="*/ 5368413 w 5383161"/>
                <a:gd name="connsiteY4" fmla="*/ 14749 h 619432"/>
                <a:gd name="connsiteX0" fmla="*/ 3901563 w 3916311"/>
                <a:gd name="connsiteY0" fmla="*/ 0 h 604683"/>
                <a:gd name="connsiteX1" fmla="*/ 0 w 3916311"/>
                <a:gd name="connsiteY1" fmla="*/ 4301 h 604683"/>
                <a:gd name="connsiteX2" fmla="*/ 37485 w 3916311"/>
                <a:gd name="connsiteY2" fmla="*/ 604683 h 604683"/>
                <a:gd name="connsiteX3" fmla="*/ 3916311 w 3916311"/>
                <a:gd name="connsiteY3" fmla="*/ 604683 h 604683"/>
                <a:gd name="connsiteX4" fmla="*/ 3901563 w 3916311"/>
                <a:gd name="connsiteY4" fmla="*/ 0 h 604683"/>
                <a:gd name="connsiteX0" fmla="*/ 5369028 w 5383776"/>
                <a:gd name="connsiteY0" fmla="*/ 0 h 661833"/>
                <a:gd name="connsiteX1" fmla="*/ 1467465 w 5383776"/>
                <a:gd name="connsiteY1" fmla="*/ 4301 h 661833"/>
                <a:gd name="connsiteX2" fmla="*/ 0 w 5383776"/>
                <a:gd name="connsiteY2" fmla="*/ 661833 h 661833"/>
                <a:gd name="connsiteX3" fmla="*/ 5383776 w 5383776"/>
                <a:gd name="connsiteY3" fmla="*/ 604683 h 661833"/>
                <a:gd name="connsiteX4" fmla="*/ 5369028 w 5383776"/>
                <a:gd name="connsiteY4" fmla="*/ 0 h 661833"/>
                <a:gd name="connsiteX0" fmla="*/ 5388078 w 5402826"/>
                <a:gd name="connsiteY0" fmla="*/ 0 h 623733"/>
                <a:gd name="connsiteX1" fmla="*/ 1486515 w 5402826"/>
                <a:gd name="connsiteY1" fmla="*/ 4301 h 623733"/>
                <a:gd name="connsiteX2" fmla="*/ 0 w 5402826"/>
                <a:gd name="connsiteY2" fmla="*/ 623733 h 623733"/>
                <a:gd name="connsiteX3" fmla="*/ 5402826 w 5402826"/>
                <a:gd name="connsiteY3" fmla="*/ 604683 h 623733"/>
                <a:gd name="connsiteX4" fmla="*/ 5388078 w 5402826"/>
                <a:gd name="connsiteY4" fmla="*/ 0 h 623733"/>
                <a:gd name="connsiteX0" fmla="*/ 5388078 w 5388078"/>
                <a:gd name="connsiteY0" fmla="*/ 0 h 642783"/>
                <a:gd name="connsiteX1" fmla="*/ 1486515 w 5388078"/>
                <a:gd name="connsiteY1" fmla="*/ 4301 h 642783"/>
                <a:gd name="connsiteX2" fmla="*/ 0 w 5388078"/>
                <a:gd name="connsiteY2" fmla="*/ 623733 h 642783"/>
                <a:gd name="connsiteX3" fmla="*/ 5364726 w 5388078"/>
                <a:gd name="connsiteY3" fmla="*/ 642783 h 642783"/>
                <a:gd name="connsiteX4" fmla="*/ 5388078 w 5388078"/>
                <a:gd name="connsiteY4" fmla="*/ 0 h 642783"/>
                <a:gd name="connsiteX0" fmla="*/ 5388078 w 5388078"/>
                <a:gd name="connsiteY0" fmla="*/ 0 h 642783"/>
                <a:gd name="connsiteX1" fmla="*/ 1486515 w 5388078"/>
                <a:gd name="connsiteY1" fmla="*/ 4301 h 642783"/>
                <a:gd name="connsiteX2" fmla="*/ 0 w 5388078"/>
                <a:gd name="connsiteY2" fmla="*/ 623733 h 642783"/>
                <a:gd name="connsiteX3" fmla="*/ 5379966 w 5388078"/>
                <a:gd name="connsiteY3" fmla="*/ 642783 h 642783"/>
                <a:gd name="connsiteX4" fmla="*/ 5388078 w 5388078"/>
                <a:gd name="connsiteY4" fmla="*/ 0 h 642783"/>
                <a:gd name="connsiteX0" fmla="*/ 5388078 w 5395206"/>
                <a:gd name="connsiteY0" fmla="*/ 0 h 642783"/>
                <a:gd name="connsiteX1" fmla="*/ 1486515 w 5395206"/>
                <a:gd name="connsiteY1" fmla="*/ 4301 h 642783"/>
                <a:gd name="connsiteX2" fmla="*/ 0 w 5395206"/>
                <a:gd name="connsiteY2" fmla="*/ 623733 h 642783"/>
                <a:gd name="connsiteX3" fmla="*/ 5395206 w 5395206"/>
                <a:gd name="connsiteY3" fmla="*/ 642783 h 642783"/>
                <a:gd name="connsiteX4" fmla="*/ 5388078 w 5395206"/>
                <a:gd name="connsiteY4" fmla="*/ 0 h 642783"/>
                <a:gd name="connsiteX0" fmla="*/ 5388078 w 5395206"/>
                <a:gd name="connsiteY0" fmla="*/ 0 h 642783"/>
                <a:gd name="connsiteX1" fmla="*/ 1486515 w 5395206"/>
                <a:gd name="connsiteY1" fmla="*/ 4301 h 642783"/>
                <a:gd name="connsiteX2" fmla="*/ 0 w 5395206"/>
                <a:gd name="connsiteY2" fmla="*/ 623733 h 642783"/>
                <a:gd name="connsiteX3" fmla="*/ 5395206 w 5395206"/>
                <a:gd name="connsiteY3" fmla="*/ 642783 h 642783"/>
                <a:gd name="connsiteX4" fmla="*/ 5388078 w 5395206"/>
                <a:gd name="connsiteY4" fmla="*/ 0 h 642783"/>
                <a:gd name="connsiteX0" fmla="*/ 5388078 w 5388078"/>
                <a:gd name="connsiteY0" fmla="*/ 0 h 642783"/>
                <a:gd name="connsiteX1" fmla="*/ 1486515 w 5388078"/>
                <a:gd name="connsiteY1" fmla="*/ 4301 h 642783"/>
                <a:gd name="connsiteX2" fmla="*/ 0 w 5388078"/>
                <a:gd name="connsiteY2" fmla="*/ 623733 h 642783"/>
                <a:gd name="connsiteX3" fmla="*/ 5379966 w 5388078"/>
                <a:gd name="connsiteY3" fmla="*/ 642783 h 642783"/>
                <a:gd name="connsiteX4" fmla="*/ 5388078 w 5388078"/>
                <a:gd name="connsiteY4" fmla="*/ 0 h 642783"/>
                <a:gd name="connsiteX0" fmla="*/ 5365218 w 5365218"/>
                <a:gd name="connsiteY0" fmla="*/ 0 h 642783"/>
                <a:gd name="connsiteX1" fmla="*/ 1463655 w 5365218"/>
                <a:gd name="connsiteY1" fmla="*/ 4301 h 642783"/>
                <a:gd name="connsiteX2" fmla="*/ 0 w 5365218"/>
                <a:gd name="connsiteY2" fmla="*/ 638973 h 642783"/>
                <a:gd name="connsiteX3" fmla="*/ 5357106 w 5365218"/>
                <a:gd name="connsiteY3" fmla="*/ 642783 h 642783"/>
                <a:gd name="connsiteX4" fmla="*/ 5365218 w 5365218"/>
                <a:gd name="connsiteY4" fmla="*/ 0 h 642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5218" h="642783">
                  <a:moveTo>
                    <a:pt x="5365218" y="0"/>
                  </a:moveTo>
                  <a:lnTo>
                    <a:pt x="1463655" y="4301"/>
                  </a:lnTo>
                  <a:lnTo>
                    <a:pt x="0" y="638973"/>
                  </a:lnTo>
                  <a:lnTo>
                    <a:pt x="5357106" y="642783"/>
                  </a:lnTo>
                  <a:lnTo>
                    <a:pt x="536521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Прямоугольник 9">
              <a:extLst>
                <a:ext uri="{FF2B5EF4-FFF2-40B4-BE49-F238E27FC236}">
                  <a16:creationId xmlns:a16="http://schemas.microsoft.com/office/drawing/2014/main" xmlns="" id="{A2DB3D2C-4A39-441B-897F-B6315785E846}"/>
                </a:ext>
              </a:extLst>
            </p:cNvPr>
            <p:cNvSpPr/>
            <p:nvPr userDrawn="1"/>
          </p:nvSpPr>
          <p:spPr>
            <a:xfrm>
              <a:off x="10426948" y="6444000"/>
              <a:ext cx="1765052" cy="41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3" name="Текст 2">
            <a:extLst>
              <a:ext uri="{FF2B5EF4-FFF2-40B4-BE49-F238E27FC236}">
                <a16:creationId xmlns:a16="http://schemas.microsoft.com/office/drawing/2014/main" xmlns="" id="{96C896F5-118A-4FD4-98E6-B841BC5D78E9}"/>
              </a:ext>
            </a:extLst>
          </p:cNvPr>
          <p:cNvSpPr>
            <a:spLocks noGrp="1"/>
          </p:cNvSpPr>
          <p:nvPr>
            <p:ph type="body" sz="quarter" idx="10"/>
          </p:nvPr>
        </p:nvSpPr>
        <p:spPr>
          <a:xfrm>
            <a:off x="6096000" y="1989138"/>
            <a:ext cx="5670550" cy="422910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7" name="Заголовок 6">
            <a:extLst>
              <a:ext uri="{FF2B5EF4-FFF2-40B4-BE49-F238E27FC236}">
                <a16:creationId xmlns:a16="http://schemas.microsoft.com/office/drawing/2014/main" xmlns="" id="{C28E2487-BC1B-4086-BFB2-56D78AD1EBB4}"/>
              </a:ext>
            </a:extLst>
          </p:cNvPr>
          <p:cNvSpPr>
            <a:spLocks noGrp="1"/>
          </p:cNvSpPr>
          <p:nvPr>
            <p:ph type="title"/>
          </p:nvPr>
        </p:nvSpPr>
        <p:spPr>
          <a:xfrm>
            <a:off x="6095999" y="434565"/>
            <a:ext cx="5670550" cy="1325563"/>
          </a:xfrm>
        </p:spPr>
        <p:txBody>
          <a:bodyPr/>
          <a:lstStyle>
            <a:lvl1pPr>
              <a:defRPr b="1"/>
            </a:lvl1pPr>
          </a:lstStyle>
          <a:p>
            <a:r>
              <a:rPr lang="ru-RU" dirty="0"/>
              <a:t>Образец заголовка</a:t>
            </a:r>
          </a:p>
        </p:txBody>
      </p:sp>
      <p:sp>
        <p:nvSpPr>
          <p:cNvPr id="13" name="Рисунок 12">
            <a:extLst>
              <a:ext uri="{FF2B5EF4-FFF2-40B4-BE49-F238E27FC236}">
                <a16:creationId xmlns:a16="http://schemas.microsoft.com/office/drawing/2014/main" xmlns="" id="{B8AFC6EC-9665-443F-B9FF-976A7F5AA4C7}"/>
              </a:ext>
            </a:extLst>
          </p:cNvPr>
          <p:cNvSpPr>
            <a:spLocks noGrp="1"/>
          </p:cNvSpPr>
          <p:nvPr>
            <p:ph type="pic" sz="quarter" idx="11"/>
          </p:nvPr>
        </p:nvSpPr>
        <p:spPr>
          <a:xfrm>
            <a:off x="741363" y="639763"/>
            <a:ext cx="4410075" cy="5578476"/>
          </a:xfrm>
        </p:spPr>
        <p:txBody>
          <a:bodyPr/>
          <a:lstStyle/>
          <a:p>
            <a:endParaRPr lang="ru-RU"/>
          </a:p>
        </p:txBody>
      </p:sp>
    </p:spTree>
    <p:extLst>
      <p:ext uri="{BB962C8B-B14F-4D97-AF65-F5344CB8AC3E}">
        <p14:creationId xmlns:p14="http://schemas.microsoft.com/office/powerpoint/2010/main" val="2488618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8" name="Полилиния: фигура 7">
            <a:extLst>
              <a:ext uri="{FF2B5EF4-FFF2-40B4-BE49-F238E27FC236}">
                <a16:creationId xmlns:a16="http://schemas.microsoft.com/office/drawing/2014/main" xmlns="" id="{8C42AD6E-4F39-4B66-853B-09435296EDBD}"/>
              </a:ext>
            </a:extLst>
          </p:cNvPr>
          <p:cNvSpPr/>
          <p:nvPr userDrawn="1"/>
        </p:nvSpPr>
        <p:spPr>
          <a:xfrm>
            <a:off x="7814655" y="0"/>
            <a:ext cx="4377345" cy="432000"/>
          </a:xfrm>
          <a:custGeom>
            <a:avLst/>
            <a:gdLst>
              <a:gd name="connsiteX0" fmla="*/ 5368413 w 5383161"/>
              <a:gd name="connsiteY0" fmla="*/ 14749 h 619432"/>
              <a:gd name="connsiteX1" fmla="*/ 0 w 5383161"/>
              <a:gd name="connsiteY1" fmla="*/ 0 h 619432"/>
              <a:gd name="connsiteX2" fmla="*/ 1504335 w 5383161"/>
              <a:gd name="connsiteY2" fmla="*/ 619432 h 619432"/>
              <a:gd name="connsiteX3" fmla="*/ 5383161 w 5383161"/>
              <a:gd name="connsiteY3" fmla="*/ 619432 h 619432"/>
              <a:gd name="connsiteX4" fmla="*/ 5368413 w 5383161"/>
              <a:gd name="connsiteY4" fmla="*/ 14749 h 61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3161" h="619432">
                <a:moveTo>
                  <a:pt x="5368413" y="14749"/>
                </a:moveTo>
                <a:lnTo>
                  <a:pt x="0" y="0"/>
                </a:lnTo>
                <a:lnTo>
                  <a:pt x="1504335" y="619432"/>
                </a:lnTo>
                <a:lnTo>
                  <a:pt x="5383161" y="619432"/>
                </a:lnTo>
                <a:lnTo>
                  <a:pt x="5368413" y="147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Текст 2">
            <a:extLst>
              <a:ext uri="{FF2B5EF4-FFF2-40B4-BE49-F238E27FC236}">
                <a16:creationId xmlns:a16="http://schemas.microsoft.com/office/drawing/2014/main" xmlns="" id="{D8395D25-A0F8-409F-9496-319F02D18696}"/>
              </a:ext>
            </a:extLst>
          </p:cNvPr>
          <p:cNvSpPr>
            <a:spLocks noGrp="1"/>
          </p:cNvSpPr>
          <p:nvPr>
            <p:ph type="body" sz="quarter" idx="10"/>
          </p:nvPr>
        </p:nvSpPr>
        <p:spPr>
          <a:xfrm>
            <a:off x="741363" y="1989138"/>
            <a:ext cx="11025187" cy="422910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Заголовок 6">
            <a:extLst>
              <a:ext uri="{FF2B5EF4-FFF2-40B4-BE49-F238E27FC236}">
                <a16:creationId xmlns:a16="http://schemas.microsoft.com/office/drawing/2014/main" xmlns="" id="{92BE94D3-8010-4A2F-85E0-B2C88EC549A8}"/>
              </a:ext>
            </a:extLst>
          </p:cNvPr>
          <p:cNvSpPr>
            <a:spLocks noGrp="1"/>
          </p:cNvSpPr>
          <p:nvPr>
            <p:ph type="title"/>
          </p:nvPr>
        </p:nvSpPr>
        <p:spPr>
          <a:xfrm>
            <a:off x="741362" y="434565"/>
            <a:ext cx="11025187" cy="1325563"/>
          </a:xfrm>
        </p:spPr>
        <p:txBody>
          <a:bodyPr/>
          <a:lstStyle>
            <a:lvl1pPr>
              <a:defRPr b="1"/>
            </a:lvl1pPr>
          </a:lstStyle>
          <a:p>
            <a:r>
              <a:rPr lang="ru-RU" dirty="0"/>
              <a:t>Образец заголовка</a:t>
            </a:r>
          </a:p>
        </p:txBody>
      </p:sp>
    </p:spTree>
    <p:extLst>
      <p:ext uri="{BB962C8B-B14F-4D97-AF65-F5344CB8AC3E}">
        <p14:creationId xmlns:p14="http://schemas.microsoft.com/office/powerpoint/2010/main" val="3349429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Пользовательский макет">
    <p:spTree>
      <p:nvGrpSpPr>
        <p:cNvPr id="1" name=""/>
        <p:cNvGrpSpPr/>
        <p:nvPr/>
      </p:nvGrpSpPr>
      <p:grpSpPr>
        <a:xfrm>
          <a:off x="0" y="0"/>
          <a:ext cx="0" cy="0"/>
          <a:chOff x="0" y="0"/>
          <a:chExt cx="0" cy="0"/>
        </a:xfrm>
      </p:grpSpPr>
      <p:sp>
        <p:nvSpPr>
          <p:cNvPr id="9" name="Полилиния: фигура 8">
            <a:extLst>
              <a:ext uri="{FF2B5EF4-FFF2-40B4-BE49-F238E27FC236}">
                <a16:creationId xmlns:a16="http://schemas.microsoft.com/office/drawing/2014/main" xmlns="" id="{D320D61D-80E5-4710-8370-234EC093502E}"/>
              </a:ext>
            </a:extLst>
          </p:cNvPr>
          <p:cNvSpPr/>
          <p:nvPr userDrawn="1"/>
        </p:nvSpPr>
        <p:spPr>
          <a:xfrm rot="10800000">
            <a:off x="0" y="0"/>
            <a:ext cx="4362755" cy="432000"/>
          </a:xfrm>
          <a:custGeom>
            <a:avLst/>
            <a:gdLst>
              <a:gd name="connsiteX0" fmla="*/ 5368413 w 5383161"/>
              <a:gd name="connsiteY0" fmla="*/ 14749 h 619432"/>
              <a:gd name="connsiteX1" fmla="*/ 0 w 5383161"/>
              <a:gd name="connsiteY1" fmla="*/ 0 h 619432"/>
              <a:gd name="connsiteX2" fmla="*/ 1504335 w 5383161"/>
              <a:gd name="connsiteY2" fmla="*/ 619432 h 619432"/>
              <a:gd name="connsiteX3" fmla="*/ 5383161 w 5383161"/>
              <a:gd name="connsiteY3" fmla="*/ 619432 h 619432"/>
              <a:gd name="connsiteX4" fmla="*/ 5368413 w 5383161"/>
              <a:gd name="connsiteY4" fmla="*/ 14749 h 619432"/>
              <a:gd name="connsiteX0" fmla="*/ 3901563 w 3916311"/>
              <a:gd name="connsiteY0" fmla="*/ 0 h 604683"/>
              <a:gd name="connsiteX1" fmla="*/ 0 w 3916311"/>
              <a:gd name="connsiteY1" fmla="*/ 4301 h 604683"/>
              <a:gd name="connsiteX2" fmla="*/ 37485 w 3916311"/>
              <a:gd name="connsiteY2" fmla="*/ 604683 h 604683"/>
              <a:gd name="connsiteX3" fmla="*/ 3916311 w 3916311"/>
              <a:gd name="connsiteY3" fmla="*/ 604683 h 604683"/>
              <a:gd name="connsiteX4" fmla="*/ 3901563 w 3916311"/>
              <a:gd name="connsiteY4" fmla="*/ 0 h 604683"/>
              <a:gd name="connsiteX0" fmla="*/ 5369028 w 5383776"/>
              <a:gd name="connsiteY0" fmla="*/ 0 h 661833"/>
              <a:gd name="connsiteX1" fmla="*/ 1467465 w 5383776"/>
              <a:gd name="connsiteY1" fmla="*/ 4301 h 661833"/>
              <a:gd name="connsiteX2" fmla="*/ 0 w 5383776"/>
              <a:gd name="connsiteY2" fmla="*/ 661833 h 661833"/>
              <a:gd name="connsiteX3" fmla="*/ 5383776 w 5383776"/>
              <a:gd name="connsiteY3" fmla="*/ 604683 h 661833"/>
              <a:gd name="connsiteX4" fmla="*/ 5369028 w 5383776"/>
              <a:gd name="connsiteY4" fmla="*/ 0 h 661833"/>
              <a:gd name="connsiteX0" fmla="*/ 5388078 w 5402826"/>
              <a:gd name="connsiteY0" fmla="*/ 0 h 623733"/>
              <a:gd name="connsiteX1" fmla="*/ 1486515 w 5402826"/>
              <a:gd name="connsiteY1" fmla="*/ 4301 h 623733"/>
              <a:gd name="connsiteX2" fmla="*/ 0 w 5402826"/>
              <a:gd name="connsiteY2" fmla="*/ 623733 h 623733"/>
              <a:gd name="connsiteX3" fmla="*/ 5402826 w 5402826"/>
              <a:gd name="connsiteY3" fmla="*/ 604683 h 623733"/>
              <a:gd name="connsiteX4" fmla="*/ 5388078 w 5402826"/>
              <a:gd name="connsiteY4" fmla="*/ 0 h 623733"/>
              <a:gd name="connsiteX0" fmla="*/ 5388078 w 5388078"/>
              <a:gd name="connsiteY0" fmla="*/ 0 h 642783"/>
              <a:gd name="connsiteX1" fmla="*/ 1486515 w 5388078"/>
              <a:gd name="connsiteY1" fmla="*/ 4301 h 642783"/>
              <a:gd name="connsiteX2" fmla="*/ 0 w 5388078"/>
              <a:gd name="connsiteY2" fmla="*/ 623733 h 642783"/>
              <a:gd name="connsiteX3" fmla="*/ 5364726 w 5388078"/>
              <a:gd name="connsiteY3" fmla="*/ 642783 h 642783"/>
              <a:gd name="connsiteX4" fmla="*/ 5388078 w 5388078"/>
              <a:gd name="connsiteY4" fmla="*/ 0 h 642783"/>
              <a:gd name="connsiteX0" fmla="*/ 5388078 w 5388078"/>
              <a:gd name="connsiteY0" fmla="*/ 0 h 642783"/>
              <a:gd name="connsiteX1" fmla="*/ 1486515 w 5388078"/>
              <a:gd name="connsiteY1" fmla="*/ 4301 h 642783"/>
              <a:gd name="connsiteX2" fmla="*/ 0 w 5388078"/>
              <a:gd name="connsiteY2" fmla="*/ 623733 h 642783"/>
              <a:gd name="connsiteX3" fmla="*/ 5379966 w 5388078"/>
              <a:gd name="connsiteY3" fmla="*/ 642783 h 642783"/>
              <a:gd name="connsiteX4" fmla="*/ 5388078 w 5388078"/>
              <a:gd name="connsiteY4" fmla="*/ 0 h 642783"/>
              <a:gd name="connsiteX0" fmla="*/ 5388078 w 5395206"/>
              <a:gd name="connsiteY0" fmla="*/ 0 h 642783"/>
              <a:gd name="connsiteX1" fmla="*/ 1486515 w 5395206"/>
              <a:gd name="connsiteY1" fmla="*/ 4301 h 642783"/>
              <a:gd name="connsiteX2" fmla="*/ 0 w 5395206"/>
              <a:gd name="connsiteY2" fmla="*/ 623733 h 642783"/>
              <a:gd name="connsiteX3" fmla="*/ 5395206 w 5395206"/>
              <a:gd name="connsiteY3" fmla="*/ 642783 h 642783"/>
              <a:gd name="connsiteX4" fmla="*/ 5388078 w 5395206"/>
              <a:gd name="connsiteY4" fmla="*/ 0 h 642783"/>
              <a:gd name="connsiteX0" fmla="*/ 5388078 w 5395206"/>
              <a:gd name="connsiteY0" fmla="*/ 0 h 642783"/>
              <a:gd name="connsiteX1" fmla="*/ 1486515 w 5395206"/>
              <a:gd name="connsiteY1" fmla="*/ 4301 h 642783"/>
              <a:gd name="connsiteX2" fmla="*/ 0 w 5395206"/>
              <a:gd name="connsiteY2" fmla="*/ 623733 h 642783"/>
              <a:gd name="connsiteX3" fmla="*/ 5395206 w 5395206"/>
              <a:gd name="connsiteY3" fmla="*/ 642783 h 642783"/>
              <a:gd name="connsiteX4" fmla="*/ 5388078 w 5395206"/>
              <a:gd name="connsiteY4" fmla="*/ 0 h 642783"/>
              <a:gd name="connsiteX0" fmla="*/ 5388078 w 5388078"/>
              <a:gd name="connsiteY0" fmla="*/ 0 h 642783"/>
              <a:gd name="connsiteX1" fmla="*/ 1486515 w 5388078"/>
              <a:gd name="connsiteY1" fmla="*/ 4301 h 642783"/>
              <a:gd name="connsiteX2" fmla="*/ 0 w 5388078"/>
              <a:gd name="connsiteY2" fmla="*/ 623733 h 642783"/>
              <a:gd name="connsiteX3" fmla="*/ 5379966 w 5388078"/>
              <a:gd name="connsiteY3" fmla="*/ 642783 h 642783"/>
              <a:gd name="connsiteX4" fmla="*/ 5388078 w 5388078"/>
              <a:gd name="connsiteY4" fmla="*/ 0 h 642783"/>
              <a:gd name="connsiteX0" fmla="*/ 5365218 w 5365218"/>
              <a:gd name="connsiteY0" fmla="*/ 0 h 642783"/>
              <a:gd name="connsiteX1" fmla="*/ 1463655 w 5365218"/>
              <a:gd name="connsiteY1" fmla="*/ 4301 h 642783"/>
              <a:gd name="connsiteX2" fmla="*/ 0 w 5365218"/>
              <a:gd name="connsiteY2" fmla="*/ 638973 h 642783"/>
              <a:gd name="connsiteX3" fmla="*/ 5357106 w 5365218"/>
              <a:gd name="connsiteY3" fmla="*/ 642783 h 642783"/>
              <a:gd name="connsiteX4" fmla="*/ 5365218 w 5365218"/>
              <a:gd name="connsiteY4" fmla="*/ 0 h 642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5218" h="642783">
                <a:moveTo>
                  <a:pt x="5365218" y="0"/>
                </a:moveTo>
                <a:lnTo>
                  <a:pt x="1463655" y="4301"/>
                </a:lnTo>
                <a:lnTo>
                  <a:pt x="0" y="638973"/>
                </a:lnTo>
                <a:lnTo>
                  <a:pt x="5357106" y="642783"/>
                </a:lnTo>
                <a:lnTo>
                  <a:pt x="536521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nvGrpSpPr>
          <p:cNvPr id="2" name="Группа 1">
            <a:extLst>
              <a:ext uri="{FF2B5EF4-FFF2-40B4-BE49-F238E27FC236}">
                <a16:creationId xmlns:a16="http://schemas.microsoft.com/office/drawing/2014/main" xmlns="" id="{07E318BF-DBD5-45E8-939C-A03484CD64FB}"/>
              </a:ext>
            </a:extLst>
          </p:cNvPr>
          <p:cNvGrpSpPr/>
          <p:nvPr userDrawn="1"/>
        </p:nvGrpSpPr>
        <p:grpSpPr>
          <a:xfrm>
            <a:off x="0" y="6441041"/>
            <a:ext cx="6132647" cy="432000"/>
            <a:chOff x="0" y="6441041"/>
            <a:chExt cx="6132647" cy="432000"/>
          </a:xfrm>
        </p:grpSpPr>
        <p:sp>
          <p:nvSpPr>
            <p:cNvPr id="8" name="Полилиния: фигура 7">
              <a:extLst>
                <a:ext uri="{FF2B5EF4-FFF2-40B4-BE49-F238E27FC236}">
                  <a16:creationId xmlns:a16="http://schemas.microsoft.com/office/drawing/2014/main" xmlns="" id="{8C42AD6E-4F39-4B66-853B-09435296EDBD}"/>
                </a:ext>
              </a:extLst>
            </p:cNvPr>
            <p:cNvSpPr/>
            <p:nvPr userDrawn="1"/>
          </p:nvSpPr>
          <p:spPr>
            <a:xfrm rot="10800000">
              <a:off x="1755302" y="6441041"/>
              <a:ext cx="4377345" cy="432000"/>
            </a:xfrm>
            <a:custGeom>
              <a:avLst/>
              <a:gdLst>
                <a:gd name="connsiteX0" fmla="*/ 5368413 w 5383161"/>
                <a:gd name="connsiteY0" fmla="*/ 14749 h 619432"/>
                <a:gd name="connsiteX1" fmla="*/ 0 w 5383161"/>
                <a:gd name="connsiteY1" fmla="*/ 0 h 619432"/>
                <a:gd name="connsiteX2" fmla="*/ 1504335 w 5383161"/>
                <a:gd name="connsiteY2" fmla="*/ 619432 h 619432"/>
                <a:gd name="connsiteX3" fmla="*/ 5383161 w 5383161"/>
                <a:gd name="connsiteY3" fmla="*/ 619432 h 619432"/>
                <a:gd name="connsiteX4" fmla="*/ 5368413 w 5383161"/>
                <a:gd name="connsiteY4" fmla="*/ 14749 h 61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3161" h="619432">
                  <a:moveTo>
                    <a:pt x="5368413" y="14749"/>
                  </a:moveTo>
                  <a:lnTo>
                    <a:pt x="0" y="0"/>
                  </a:lnTo>
                  <a:lnTo>
                    <a:pt x="1504335" y="619432"/>
                  </a:lnTo>
                  <a:lnTo>
                    <a:pt x="5383161" y="619432"/>
                  </a:lnTo>
                  <a:lnTo>
                    <a:pt x="5368413" y="147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Прямоугольник 9">
              <a:extLst>
                <a:ext uri="{FF2B5EF4-FFF2-40B4-BE49-F238E27FC236}">
                  <a16:creationId xmlns:a16="http://schemas.microsoft.com/office/drawing/2014/main" xmlns="" id="{A2DB3D2C-4A39-441B-897F-B6315785E846}"/>
                </a:ext>
              </a:extLst>
            </p:cNvPr>
            <p:cNvSpPr/>
            <p:nvPr userDrawn="1"/>
          </p:nvSpPr>
          <p:spPr>
            <a:xfrm>
              <a:off x="0" y="6441041"/>
              <a:ext cx="1765052" cy="4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5" name="Текст 2">
            <a:extLst>
              <a:ext uri="{FF2B5EF4-FFF2-40B4-BE49-F238E27FC236}">
                <a16:creationId xmlns:a16="http://schemas.microsoft.com/office/drawing/2014/main" xmlns="" id="{3EC7FEDF-4BAA-461E-8225-50D2A514E29F}"/>
              </a:ext>
            </a:extLst>
          </p:cNvPr>
          <p:cNvSpPr>
            <a:spLocks noGrp="1"/>
          </p:cNvSpPr>
          <p:nvPr>
            <p:ph type="body" sz="quarter" idx="10"/>
          </p:nvPr>
        </p:nvSpPr>
        <p:spPr>
          <a:xfrm>
            <a:off x="425450" y="1989138"/>
            <a:ext cx="5670550" cy="422910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6" name="Заголовок 6">
            <a:extLst>
              <a:ext uri="{FF2B5EF4-FFF2-40B4-BE49-F238E27FC236}">
                <a16:creationId xmlns:a16="http://schemas.microsoft.com/office/drawing/2014/main" xmlns="" id="{78B2BF59-E3B1-444C-B67C-2D41D771CCF1}"/>
              </a:ext>
            </a:extLst>
          </p:cNvPr>
          <p:cNvSpPr>
            <a:spLocks noGrp="1"/>
          </p:cNvSpPr>
          <p:nvPr>
            <p:ph type="title"/>
          </p:nvPr>
        </p:nvSpPr>
        <p:spPr>
          <a:xfrm>
            <a:off x="425449" y="434565"/>
            <a:ext cx="5670550" cy="1325563"/>
          </a:xfrm>
        </p:spPr>
        <p:txBody>
          <a:bodyPr/>
          <a:lstStyle>
            <a:lvl1pPr>
              <a:defRPr b="1"/>
            </a:lvl1pPr>
          </a:lstStyle>
          <a:p>
            <a:r>
              <a:rPr lang="ru-RU" dirty="0"/>
              <a:t>Образец заголовка</a:t>
            </a:r>
          </a:p>
        </p:txBody>
      </p:sp>
      <p:sp>
        <p:nvSpPr>
          <p:cNvPr id="17" name="Рисунок 12">
            <a:extLst>
              <a:ext uri="{FF2B5EF4-FFF2-40B4-BE49-F238E27FC236}">
                <a16:creationId xmlns:a16="http://schemas.microsoft.com/office/drawing/2014/main" xmlns="" id="{BE0FAE70-1B66-4B3B-BB6B-9F7F5743EDD0}"/>
              </a:ext>
            </a:extLst>
          </p:cNvPr>
          <p:cNvSpPr>
            <a:spLocks noGrp="1"/>
          </p:cNvSpPr>
          <p:nvPr>
            <p:ph type="pic" sz="quarter" idx="11"/>
          </p:nvPr>
        </p:nvSpPr>
        <p:spPr>
          <a:xfrm>
            <a:off x="6521449" y="432001"/>
            <a:ext cx="5245102" cy="5578476"/>
          </a:xfrm>
        </p:spPr>
        <p:txBody>
          <a:bodyPr/>
          <a:lstStyle/>
          <a:p>
            <a:endParaRPr lang="ru-RU"/>
          </a:p>
        </p:txBody>
      </p:sp>
    </p:spTree>
    <p:extLst>
      <p:ext uri="{BB962C8B-B14F-4D97-AF65-F5344CB8AC3E}">
        <p14:creationId xmlns:p14="http://schemas.microsoft.com/office/powerpoint/2010/main" val="1154666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Пользовательский макет">
    <p:spTree>
      <p:nvGrpSpPr>
        <p:cNvPr id="1" name=""/>
        <p:cNvGrpSpPr/>
        <p:nvPr/>
      </p:nvGrpSpPr>
      <p:grpSpPr>
        <a:xfrm>
          <a:off x="0" y="0"/>
          <a:ext cx="0" cy="0"/>
          <a:chOff x="0" y="0"/>
          <a:chExt cx="0" cy="0"/>
        </a:xfrm>
      </p:grpSpPr>
      <p:sp>
        <p:nvSpPr>
          <p:cNvPr id="8" name="Полилиния: фигура 7">
            <a:extLst>
              <a:ext uri="{FF2B5EF4-FFF2-40B4-BE49-F238E27FC236}">
                <a16:creationId xmlns:a16="http://schemas.microsoft.com/office/drawing/2014/main" xmlns="" id="{8C42AD6E-4F39-4B66-853B-09435296EDBD}"/>
              </a:ext>
            </a:extLst>
          </p:cNvPr>
          <p:cNvSpPr/>
          <p:nvPr userDrawn="1"/>
        </p:nvSpPr>
        <p:spPr>
          <a:xfrm>
            <a:off x="7814655" y="0"/>
            <a:ext cx="4377345" cy="432000"/>
          </a:xfrm>
          <a:custGeom>
            <a:avLst/>
            <a:gdLst>
              <a:gd name="connsiteX0" fmla="*/ 5368413 w 5383161"/>
              <a:gd name="connsiteY0" fmla="*/ 14749 h 619432"/>
              <a:gd name="connsiteX1" fmla="*/ 0 w 5383161"/>
              <a:gd name="connsiteY1" fmla="*/ 0 h 619432"/>
              <a:gd name="connsiteX2" fmla="*/ 1504335 w 5383161"/>
              <a:gd name="connsiteY2" fmla="*/ 619432 h 619432"/>
              <a:gd name="connsiteX3" fmla="*/ 5383161 w 5383161"/>
              <a:gd name="connsiteY3" fmla="*/ 619432 h 619432"/>
              <a:gd name="connsiteX4" fmla="*/ 5368413 w 5383161"/>
              <a:gd name="connsiteY4" fmla="*/ 14749 h 61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3161" h="619432">
                <a:moveTo>
                  <a:pt x="5368413" y="14749"/>
                </a:moveTo>
                <a:lnTo>
                  <a:pt x="0" y="0"/>
                </a:lnTo>
                <a:lnTo>
                  <a:pt x="1504335" y="619432"/>
                </a:lnTo>
                <a:lnTo>
                  <a:pt x="5383161" y="619432"/>
                </a:lnTo>
                <a:lnTo>
                  <a:pt x="5368413" y="147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Прямоугольник 2">
            <a:extLst>
              <a:ext uri="{FF2B5EF4-FFF2-40B4-BE49-F238E27FC236}">
                <a16:creationId xmlns:a16="http://schemas.microsoft.com/office/drawing/2014/main" xmlns="" id="{CED9912C-D331-4DBB-B9F2-A555583C10B5}"/>
              </a:ext>
            </a:extLst>
          </p:cNvPr>
          <p:cNvSpPr/>
          <p:nvPr userDrawn="1"/>
        </p:nvSpPr>
        <p:spPr>
          <a:xfrm>
            <a:off x="0" y="4383000"/>
            <a:ext cx="1146000" cy="247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 name="Текст 2">
            <a:extLst>
              <a:ext uri="{FF2B5EF4-FFF2-40B4-BE49-F238E27FC236}">
                <a16:creationId xmlns:a16="http://schemas.microsoft.com/office/drawing/2014/main" xmlns="" id="{929454D8-E93E-4108-BBFE-11C3076D74E5}"/>
              </a:ext>
            </a:extLst>
          </p:cNvPr>
          <p:cNvSpPr>
            <a:spLocks noGrp="1"/>
          </p:cNvSpPr>
          <p:nvPr>
            <p:ph type="body" sz="quarter" idx="10"/>
          </p:nvPr>
        </p:nvSpPr>
        <p:spPr>
          <a:xfrm>
            <a:off x="741363" y="1989138"/>
            <a:ext cx="11025187" cy="422910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5" name="Заголовок 6">
            <a:extLst>
              <a:ext uri="{FF2B5EF4-FFF2-40B4-BE49-F238E27FC236}">
                <a16:creationId xmlns:a16="http://schemas.microsoft.com/office/drawing/2014/main" xmlns="" id="{6CA30DDE-7800-4BF4-896C-F3A7A00EBC53}"/>
              </a:ext>
            </a:extLst>
          </p:cNvPr>
          <p:cNvSpPr>
            <a:spLocks noGrp="1"/>
          </p:cNvSpPr>
          <p:nvPr>
            <p:ph type="title"/>
          </p:nvPr>
        </p:nvSpPr>
        <p:spPr>
          <a:xfrm>
            <a:off x="741362" y="434565"/>
            <a:ext cx="11025187" cy="1325563"/>
          </a:xfrm>
        </p:spPr>
        <p:txBody>
          <a:bodyPr/>
          <a:lstStyle>
            <a:lvl1pPr>
              <a:defRPr b="1"/>
            </a:lvl1pPr>
          </a:lstStyle>
          <a:p>
            <a:r>
              <a:rPr lang="ru-RU" dirty="0"/>
              <a:t>Образец заголовка</a:t>
            </a:r>
          </a:p>
        </p:txBody>
      </p:sp>
    </p:spTree>
    <p:extLst>
      <p:ext uri="{BB962C8B-B14F-4D97-AF65-F5344CB8AC3E}">
        <p14:creationId xmlns:p14="http://schemas.microsoft.com/office/powerpoint/2010/main" val="229814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Пользовательский макет">
    <p:spTree>
      <p:nvGrpSpPr>
        <p:cNvPr id="1" name=""/>
        <p:cNvGrpSpPr/>
        <p:nvPr/>
      </p:nvGrpSpPr>
      <p:grpSpPr>
        <a:xfrm>
          <a:off x="0" y="0"/>
          <a:ext cx="0" cy="0"/>
          <a:chOff x="0" y="0"/>
          <a:chExt cx="0" cy="0"/>
        </a:xfrm>
      </p:grpSpPr>
      <p:sp>
        <p:nvSpPr>
          <p:cNvPr id="8" name="Полилиния: фигура 7">
            <a:extLst>
              <a:ext uri="{FF2B5EF4-FFF2-40B4-BE49-F238E27FC236}">
                <a16:creationId xmlns:a16="http://schemas.microsoft.com/office/drawing/2014/main" xmlns="" id="{8C42AD6E-4F39-4B66-853B-09435296EDBD}"/>
              </a:ext>
            </a:extLst>
          </p:cNvPr>
          <p:cNvSpPr/>
          <p:nvPr userDrawn="1"/>
        </p:nvSpPr>
        <p:spPr>
          <a:xfrm>
            <a:off x="7814655" y="0"/>
            <a:ext cx="4377345" cy="432000"/>
          </a:xfrm>
          <a:custGeom>
            <a:avLst/>
            <a:gdLst>
              <a:gd name="connsiteX0" fmla="*/ 5368413 w 5383161"/>
              <a:gd name="connsiteY0" fmla="*/ 14749 h 619432"/>
              <a:gd name="connsiteX1" fmla="*/ 0 w 5383161"/>
              <a:gd name="connsiteY1" fmla="*/ 0 h 619432"/>
              <a:gd name="connsiteX2" fmla="*/ 1504335 w 5383161"/>
              <a:gd name="connsiteY2" fmla="*/ 619432 h 619432"/>
              <a:gd name="connsiteX3" fmla="*/ 5383161 w 5383161"/>
              <a:gd name="connsiteY3" fmla="*/ 619432 h 619432"/>
              <a:gd name="connsiteX4" fmla="*/ 5368413 w 5383161"/>
              <a:gd name="connsiteY4" fmla="*/ 14749 h 61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3161" h="619432">
                <a:moveTo>
                  <a:pt x="5368413" y="14749"/>
                </a:moveTo>
                <a:lnTo>
                  <a:pt x="0" y="0"/>
                </a:lnTo>
                <a:lnTo>
                  <a:pt x="1504335" y="619432"/>
                </a:lnTo>
                <a:lnTo>
                  <a:pt x="5383161" y="619432"/>
                </a:lnTo>
                <a:lnTo>
                  <a:pt x="5368413" y="147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 name="Рисунок 5">
            <a:extLst>
              <a:ext uri="{FF2B5EF4-FFF2-40B4-BE49-F238E27FC236}">
                <a16:creationId xmlns:a16="http://schemas.microsoft.com/office/drawing/2014/main" xmlns="" id="{EF014716-F7AB-41FE-A8D2-4453A3F3F697}"/>
              </a:ext>
            </a:extLst>
          </p:cNvPr>
          <p:cNvSpPr>
            <a:spLocks noGrp="1"/>
          </p:cNvSpPr>
          <p:nvPr>
            <p:ph type="pic" sz="quarter" idx="10"/>
          </p:nvPr>
        </p:nvSpPr>
        <p:spPr>
          <a:xfrm>
            <a:off x="471000" y="3216958"/>
            <a:ext cx="3789828" cy="3259160"/>
          </a:xfrm>
        </p:spPr>
        <p:txBody>
          <a:bodyPr/>
          <a:lstStyle/>
          <a:p>
            <a:endParaRPr lang="ru-RU"/>
          </a:p>
        </p:txBody>
      </p:sp>
      <p:sp>
        <p:nvSpPr>
          <p:cNvPr id="9" name="Рисунок 5">
            <a:extLst>
              <a:ext uri="{FF2B5EF4-FFF2-40B4-BE49-F238E27FC236}">
                <a16:creationId xmlns:a16="http://schemas.microsoft.com/office/drawing/2014/main" xmlns="" id="{7FEEDDEC-D370-4DCB-82C8-FC7AFE5247F6}"/>
              </a:ext>
            </a:extLst>
          </p:cNvPr>
          <p:cNvSpPr>
            <a:spLocks noGrp="1"/>
          </p:cNvSpPr>
          <p:nvPr>
            <p:ph type="pic" sz="quarter" idx="11"/>
          </p:nvPr>
        </p:nvSpPr>
        <p:spPr>
          <a:xfrm>
            <a:off x="4781172" y="3203376"/>
            <a:ext cx="3789828" cy="3259160"/>
          </a:xfrm>
        </p:spPr>
        <p:txBody>
          <a:bodyPr/>
          <a:lstStyle/>
          <a:p>
            <a:endParaRPr lang="ru-RU"/>
          </a:p>
        </p:txBody>
      </p:sp>
      <p:sp>
        <p:nvSpPr>
          <p:cNvPr id="10" name="Рисунок 5">
            <a:extLst>
              <a:ext uri="{FF2B5EF4-FFF2-40B4-BE49-F238E27FC236}">
                <a16:creationId xmlns:a16="http://schemas.microsoft.com/office/drawing/2014/main" xmlns="" id="{CA38D598-38F5-46E6-AAEA-5A95EE17EBFE}"/>
              </a:ext>
            </a:extLst>
          </p:cNvPr>
          <p:cNvSpPr>
            <a:spLocks noGrp="1"/>
          </p:cNvSpPr>
          <p:nvPr>
            <p:ph type="pic" sz="quarter" idx="12"/>
          </p:nvPr>
        </p:nvSpPr>
        <p:spPr>
          <a:xfrm>
            <a:off x="8841000" y="3699000"/>
            <a:ext cx="3105000" cy="2779887"/>
          </a:xfrm>
        </p:spPr>
        <p:txBody>
          <a:bodyPr/>
          <a:lstStyle/>
          <a:p>
            <a:endParaRPr lang="ru-RU"/>
          </a:p>
        </p:txBody>
      </p:sp>
      <p:sp>
        <p:nvSpPr>
          <p:cNvPr id="11" name="Рисунок 5">
            <a:extLst>
              <a:ext uri="{FF2B5EF4-FFF2-40B4-BE49-F238E27FC236}">
                <a16:creationId xmlns:a16="http://schemas.microsoft.com/office/drawing/2014/main" xmlns="" id="{12FB2C72-D83F-4B4E-A809-58441D52EACA}"/>
              </a:ext>
            </a:extLst>
          </p:cNvPr>
          <p:cNvSpPr>
            <a:spLocks noGrp="1"/>
          </p:cNvSpPr>
          <p:nvPr>
            <p:ph type="pic" sz="quarter" idx="13"/>
          </p:nvPr>
        </p:nvSpPr>
        <p:spPr>
          <a:xfrm>
            <a:off x="8841000" y="675556"/>
            <a:ext cx="3105000" cy="2779887"/>
          </a:xfrm>
        </p:spPr>
        <p:txBody>
          <a:bodyPr/>
          <a:lstStyle/>
          <a:p>
            <a:endParaRPr lang="ru-RU"/>
          </a:p>
        </p:txBody>
      </p:sp>
      <p:sp>
        <p:nvSpPr>
          <p:cNvPr id="7" name="Заголовок 6">
            <a:extLst>
              <a:ext uri="{FF2B5EF4-FFF2-40B4-BE49-F238E27FC236}">
                <a16:creationId xmlns:a16="http://schemas.microsoft.com/office/drawing/2014/main" xmlns="" id="{A481B642-7918-47A7-9081-E5AC4F1D9652}"/>
              </a:ext>
            </a:extLst>
          </p:cNvPr>
          <p:cNvSpPr>
            <a:spLocks noGrp="1"/>
          </p:cNvSpPr>
          <p:nvPr>
            <p:ph type="title"/>
          </p:nvPr>
        </p:nvSpPr>
        <p:spPr>
          <a:xfrm>
            <a:off x="838200" y="365125"/>
            <a:ext cx="7327800" cy="1325563"/>
          </a:xfrm>
        </p:spPr>
        <p:txBody>
          <a:bodyPr/>
          <a:lstStyle>
            <a:lvl1pPr>
              <a:defRPr b="1"/>
            </a:lvl1pPr>
          </a:lstStyle>
          <a:p>
            <a:r>
              <a:rPr lang="ru-RU" dirty="0"/>
              <a:t>Образец заголовка</a:t>
            </a:r>
          </a:p>
        </p:txBody>
      </p:sp>
      <p:sp>
        <p:nvSpPr>
          <p:cNvPr id="13" name="Текст 12">
            <a:extLst>
              <a:ext uri="{FF2B5EF4-FFF2-40B4-BE49-F238E27FC236}">
                <a16:creationId xmlns:a16="http://schemas.microsoft.com/office/drawing/2014/main" xmlns="" id="{95AEDA8C-AA7B-40A2-8209-22760C8CA2D1}"/>
              </a:ext>
            </a:extLst>
          </p:cNvPr>
          <p:cNvSpPr>
            <a:spLocks noGrp="1"/>
          </p:cNvSpPr>
          <p:nvPr>
            <p:ph type="body" sz="quarter" idx="14"/>
          </p:nvPr>
        </p:nvSpPr>
        <p:spPr>
          <a:xfrm>
            <a:off x="838200" y="1944688"/>
            <a:ext cx="7327900" cy="1079312"/>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286920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Пользовательский макет">
    <p:spTree>
      <p:nvGrpSpPr>
        <p:cNvPr id="1" name=""/>
        <p:cNvGrpSpPr/>
        <p:nvPr/>
      </p:nvGrpSpPr>
      <p:grpSpPr>
        <a:xfrm>
          <a:off x="0" y="0"/>
          <a:ext cx="0" cy="0"/>
          <a:chOff x="0" y="0"/>
          <a:chExt cx="0" cy="0"/>
        </a:xfrm>
      </p:grpSpPr>
      <p:sp>
        <p:nvSpPr>
          <p:cNvPr id="8" name="Полилиния: фигура 7">
            <a:extLst>
              <a:ext uri="{FF2B5EF4-FFF2-40B4-BE49-F238E27FC236}">
                <a16:creationId xmlns:a16="http://schemas.microsoft.com/office/drawing/2014/main" xmlns="" id="{8C42AD6E-4F39-4B66-853B-09435296EDBD}"/>
              </a:ext>
            </a:extLst>
          </p:cNvPr>
          <p:cNvSpPr/>
          <p:nvPr userDrawn="1"/>
        </p:nvSpPr>
        <p:spPr>
          <a:xfrm>
            <a:off x="7814655" y="0"/>
            <a:ext cx="4377345" cy="432000"/>
          </a:xfrm>
          <a:custGeom>
            <a:avLst/>
            <a:gdLst>
              <a:gd name="connsiteX0" fmla="*/ 5368413 w 5383161"/>
              <a:gd name="connsiteY0" fmla="*/ 14749 h 619432"/>
              <a:gd name="connsiteX1" fmla="*/ 0 w 5383161"/>
              <a:gd name="connsiteY1" fmla="*/ 0 h 619432"/>
              <a:gd name="connsiteX2" fmla="*/ 1504335 w 5383161"/>
              <a:gd name="connsiteY2" fmla="*/ 619432 h 619432"/>
              <a:gd name="connsiteX3" fmla="*/ 5383161 w 5383161"/>
              <a:gd name="connsiteY3" fmla="*/ 619432 h 619432"/>
              <a:gd name="connsiteX4" fmla="*/ 5368413 w 5383161"/>
              <a:gd name="connsiteY4" fmla="*/ 14749 h 61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3161" h="619432">
                <a:moveTo>
                  <a:pt x="5368413" y="14749"/>
                </a:moveTo>
                <a:lnTo>
                  <a:pt x="0" y="0"/>
                </a:lnTo>
                <a:lnTo>
                  <a:pt x="1504335" y="619432"/>
                </a:lnTo>
                <a:lnTo>
                  <a:pt x="5383161" y="619432"/>
                </a:lnTo>
                <a:lnTo>
                  <a:pt x="5368413" y="147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 name="Рисунок 5">
            <a:extLst>
              <a:ext uri="{FF2B5EF4-FFF2-40B4-BE49-F238E27FC236}">
                <a16:creationId xmlns:a16="http://schemas.microsoft.com/office/drawing/2014/main" xmlns="" id="{EF014716-F7AB-41FE-A8D2-4453A3F3F697}"/>
              </a:ext>
            </a:extLst>
          </p:cNvPr>
          <p:cNvSpPr>
            <a:spLocks noGrp="1"/>
          </p:cNvSpPr>
          <p:nvPr>
            <p:ph type="pic" sz="quarter" idx="10"/>
          </p:nvPr>
        </p:nvSpPr>
        <p:spPr>
          <a:xfrm>
            <a:off x="855738" y="2753213"/>
            <a:ext cx="2745000" cy="3568551"/>
          </a:xfrm>
        </p:spPr>
        <p:txBody>
          <a:bodyPr/>
          <a:lstStyle/>
          <a:p>
            <a:endParaRPr lang="ru-RU"/>
          </a:p>
        </p:txBody>
      </p:sp>
      <p:sp>
        <p:nvSpPr>
          <p:cNvPr id="9" name="Рисунок 5">
            <a:extLst>
              <a:ext uri="{FF2B5EF4-FFF2-40B4-BE49-F238E27FC236}">
                <a16:creationId xmlns:a16="http://schemas.microsoft.com/office/drawing/2014/main" xmlns="" id="{7FEEDDEC-D370-4DCB-82C8-FC7AFE5247F6}"/>
              </a:ext>
            </a:extLst>
          </p:cNvPr>
          <p:cNvSpPr>
            <a:spLocks noGrp="1"/>
          </p:cNvSpPr>
          <p:nvPr>
            <p:ph type="pic" sz="quarter" idx="11"/>
          </p:nvPr>
        </p:nvSpPr>
        <p:spPr>
          <a:xfrm>
            <a:off x="4793238" y="2753213"/>
            <a:ext cx="2745000" cy="3568551"/>
          </a:xfrm>
        </p:spPr>
        <p:txBody>
          <a:bodyPr/>
          <a:lstStyle/>
          <a:p>
            <a:endParaRPr lang="ru-RU"/>
          </a:p>
        </p:txBody>
      </p:sp>
      <p:sp>
        <p:nvSpPr>
          <p:cNvPr id="7" name="Заголовок 6">
            <a:extLst>
              <a:ext uri="{FF2B5EF4-FFF2-40B4-BE49-F238E27FC236}">
                <a16:creationId xmlns:a16="http://schemas.microsoft.com/office/drawing/2014/main" xmlns="" id="{A481B642-7918-47A7-9081-E5AC4F1D9652}"/>
              </a:ext>
            </a:extLst>
          </p:cNvPr>
          <p:cNvSpPr>
            <a:spLocks noGrp="1"/>
          </p:cNvSpPr>
          <p:nvPr>
            <p:ph type="title"/>
          </p:nvPr>
        </p:nvSpPr>
        <p:spPr>
          <a:xfrm>
            <a:off x="838200" y="232687"/>
            <a:ext cx="10577628" cy="1128875"/>
          </a:xfrm>
        </p:spPr>
        <p:txBody>
          <a:bodyPr/>
          <a:lstStyle>
            <a:lvl1pPr>
              <a:defRPr b="1"/>
            </a:lvl1pPr>
          </a:lstStyle>
          <a:p>
            <a:r>
              <a:rPr lang="ru-RU" dirty="0"/>
              <a:t>Образец заголовка</a:t>
            </a:r>
          </a:p>
        </p:txBody>
      </p:sp>
      <p:sp>
        <p:nvSpPr>
          <p:cNvPr id="12" name="Рисунок 5">
            <a:extLst>
              <a:ext uri="{FF2B5EF4-FFF2-40B4-BE49-F238E27FC236}">
                <a16:creationId xmlns:a16="http://schemas.microsoft.com/office/drawing/2014/main" xmlns="" id="{AC6EABF9-E936-4492-A0B8-456AF4B958D4}"/>
              </a:ext>
            </a:extLst>
          </p:cNvPr>
          <p:cNvSpPr>
            <a:spLocks noGrp="1"/>
          </p:cNvSpPr>
          <p:nvPr>
            <p:ph type="pic" sz="quarter" idx="12"/>
          </p:nvPr>
        </p:nvSpPr>
        <p:spPr>
          <a:xfrm>
            <a:off x="8730738" y="2753213"/>
            <a:ext cx="2745000" cy="3568551"/>
          </a:xfrm>
        </p:spPr>
        <p:txBody>
          <a:bodyPr/>
          <a:lstStyle/>
          <a:p>
            <a:endParaRPr lang="ru-RU"/>
          </a:p>
        </p:txBody>
      </p:sp>
      <p:sp>
        <p:nvSpPr>
          <p:cNvPr id="3" name="Текст 2">
            <a:extLst>
              <a:ext uri="{FF2B5EF4-FFF2-40B4-BE49-F238E27FC236}">
                <a16:creationId xmlns:a16="http://schemas.microsoft.com/office/drawing/2014/main" xmlns="" id="{D78BD480-803E-4DE3-9EF9-21410A1F3394}"/>
              </a:ext>
            </a:extLst>
          </p:cNvPr>
          <p:cNvSpPr>
            <a:spLocks noGrp="1"/>
          </p:cNvSpPr>
          <p:nvPr>
            <p:ph type="body" sz="quarter" idx="13"/>
          </p:nvPr>
        </p:nvSpPr>
        <p:spPr>
          <a:xfrm>
            <a:off x="839377" y="1599787"/>
            <a:ext cx="10577513" cy="7207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3787550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C5A2DFAC-49A8-4934-B1F0-527144F57A32}"/>
              </a:ext>
            </a:extLst>
          </p:cNvPr>
          <p:cNvSpPr>
            <a:spLocks noGrp="1"/>
          </p:cNvSpPr>
          <p:nvPr>
            <p:ph type="title"/>
          </p:nvPr>
        </p:nvSpPr>
        <p:spPr/>
        <p:txBody>
          <a:bodyPr/>
          <a:lstStyle>
            <a:lvl1pPr>
              <a:defRPr b="1"/>
            </a:lvl1pPr>
          </a:lstStyle>
          <a:p>
            <a:r>
              <a:rPr lang="ru-RU" dirty="0"/>
              <a:t>Образец заголовка</a:t>
            </a:r>
          </a:p>
        </p:txBody>
      </p:sp>
      <p:sp>
        <p:nvSpPr>
          <p:cNvPr id="3" name="Объект 2">
            <a:extLst>
              <a:ext uri="{FF2B5EF4-FFF2-40B4-BE49-F238E27FC236}">
                <a16:creationId xmlns:a16="http://schemas.microsoft.com/office/drawing/2014/main" xmlns="" id="{B82CD0A5-40EE-4AB3-8E81-7475206FBBD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xmlns="" id="{4FFD0A5C-950F-4151-87FD-ABA7157A004B}"/>
              </a:ext>
            </a:extLst>
          </p:cNvPr>
          <p:cNvSpPr>
            <a:spLocks noGrp="1"/>
          </p:cNvSpPr>
          <p:nvPr>
            <p:ph type="dt" sz="half" idx="10"/>
          </p:nvPr>
        </p:nvSpPr>
        <p:spPr/>
        <p:txBody>
          <a:bodyPr/>
          <a:lstStyle/>
          <a:p>
            <a:fld id="{428BDFA9-ACA2-4294-9F62-69E81CDDA11A}" type="datetimeFigureOut">
              <a:rPr lang="ru-RU" smtClean="0"/>
              <a:t>13.11.2023</a:t>
            </a:fld>
            <a:endParaRPr lang="ru-RU"/>
          </a:p>
        </p:txBody>
      </p:sp>
      <p:sp>
        <p:nvSpPr>
          <p:cNvPr id="5" name="Нижний колонтитул 4">
            <a:extLst>
              <a:ext uri="{FF2B5EF4-FFF2-40B4-BE49-F238E27FC236}">
                <a16:creationId xmlns:a16="http://schemas.microsoft.com/office/drawing/2014/main" xmlns="" id="{DE217E50-0FB9-4AE9-9010-778D5248D11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4154B895-634F-4904-8FFF-64E75C3FB960}"/>
              </a:ext>
            </a:extLst>
          </p:cNvPr>
          <p:cNvSpPr>
            <a:spLocks noGrp="1"/>
          </p:cNvSpPr>
          <p:nvPr>
            <p:ph type="sldNum" sz="quarter" idx="12"/>
          </p:nvPr>
        </p:nvSpPr>
        <p:spPr/>
        <p:txBody>
          <a:bodyPr/>
          <a:lstStyle/>
          <a:p>
            <a:fld id="{87E257E2-F174-41EC-BF2B-D9D68BC3C15B}" type="slidenum">
              <a:rPr lang="ru-RU" smtClean="0"/>
              <a:t>‹#›</a:t>
            </a:fld>
            <a:endParaRPr lang="ru-RU"/>
          </a:p>
        </p:txBody>
      </p:sp>
      <p:sp>
        <p:nvSpPr>
          <p:cNvPr id="11" name="Полилиния: фигура 10">
            <a:extLst>
              <a:ext uri="{FF2B5EF4-FFF2-40B4-BE49-F238E27FC236}">
                <a16:creationId xmlns:a16="http://schemas.microsoft.com/office/drawing/2014/main" xmlns="" id="{C090F82F-1EFA-40DD-A360-D930D951BD52}"/>
              </a:ext>
            </a:extLst>
          </p:cNvPr>
          <p:cNvSpPr/>
          <p:nvPr userDrawn="1"/>
        </p:nvSpPr>
        <p:spPr>
          <a:xfrm rot="10800000">
            <a:off x="0" y="0"/>
            <a:ext cx="4362755" cy="432000"/>
          </a:xfrm>
          <a:custGeom>
            <a:avLst/>
            <a:gdLst>
              <a:gd name="connsiteX0" fmla="*/ 5368413 w 5383161"/>
              <a:gd name="connsiteY0" fmla="*/ 14749 h 619432"/>
              <a:gd name="connsiteX1" fmla="*/ 0 w 5383161"/>
              <a:gd name="connsiteY1" fmla="*/ 0 h 619432"/>
              <a:gd name="connsiteX2" fmla="*/ 1504335 w 5383161"/>
              <a:gd name="connsiteY2" fmla="*/ 619432 h 619432"/>
              <a:gd name="connsiteX3" fmla="*/ 5383161 w 5383161"/>
              <a:gd name="connsiteY3" fmla="*/ 619432 h 619432"/>
              <a:gd name="connsiteX4" fmla="*/ 5368413 w 5383161"/>
              <a:gd name="connsiteY4" fmla="*/ 14749 h 619432"/>
              <a:gd name="connsiteX0" fmla="*/ 3901563 w 3916311"/>
              <a:gd name="connsiteY0" fmla="*/ 0 h 604683"/>
              <a:gd name="connsiteX1" fmla="*/ 0 w 3916311"/>
              <a:gd name="connsiteY1" fmla="*/ 4301 h 604683"/>
              <a:gd name="connsiteX2" fmla="*/ 37485 w 3916311"/>
              <a:gd name="connsiteY2" fmla="*/ 604683 h 604683"/>
              <a:gd name="connsiteX3" fmla="*/ 3916311 w 3916311"/>
              <a:gd name="connsiteY3" fmla="*/ 604683 h 604683"/>
              <a:gd name="connsiteX4" fmla="*/ 3901563 w 3916311"/>
              <a:gd name="connsiteY4" fmla="*/ 0 h 604683"/>
              <a:gd name="connsiteX0" fmla="*/ 5369028 w 5383776"/>
              <a:gd name="connsiteY0" fmla="*/ 0 h 661833"/>
              <a:gd name="connsiteX1" fmla="*/ 1467465 w 5383776"/>
              <a:gd name="connsiteY1" fmla="*/ 4301 h 661833"/>
              <a:gd name="connsiteX2" fmla="*/ 0 w 5383776"/>
              <a:gd name="connsiteY2" fmla="*/ 661833 h 661833"/>
              <a:gd name="connsiteX3" fmla="*/ 5383776 w 5383776"/>
              <a:gd name="connsiteY3" fmla="*/ 604683 h 661833"/>
              <a:gd name="connsiteX4" fmla="*/ 5369028 w 5383776"/>
              <a:gd name="connsiteY4" fmla="*/ 0 h 661833"/>
              <a:gd name="connsiteX0" fmla="*/ 5388078 w 5402826"/>
              <a:gd name="connsiteY0" fmla="*/ 0 h 623733"/>
              <a:gd name="connsiteX1" fmla="*/ 1486515 w 5402826"/>
              <a:gd name="connsiteY1" fmla="*/ 4301 h 623733"/>
              <a:gd name="connsiteX2" fmla="*/ 0 w 5402826"/>
              <a:gd name="connsiteY2" fmla="*/ 623733 h 623733"/>
              <a:gd name="connsiteX3" fmla="*/ 5402826 w 5402826"/>
              <a:gd name="connsiteY3" fmla="*/ 604683 h 623733"/>
              <a:gd name="connsiteX4" fmla="*/ 5388078 w 5402826"/>
              <a:gd name="connsiteY4" fmla="*/ 0 h 623733"/>
              <a:gd name="connsiteX0" fmla="*/ 5388078 w 5388078"/>
              <a:gd name="connsiteY0" fmla="*/ 0 h 642783"/>
              <a:gd name="connsiteX1" fmla="*/ 1486515 w 5388078"/>
              <a:gd name="connsiteY1" fmla="*/ 4301 h 642783"/>
              <a:gd name="connsiteX2" fmla="*/ 0 w 5388078"/>
              <a:gd name="connsiteY2" fmla="*/ 623733 h 642783"/>
              <a:gd name="connsiteX3" fmla="*/ 5364726 w 5388078"/>
              <a:gd name="connsiteY3" fmla="*/ 642783 h 642783"/>
              <a:gd name="connsiteX4" fmla="*/ 5388078 w 5388078"/>
              <a:gd name="connsiteY4" fmla="*/ 0 h 642783"/>
              <a:gd name="connsiteX0" fmla="*/ 5388078 w 5388078"/>
              <a:gd name="connsiteY0" fmla="*/ 0 h 642783"/>
              <a:gd name="connsiteX1" fmla="*/ 1486515 w 5388078"/>
              <a:gd name="connsiteY1" fmla="*/ 4301 h 642783"/>
              <a:gd name="connsiteX2" fmla="*/ 0 w 5388078"/>
              <a:gd name="connsiteY2" fmla="*/ 623733 h 642783"/>
              <a:gd name="connsiteX3" fmla="*/ 5379966 w 5388078"/>
              <a:gd name="connsiteY3" fmla="*/ 642783 h 642783"/>
              <a:gd name="connsiteX4" fmla="*/ 5388078 w 5388078"/>
              <a:gd name="connsiteY4" fmla="*/ 0 h 642783"/>
              <a:gd name="connsiteX0" fmla="*/ 5388078 w 5395206"/>
              <a:gd name="connsiteY0" fmla="*/ 0 h 642783"/>
              <a:gd name="connsiteX1" fmla="*/ 1486515 w 5395206"/>
              <a:gd name="connsiteY1" fmla="*/ 4301 h 642783"/>
              <a:gd name="connsiteX2" fmla="*/ 0 w 5395206"/>
              <a:gd name="connsiteY2" fmla="*/ 623733 h 642783"/>
              <a:gd name="connsiteX3" fmla="*/ 5395206 w 5395206"/>
              <a:gd name="connsiteY3" fmla="*/ 642783 h 642783"/>
              <a:gd name="connsiteX4" fmla="*/ 5388078 w 5395206"/>
              <a:gd name="connsiteY4" fmla="*/ 0 h 642783"/>
              <a:gd name="connsiteX0" fmla="*/ 5388078 w 5395206"/>
              <a:gd name="connsiteY0" fmla="*/ 0 h 642783"/>
              <a:gd name="connsiteX1" fmla="*/ 1486515 w 5395206"/>
              <a:gd name="connsiteY1" fmla="*/ 4301 h 642783"/>
              <a:gd name="connsiteX2" fmla="*/ 0 w 5395206"/>
              <a:gd name="connsiteY2" fmla="*/ 623733 h 642783"/>
              <a:gd name="connsiteX3" fmla="*/ 5395206 w 5395206"/>
              <a:gd name="connsiteY3" fmla="*/ 642783 h 642783"/>
              <a:gd name="connsiteX4" fmla="*/ 5388078 w 5395206"/>
              <a:gd name="connsiteY4" fmla="*/ 0 h 642783"/>
              <a:gd name="connsiteX0" fmla="*/ 5388078 w 5388078"/>
              <a:gd name="connsiteY0" fmla="*/ 0 h 642783"/>
              <a:gd name="connsiteX1" fmla="*/ 1486515 w 5388078"/>
              <a:gd name="connsiteY1" fmla="*/ 4301 h 642783"/>
              <a:gd name="connsiteX2" fmla="*/ 0 w 5388078"/>
              <a:gd name="connsiteY2" fmla="*/ 623733 h 642783"/>
              <a:gd name="connsiteX3" fmla="*/ 5379966 w 5388078"/>
              <a:gd name="connsiteY3" fmla="*/ 642783 h 642783"/>
              <a:gd name="connsiteX4" fmla="*/ 5388078 w 5388078"/>
              <a:gd name="connsiteY4" fmla="*/ 0 h 642783"/>
              <a:gd name="connsiteX0" fmla="*/ 5365218 w 5365218"/>
              <a:gd name="connsiteY0" fmla="*/ 0 h 642783"/>
              <a:gd name="connsiteX1" fmla="*/ 1463655 w 5365218"/>
              <a:gd name="connsiteY1" fmla="*/ 4301 h 642783"/>
              <a:gd name="connsiteX2" fmla="*/ 0 w 5365218"/>
              <a:gd name="connsiteY2" fmla="*/ 638973 h 642783"/>
              <a:gd name="connsiteX3" fmla="*/ 5357106 w 5365218"/>
              <a:gd name="connsiteY3" fmla="*/ 642783 h 642783"/>
              <a:gd name="connsiteX4" fmla="*/ 5365218 w 5365218"/>
              <a:gd name="connsiteY4" fmla="*/ 0 h 642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5218" h="642783">
                <a:moveTo>
                  <a:pt x="5365218" y="0"/>
                </a:moveTo>
                <a:lnTo>
                  <a:pt x="1463655" y="4301"/>
                </a:lnTo>
                <a:lnTo>
                  <a:pt x="0" y="638973"/>
                </a:lnTo>
                <a:lnTo>
                  <a:pt x="5357106" y="642783"/>
                </a:lnTo>
                <a:lnTo>
                  <a:pt x="536521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nvGrpSpPr>
          <p:cNvPr id="12" name="Группа 11">
            <a:extLst>
              <a:ext uri="{FF2B5EF4-FFF2-40B4-BE49-F238E27FC236}">
                <a16:creationId xmlns:a16="http://schemas.microsoft.com/office/drawing/2014/main" xmlns="" id="{52DED7EF-FE5A-448D-BF7B-C418A7B5070C}"/>
              </a:ext>
            </a:extLst>
          </p:cNvPr>
          <p:cNvGrpSpPr/>
          <p:nvPr userDrawn="1"/>
        </p:nvGrpSpPr>
        <p:grpSpPr>
          <a:xfrm>
            <a:off x="0" y="6441041"/>
            <a:ext cx="6132647" cy="432000"/>
            <a:chOff x="0" y="6441041"/>
            <a:chExt cx="6132647" cy="432000"/>
          </a:xfrm>
        </p:grpSpPr>
        <p:sp>
          <p:nvSpPr>
            <p:cNvPr id="13" name="Полилиния: фигура 12">
              <a:extLst>
                <a:ext uri="{FF2B5EF4-FFF2-40B4-BE49-F238E27FC236}">
                  <a16:creationId xmlns:a16="http://schemas.microsoft.com/office/drawing/2014/main" xmlns="" id="{A764A9EF-AAD1-4DC3-A9C8-8CF4D8F4F4FE}"/>
                </a:ext>
              </a:extLst>
            </p:cNvPr>
            <p:cNvSpPr/>
            <p:nvPr userDrawn="1"/>
          </p:nvSpPr>
          <p:spPr>
            <a:xfrm rot="10800000">
              <a:off x="1755302" y="6441041"/>
              <a:ext cx="4377345" cy="432000"/>
            </a:xfrm>
            <a:custGeom>
              <a:avLst/>
              <a:gdLst>
                <a:gd name="connsiteX0" fmla="*/ 5368413 w 5383161"/>
                <a:gd name="connsiteY0" fmla="*/ 14749 h 619432"/>
                <a:gd name="connsiteX1" fmla="*/ 0 w 5383161"/>
                <a:gd name="connsiteY1" fmla="*/ 0 h 619432"/>
                <a:gd name="connsiteX2" fmla="*/ 1504335 w 5383161"/>
                <a:gd name="connsiteY2" fmla="*/ 619432 h 619432"/>
                <a:gd name="connsiteX3" fmla="*/ 5383161 w 5383161"/>
                <a:gd name="connsiteY3" fmla="*/ 619432 h 619432"/>
                <a:gd name="connsiteX4" fmla="*/ 5368413 w 5383161"/>
                <a:gd name="connsiteY4" fmla="*/ 14749 h 61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3161" h="619432">
                  <a:moveTo>
                    <a:pt x="5368413" y="14749"/>
                  </a:moveTo>
                  <a:lnTo>
                    <a:pt x="0" y="0"/>
                  </a:lnTo>
                  <a:lnTo>
                    <a:pt x="1504335" y="619432"/>
                  </a:lnTo>
                  <a:lnTo>
                    <a:pt x="5383161" y="619432"/>
                  </a:lnTo>
                  <a:lnTo>
                    <a:pt x="5368413" y="147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4" name="Прямоугольник 13">
              <a:extLst>
                <a:ext uri="{FF2B5EF4-FFF2-40B4-BE49-F238E27FC236}">
                  <a16:creationId xmlns:a16="http://schemas.microsoft.com/office/drawing/2014/main" xmlns="" id="{7112D2B0-AF45-49DD-B1B3-2B06E296C198}"/>
                </a:ext>
              </a:extLst>
            </p:cNvPr>
            <p:cNvSpPr/>
            <p:nvPr userDrawn="1"/>
          </p:nvSpPr>
          <p:spPr>
            <a:xfrm>
              <a:off x="0" y="6441041"/>
              <a:ext cx="1765052" cy="4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285712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C5A2DFAC-49A8-4934-B1F0-527144F57A32}"/>
              </a:ext>
            </a:extLst>
          </p:cNvPr>
          <p:cNvSpPr>
            <a:spLocks noGrp="1"/>
          </p:cNvSpPr>
          <p:nvPr>
            <p:ph type="title"/>
          </p:nvPr>
        </p:nvSpPr>
        <p:spPr/>
        <p:txBody>
          <a:bodyPr/>
          <a:lstStyle>
            <a:lvl1pPr>
              <a:defRPr b="1"/>
            </a:lvl1pPr>
          </a:lstStyle>
          <a:p>
            <a:r>
              <a:rPr lang="ru-RU" dirty="0"/>
              <a:t>Образец заголовка</a:t>
            </a:r>
          </a:p>
        </p:txBody>
      </p:sp>
      <p:sp>
        <p:nvSpPr>
          <p:cNvPr id="3" name="Объект 2">
            <a:extLst>
              <a:ext uri="{FF2B5EF4-FFF2-40B4-BE49-F238E27FC236}">
                <a16:creationId xmlns:a16="http://schemas.microsoft.com/office/drawing/2014/main" xmlns="" id="{B82CD0A5-40EE-4AB3-8E81-7475206FBBD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xmlns="" id="{4FFD0A5C-950F-4151-87FD-ABA7157A004B}"/>
              </a:ext>
            </a:extLst>
          </p:cNvPr>
          <p:cNvSpPr>
            <a:spLocks noGrp="1"/>
          </p:cNvSpPr>
          <p:nvPr>
            <p:ph type="dt" sz="half" idx="10"/>
          </p:nvPr>
        </p:nvSpPr>
        <p:spPr/>
        <p:txBody>
          <a:bodyPr/>
          <a:lstStyle/>
          <a:p>
            <a:fld id="{428BDFA9-ACA2-4294-9F62-69E81CDDA11A}" type="datetimeFigureOut">
              <a:rPr lang="ru-RU" smtClean="0"/>
              <a:t>13.11.2023</a:t>
            </a:fld>
            <a:endParaRPr lang="ru-RU"/>
          </a:p>
        </p:txBody>
      </p:sp>
      <p:sp>
        <p:nvSpPr>
          <p:cNvPr id="5" name="Нижний колонтитул 4">
            <a:extLst>
              <a:ext uri="{FF2B5EF4-FFF2-40B4-BE49-F238E27FC236}">
                <a16:creationId xmlns:a16="http://schemas.microsoft.com/office/drawing/2014/main" xmlns="" id="{DE217E50-0FB9-4AE9-9010-778D5248D11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4154B895-634F-4904-8FFF-64E75C3FB960}"/>
              </a:ext>
            </a:extLst>
          </p:cNvPr>
          <p:cNvSpPr>
            <a:spLocks noGrp="1"/>
          </p:cNvSpPr>
          <p:nvPr>
            <p:ph type="sldNum" sz="quarter" idx="12"/>
          </p:nvPr>
        </p:nvSpPr>
        <p:spPr/>
        <p:txBody>
          <a:bodyPr/>
          <a:lstStyle/>
          <a:p>
            <a:fld id="{87E257E2-F174-41EC-BF2B-D9D68BC3C15B}" type="slidenum">
              <a:rPr lang="ru-RU" smtClean="0"/>
              <a:t>‹#›</a:t>
            </a:fld>
            <a:endParaRPr lang="ru-RU"/>
          </a:p>
        </p:txBody>
      </p:sp>
    </p:spTree>
    <p:extLst>
      <p:ext uri="{BB962C8B-B14F-4D97-AF65-F5344CB8AC3E}">
        <p14:creationId xmlns:p14="http://schemas.microsoft.com/office/powerpoint/2010/main" val="631547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hyperlink" Target="https://presentation-creation.ru/"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A0AF557B-FDD3-4509-9B20-3B12F76D88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xmlns="" id="{19FE1DB0-07CB-48E2-B7D4-C4F7862404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xmlns="" id="{098819DC-55B4-4C4C-8F0E-BE92BE5233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8BDFA9-ACA2-4294-9F62-69E81CDDA11A}" type="datetimeFigureOut">
              <a:rPr lang="ru-RU" smtClean="0"/>
              <a:t>13.11.2023</a:t>
            </a:fld>
            <a:endParaRPr lang="ru-RU"/>
          </a:p>
        </p:txBody>
      </p:sp>
      <p:sp>
        <p:nvSpPr>
          <p:cNvPr id="5" name="Нижний колонтитул 4">
            <a:extLst>
              <a:ext uri="{FF2B5EF4-FFF2-40B4-BE49-F238E27FC236}">
                <a16:creationId xmlns:a16="http://schemas.microsoft.com/office/drawing/2014/main" xmlns="" id="{DAA64A93-FA59-41EF-9993-80E48982A6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xmlns="" id="{64546CD2-AE7D-4BF9-AE39-EFDA5C8EDF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257E2-F174-41EC-BF2B-D9D68BC3C15B}" type="slidenum">
              <a:rPr lang="ru-RU" smtClean="0"/>
              <a:t>‹#›</a:t>
            </a:fld>
            <a:endParaRPr lang="ru-RU"/>
          </a:p>
        </p:txBody>
      </p:sp>
      <p:pic>
        <p:nvPicPr>
          <p:cNvPr id="7" name="Рисунок 6">
            <a:hlinkClick r:id="rId20"/>
            <a:extLst>
              <a:ext uri="{FF2B5EF4-FFF2-40B4-BE49-F238E27FC236}">
                <a16:creationId xmlns:a16="http://schemas.microsoft.com/office/drawing/2014/main" xmlns="" id="{502A3024-9627-46A9-891B-7800D7D72542}"/>
              </a:ext>
            </a:extLst>
          </p:cNvPr>
          <p:cNvPicPr>
            <a:picLocks noChangeAspect="1"/>
          </p:cNvPicPr>
          <p:nvPr userDrawn="1"/>
        </p:nvPicPr>
        <p:blipFill>
          <a:blip r:embed="rId21">
            <a:extLst>
              <a:ext uri="{28A0092B-C50C-407E-A947-70E740481C1C}">
                <a14:useLocalDpi xmlns:a14="http://schemas.microsoft.com/office/drawing/2010/main"/>
              </a:ext>
            </a:extLst>
          </a:blip>
          <a:stretch>
            <a:fillRect/>
          </a:stretch>
        </p:blipFill>
        <p:spPr>
          <a:xfrm>
            <a:off x="-1194000" y="367393"/>
            <a:ext cx="757762" cy="757762"/>
          </a:xfrm>
          <a:prstGeom prst="rect">
            <a:avLst/>
          </a:prstGeom>
        </p:spPr>
      </p:pic>
    </p:spTree>
    <p:extLst>
      <p:ext uri="{BB962C8B-B14F-4D97-AF65-F5344CB8AC3E}">
        <p14:creationId xmlns:p14="http://schemas.microsoft.com/office/powerpoint/2010/main" val="1663524054"/>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0" r:id="rId3"/>
    <p:sldLayoutId id="2147483661" r:id="rId4"/>
    <p:sldLayoutId id="2147483662" r:id="rId5"/>
    <p:sldLayoutId id="2147483665" r:id="rId6"/>
    <p:sldLayoutId id="2147483666" r:id="rId7"/>
    <p:sldLayoutId id="2147483650" r:id="rId8"/>
    <p:sldLayoutId id="2147483664"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6.xml"/><Relationship Id="rId5" Type="http://schemas.openxmlformats.org/officeDocument/2006/relationships/image" Target="../media/image11.jp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026" name="Picture 2" descr="https://i.ytimg.com/vi/BM9zjuVc7X0/maxres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00" y="0"/>
            <a:ext cx="12316800" cy="6928201"/>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a:extLst>
              <a:ext uri="{FF2B5EF4-FFF2-40B4-BE49-F238E27FC236}">
                <a16:creationId xmlns:a16="http://schemas.microsoft.com/office/drawing/2014/main" xmlns="" id="{4BAECB47-D1FA-4464-838B-540622A5F525}"/>
              </a:ext>
            </a:extLst>
          </p:cNvPr>
          <p:cNvSpPr/>
          <p:nvPr/>
        </p:nvSpPr>
        <p:spPr>
          <a:xfrm>
            <a:off x="-127800" y="-4501"/>
            <a:ext cx="12319800" cy="693270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2" name="Заголовок 1">
            <a:extLst>
              <a:ext uri="{FF2B5EF4-FFF2-40B4-BE49-F238E27FC236}">
                <a16:creationId xmlns:a16="http://schemas.microsoft.com/office/drawing/2014/main" xmlns="" id="{847F5D3A-7A06-404D-B6D0-B7EA088DE043}"/>
              </a:ext>
            </a:extLst>
          </p:cNvPr>
          <p:cNvSpPr>
            <a:spLocks noGrp="1"/>
          </p:cNvSpPr>
          <p:nvPr>
            <p:ph type="ctrTitle"/>
          </p:nvPr>
        </p:nvSpPr>
        <p:spPr/>
        <p:txBody>
          <a:bodyPr/>
          <a:lstStyle/>
          <a:p>
            <a:r>
              <a:rPr lang="en-US" b="1" dirty="0" smtClean="0">
                <a:solidFill>
                  <a:schemeClr val="bg1"/>
                </a:solidFill>
              </a:rPr>
              <a:t>William</a:t>
            </a:r>
            <a:r>
              <a:rPr lang="ru-RU" b="1" dirty="0" smtClean="0">
                <a:solidFill>
                  <a:schemeClr val="bg1"/>
                </a:solidFill>
              </a:rPr>
              <a:t> </a:t>
            </a:r>
            <a:r>
              <a:rPr lang="en-US" b="1" dirty="0" smtClean="0">
                <a:solidFill>
                  <a:schemeClr val="accent1"/>
                </a:solidFill>
              </a:rPr>
              <a:t>Shakespeare</a:t>
            </a:r>
            <a:endParaRPr lang="ru-RU" b="1" dirty="0">
              <a:solidFill>
                <a:schemeClr val="accent1"/>
              </a:solidFill>
            </a:endParaRPr>
          </a:p>
        </p:txBody>
      </p:sp>
      <p:sp>
        <p:nvSpPr>
          <p:cNvPr id="3" name="Подзаголовок 2">
            <a:extLst>
              <a:ext uri="{FF2B5EF4-FFF2-40B4-BE49-F238E27FC236}">
                <a16:creationId xmlns:a16="http://schemas.microsoft.com/office/drawing/2014/main" xmlns="" id="{CCA361A7-6838-41FC-970E-F714A101A8B9}"/>
              </a:ext>
            </a:extLst>
          </p:cNvPr>
          <p:cNvSpPr>
            <a:spLocks noGrp="1"/>
          </p:cNvSpPr>
          <p:nvPr>
            <p:ph type="subTitle" idx="1"/>
          </p:nvPr>
        </p:nvSpPr>
        <p:spPr>
          <a:xfrm>
            <a:off x="5466000" y="5859000"/>
            <a:ext cx="9144000" cy="1655762"/>
          </a:xfrm>
        </p:spPr>
        <p:txBody>
          <a:bodyPr/>
          <a:lstStyle/>
          <a:p>
            <a:r>
              <a:rPr lang="en-US" dirty="0" err="1" smtClean="0">
                <a:solidFill>
                  <a:schemeClr val="bg1"/>
                </a:solidFill>
              </a:rPr>
              <a:t>Vaganova</a:t>
            </a:r>
            <a:r>
              <a:rPr lang="en-US" dirty="0" smtClean="0">
                <a:solidFill>
                  <a:schemeClr val="bg1"/>
                </a:solidFill>
              </a:rPr>
              <a:t> O.</a:t>
            </a:r>
          </a:p>
          <a:p>
            <a:r>
              <a:rPr lang="en-US" dirty="0" smtClean="0">
                <a:solidFill>
                  <a:schemeClr val="bg1"/>
                </a:solidFill>
              </a:rPr>
              <a:t>Group </a:t>
            </a:r>
            <a:r>
              <a:rPr lang="ru-RU" dirty="0" smtClean="0">
                <a:solidFill>
                  <a:schemeClr val="bg1"/>
                </a:solidFill>
              </a:rPr>
              <a:t>№3834101/30001</a:t>
            </a:r>
            <a:endParaRPr lang="ru-RU" dirty="0">
              <a:solidFill>
                <a:schemeClr val="bg1"/>
              </a:solidFill>
            </a:endParaRPr>
          </a:p>
        </p:txBody>
      </p:sp>
      <p:cxnSp>
        <p:nvCxnSpPr>
          <p:cNvPr id="8" name="Прямая соединительная линия 7">
            <a:extLst>
              <a:ext uri="{FF2B5EF4-FFF2-40B4-BE49-F238E27FC236}">
                <a16:creationId xmlns:a16="http://schemas.microsoft.com/office/drawing/2014/main" xmlns="" id="{9EE28481-3F05-4D67-805E-F28B6E6D4DB0}"/>
              </a:ext>
            </a:extLst>
          </p:cNvPr>
          <p:cNvCxnSpPr/>
          <p:nvPr/>
        </p:nvCxnSpPr>
        <p:spPr>
          <a:xfrm flipH="1">
            <a:off x="1326000" y="1944000"/>
            <a:ext cx="9891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a:extLst>
              <a:ext uri="{FF2B5EF4-FFF2-40B4-BE49-F238E27FC236}">
                <a16:creationId xmlns:a16="http://schemas.microsoft.com/office/drawing/2014/main" xmlns="" id="{72827F8E-4C64-427F-BB93-5BAA7D7E4EED}"/>
              </a:ext>
            </a:extLst>
          </p:cNvPr>
          <p:cNvCxnSpPr>
            <a:cxnSpLocks/>
          </p:cNvCxnSpPr>
          <p:nvPr/>
        </p:nvCxnSpPr>
        <p:spPr>
          <a:xfrm flipH="1">
            <a:off x="1326000" y="4464000"/>
            <a:ext cx="7695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a:extLst>
              <a:ext uri="{FF2B5EF4-FFF2-40B4-BE49-F238E27FC236}">
                <a16:creationId xmlns:a16="http://schemas.microsoft.com/office/drawing/2014/main" xmlns="" id="{71D6975C-AE09-44A9-A6FC-0FFBDFB6D892}"/>
              </a:ext>
            </a:extLst>
          </p:cNvPr>
          <p:cNvCxnSpPr>
            <a:cxnSpLocks/>
          </p:cNvCxnSpPr>
          <p:nvPr/>
        </p:nvCxnSpPr>
        <p:spPr>
          <a:xfrm>
            <a:off x="1326000" y="1944000"/>
            <a:ext cx="0" cy="2520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xmlns="" id="{03096FA3-1855-4385-8DE4-640DAB32554D}"/>
              </a:ext>
            </a:extLst>
          </p:cNvPr>
          <p:cNvCxnSpPr>
            <a:cxnSpLocks/>
          </p:cNvCxnSpPr>
          <p:nvPr/>
        </p:nvCxnSpPr>
        <p:spPr>
          <a:xfrm>
            <a:off x="11217000" y="1944000"/>
            <a:ext cx="0" cy="14850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0" name="Подзаголовок 2">
            <a:extLst>
              <a:ext uri="{FF2B5EF4-FFF2-40B4-BE49-F238E27FC236}">
                <a16:creationId xmlns:a16="http://schemas.microsoft.com/office/drawing/2014/main" xmlns="" id="{CCA361A7-6838-41FC-970E-F714A101A8B9}"/>
              </a:ext>
            </a:extLst>
          </p:cNvPr>
          <p:cNvSpPr txBox="1">
            <a:spLocks/>
          </p:cNvSpPr>
          <p:nvPr/>
        </p:nvSpPr>
        <p:spPr>
          <a:xfrm>
            <a:off x="1326000" y="3394500"/>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bg1"/>
                </a:solidFill>
              </a:rPr>
              <a:t>was an English playwright, poet and actor</a:t>
            </a:r>
          </a:p>
        </p:txBody>
      </p:sp>
    </p:spTree>
    <p:extLst>
      <p:ext uri="{BB962C8B-B14F-4D97-AF65-F5344CB8AC3E}">
        <p14:creationId xmlns:p14="http://schemas.microsoft.com/office/powerpoint/2010/main" val="3025324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ic.pics.livejournal.com/cand_orel/85803014/4163215/4163215_origina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4416" y="818999"/>
            <a:ext cx="4574493" cy="544500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Заголовок 2">
            <a:extLst>
              <a:ext uri="{FF2B5EF4-FFF2-40B4-BE49-F238E27FC236}">
                <a16:creationId xmlns:a16="http://schemas.microsoft.com/office/drawing/2014/main" xmlns="" id="{7F149AF4-7763-4501-ADF0-105F3A43E509}"/>
              </a:ext>
            </a:extLst>
          </p:cNvPr>
          <p:cNvSpPr>
            <a:spLocks noGrp="1"/>
          </p:cNvSpPr>
          <p:nvPr>
            <p:ph type="title"/>
          </p:nvPr>
        </p:nvSpPr>
        <p:spPr/>
        <p:txBody>
          <a:bodyPr>
            <a:noAutofit/>
          </a:bodyPr>
          <a:lstStyle/>
          <a:p>
            <a:r>
              <a:rPr lang="en-US" sz="3600" dirty="0" smtClean="0"/>
              <a:t>William</a:t>
            </a:r>
            <a:r>
              <a:rPr lang="ru-RU" sz="3600" dirty="0" smtClean="0"/>
              <a:t> </a:t>
            </a:r>
            <a:r>
              <a:rPr lang="en-US" sz="3600" dirty="0" smtClean="0">
                <a:solidFill>
                  <a:srgbClr val="FFC000"/>
                </a:solidFill>
              </a:rPr>
              <a:t>Shakespeare</a:t>
            </a:r>
            <a:endParaRPr lang="ru-RU" sz="3600" dirty="0">
              <a:solidFill>
                <a:srgbClr val="FFC000"/>
              </a:solidFill>
            </a:endParaRPr>
          </a:p>
        </p:txBody>
      </p:sp>
      <p:grpSp>
        <p:nvGrpSpPr>
          <p:cNvPr id="6" name="Группа 5">
            <a:extLst>
              <a:ext uri="{FF2B5EF4-FFF2-40B4-BE49-F238E27FC236}">
                <a16:creationId xmlns:a16="http://schemas.microsoft.com/office/drawing/2014/main" xmlns="" id="{BF74CE95-0DD1-484B-85CF-5F794D4CE32C}"/>
              </a:ext>
            </a:extLst>
          </p:cNvPr>
          <p:cNvGrpSpPr/>
          <p:nvPr/>
        </p:nvGrpSpPr>
        <p:grpSpPr>
          <a:xfrm>
            <a:off x="965562" y="414000"/>
            <a:ext cx="4410438" cy="5589882"/>
            <a:chOff x="1416000" y="279000"/>
            <a:chExt cx="4005000" cy="5770645"/>
          </a:xfrm>
        </p:grpSpPr>
        <p:cxnSp>
          <p:nvCxnSpPr>
            <p:cNvPr id="7" name="Прямая соединительная линия 6">
              <a:extLst>
                <a:ext uri="{FF2B5EF4-FFF2-40B4-BE49-F238E27FC236}">
                  <a16:creationId xmlns:a16="http://schemas.microsoft.com/office/drawing/2014/main" xmlns="" id="{7DDA7205-6C9B-4F31-8085-92C3792F3CC0}"/>
                </a:ext>
              </a:extLst>
            </p:cNvPr>
            <p:cNvCxnSpPr>
              <a:cxnSpLocks/>
            </p:cNvCxnSpPr>
            <p:nvPr/>
          </p:nvCxnSpPr>
          <p:spPr>
            <a:xfrm flipH="1">
              <a:off x="1416000" y="279000"/>
              <a:ext cx="4005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a:extLst>
                <a:ext uri="{FF2B5EF4-FFF2-40B4-BE49-F238E27FC236}">
                  <a16:creationId xmlns:a16="http://schemas.microsoft.com/office/drawing/2014/main" xmlns="" id="{C0E5D315-65C3-4F4E-AA01-B20CB9561BE4}"/>
                </a:ext>
              </a:extLst>
            </p:cNvPr>
            <p:cNvCxnSpPr>
              <a:cxnSpLocks/>
            </p:cNvCxnSpPr>
            <p:nvPr/>
          </p:nvCxnSpPr>
          <p:spPr>
            <a:xfrm flipH="1">
              <a:off x="1416000" y="6049645"/>
              <a:ext cx="4005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a:extLst>
                <a:ext uri="{FF2B5EF4-FFF2-40B4-BE49-F238E27FC236}">
                  <a16:creationId xmlns:a16="http://schemas.microsoft.com/office/drawing/2014/main" xmlns="" id="{A8515BCA-BA59-49DF-A920-9D501341BFE7}"/>
                </a:ext>
              </a:extLst>
            </p:cNvPr>
            <p:cNvCxnSpPr>
              <a:cxnSpLocks/>
            </p:cNvCxnSpPr>
            <p:nvPr/>
          </p:nvCxnSpPr>
          <p:spPr>
            <a:xfrm>
              <a:off x="1416000" y="279000"/>
              <a:ext cx="0" cy="577064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a:extLst>
                <a:ext uri="{FF2B5EF4-FFF2-40B4-BE49-F238E27FC236}">
                  <a16:creationId xmlns:a16="http://schemas.microsoft.com/office/drawing/2014/main" xmlns="" id="{07F411EB-60F0-47AE-9754-F7EA962F729E}"/>
                </a:ext>
              </a:extLst>
            </p:cNvPr>
            <p:cNvCxnSpPr>
              <a:cxnSpLocks/>
            </p:cNvCxnSpPr>
            <p:nvPr/>
          </p:nvCxnSpPr>
          <p:spPr>
            <a:xfrm>
              <a:off x="5421000" y="1449000"/>
              <a:ext cx="0" cy="4600645"/>
            </a:xfrm>
            <a:prstGeom prst="line">
              <a:avLst/>
            </a:prstGeom>
            <a:ln w="31750"/>
          </p:spPr>
          <p:style>
            <a:lnRef idx="1">
              <a:schemeClr val="accent1"/>
            </a:lnRef>
            <a:fillRef idx="0">
              <a:schemeClr val="accent1"/>
            </a:fillRef>
            <a:effectRef idx="0">
              <a:schemeClr val="accent1"/>
            </a:effectRef>
            <a:fontRef idx="minor">
              <a:schemeClr val="tx1"/>
            </a:fontRef>
          </p:style>
        </p:cxnSp>
      </p:grpSp>
      <p:sp>
        <p:nvSpPr>
          <p:cNvPr id="11" name="Текст 1">
            <a:extLst>
              <a:ext uri="{FF2B5EF4-FFF2-40B4-BE49-F238E27FC236}">
                <a16:creationId xmlns:a16="http://schemas.microsoft.com/office/drawing/2014/main" xmlns="" id="{40A0CBBC-8C0A-43CD-9C79-E3438F4AF01C}"/>
              </a:ext>
            </a:extLst>
          </p:cNvPr>
          <p:cNvSpPr txBox="1">
            <a:spLocks/>
          </p:cNvSpPr>
          <p:nvPr/>
        </p:nvSpPr>
        <p:spPr>
          <a:xfrm>
            <a:off x="5646000" y="2034000"/>
            <a:ext cx="6120550" cy="351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smtClean="0"/>
              <a:t>William </a:t>
            </a:r>
            <a:r>
              <a:rPr lang="en-US" dirty="0"/>
              <a:t>Shakespeare was born on 23</a:t>
            </a:r>
            <a:r>
              <a:rPr lang="en-US" baseline="30000" dirty="0"/>
              <a:t>rd</a:t>
            </a:r>
            <a:r>
              <a:rPr lang="en-US" dirty="0"/>
              <a:t>  April 1564 in Stratford upon Avon in England</a:t>
            </a:r>
            <a:r>
              <a:rPr lang="en-US" dirty="0" smtClean="0"/>
              <a:t>.</a:t>
            </a:r>
          </a:p>
          <a:p>
            <a:pPr>
              <a:buFont typeface="Wingdings" panose="05000000000000000000" pitchFamily="2" charset="2"/>
              <a:buChar char="Ø"/>
            </a:pPr>
            <a:r>
              <a:rPr lang="en-US" dirty="0"/>
              <a:t>Tradition holds that Shakespeare died on his 52</a:t>
            </a:r>
            <a:r>
              <a:rPr lang="en-US" baseline="30000" dirty="0"/>
              <a:t>nd</a:t>
            </a:r>
            <a:r>
              <a:rPr lang="en-US" dirty="0"/>
              <a:t> birthday, April 23, </a:t>
            </a:r>
            <a:r>
              <a:rPr lang="en-US" dirty="0" smtClean="0"/>
              <a:t>1616.</a:t>
            </a:r>
            <a:r>
              <a:rPr lang="en-US" dirty="0"/>
              <a:t> The exact cause of Shakespeare’s death is unknown, though many people believe he died following a brief illness.</a:t>
            </a:r>
            <a:endParaRPr lang="ru-RU" dirty="0"/>
          </a:p>
          <a:p>
            <a:pPr>
              <a:buFont typeface="Wingdings" panose="05000000000000000000" pitchFamily="2" charset="2"/>
              <a:buChar char="Ø"/>
            </a:pPr>
            <a:endParaRPr lang="ru-RU" dirty="0"/>
          </a:p>
        </p:txBody>
      </p:sp>
    </p:spTree>
    <p:extLst>
      <p:ext uri="{BB962C8B-B14F-4D97-AF65-F5344CB8AC3E}">
        <p14:creationId xmlns:p14="http://schemas.microsoft.com/office/powerpoint/2010/main" val="3610238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Прямоугольник 18">
            <a:extLst>
              <a:ext uri="{FF2B5EF4-FFF2-40B4-BE49-F238E27FC236}">
                <a16:creationId xmlns:a16="http://schemas.microsoft.com/office/drawing/2014/main" xmlns="" id="{6AEF48A7-B891-40C2-93D8-783E536400B5}"/>
              </a:ext>
            </a:extLst>
          </p:cNvPr>
          <p:cNvSpPr/>
          <p:nvPr/>
        </p:nvSpPr>
        <p:spPr>
          <a:xfrm>
            <a:off x="4759647" y="1764000"/>
            <a:ext cx="6736353" cy="12980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000" y="773302"/>
            <a:ext cx="4568365" cy="2633948"/>
          </a:xfrm>
          <a:prstGeom prst="rect">
            <a:avLst/>
          </a:prstGeom>
          <a:ln>
            <a:noFill/>
          </a:ln>
          <a:effectLst>
            <a:outerShdw blurRad="292100" dist="139700" dir="2700000" algn="tl" rotWithShape="0">
              <a:srgbClr val="333333">
                <a:alpha val="65000"/>
              </a:srgbClr>
            </a:outerShdw>
          </a:effectLst>
        </p:spPr>
      </p:pic>
      <p:sp>
        <p:nvSpPr>
          <p:cNvPr id="13" name="Текст 12">
            <a:extLst>
              <a:ext uri="{FF2B5EF4-FFF2-40B4-BE49-F238E27FC236}">
                <a16:creationId xmlns:a16="http://schemas.microsoft.com/office/drawing/2014/main" xmlns="" id="{BB78F136-E92D-4D15-A29E-F8A9D96F280B}"/>
              </a:ext>
            </a:extLst>
          </p:cNvPr>
          <p:cNvSpPr>
            <a:spLocks noGrp="1"/>
          </p:cNvSpPr>
          <p:nvPr>
            <p:ph type="body" sz="quarter" idx="10"/>
          </p:nvPr>
        </p:nvSpPr>
        <p:spPr>
          <a:xfrm>
            <a:off x="4971000" y="1889257"/>
            <a:ext cx="6390914" cy="1134743"/>
          </a:xfrm>
        </p:spPr>
        <p:txBody>
          <a:bodyPr>
            <a:normAutofit/>
          </a:bodyPr>
          <a:lstStyle/>
          <a:p>
            <a:pPr marL="0" indent="0">
              <a:buNone/>
            </a:pPr>
            <a:r>
              <a:rPr lang="ru-RU" sz="2400" dirty="0"/>
              <a:t> </a:t>
            </a:r>
            <a:r>
              <a:rPr lang="en-US" sz="2400" dirty="0"/>
              <a:t>In 1594, Shakespeare joined Lord Chamberlain’s Men, the London acting company that he worked with for the duration of his career. </a:t>
            </a:r>
            <a:endParaRPr lang="ru-RU" sz="2400" dirty="0"/>
          </a:p>
        </p:txBody>
      </p:sp>
      <p:sp>
        <p:nvSpPr>
          <p:cNvPr id="12" name="Заголовок 11">
            <a:extLst>
              <a:ext uri="{FF2B5EF4-FFF2-40B4-BE49-F238E27FC236}">
                <a16:creationId xmlns:a16="http://schemas.microsoft.com/office/drawing/2014/main" xmlns="" id="{CB7949FA-8CDC-4C5B-97ED-0835EA21E476}"/>
              </a:ext>
            </a:extLst>
          </p:cNvPr>
          <p:cNvSpPr>
            <a:spLocks noGrp="1"/>
          </p:cNvSpPr>
          <p:nvPr>
            <p:ph type="title"/>
          </p:nvPr>
        </p:nvSpPr>
        <p:spPr>
          <a:xfrm>
            <a:off x="5375636" y="434565"/>
            <a:ext cx="6390913" cy="1325563"/>
          </a:xfrm>
        </p:spPr>
        <p:txBody>
          <a:bodyPr>
            <a:normAutofit/>
          </a:bodyPr>
          <a:lstStyle/>
          <a:p>
            <a:r>
              <a:rPr lang="en-US" sz="3600" dirty="0" smtClean="0"/>
              <a:t>William</a:t>
            </a:r>
            <a:r>
              <a:rPr lang="ru-RU" sz="3600" dirty="0" smtClean="0"/>
              <a:t> </a:t>
            </a:r>
            <a:r>
              <a:rPr lang="en-US" sz="3600" dirty="0" smtClean="0">
                <a:solidFill>
                  <a:srgbClr val="FFC000"/>
                </a:solidFill>
              </a:rPr>
              <a:t>Shakespeare</a:t>
            </a:r>
            <a:endParaRPr lang="ru-RU" sz="3600" dirty="0">
              <a:solidFill>
                <a:srgbClr val="FFC000"/>
              </a:solidFill>
            </a:endParaRPr>
          </a:p>
        </p:txBody>
      </p:sp>
      <p:grpSp>
        <p:nvGrpSpPr>
          <p:cNvPr id="7" name="Группа 6">
            <a:extLst>
              <a:ext uri="{FF2B5EF4-FFF2-40B4-BE49-F238E27FC236}">
                <a16:creationId xmlns:a16="http://schemas.microsoft.com/office/drawing/2014/main" xmlns="" id="{12DAD24F-1165-40E0-AF4D-4184DD404F7F}"/>
              </a:ext>
            </a:extLst>
          </p:cNvPr>
          <p:cNvGrpSpPr/>
          <p:nvPr/>
        </p:nvGrpSpPr>
        <p:grpSpPr>
          <a:xfrm>
            <a:off x="965562" y="414000"/>
            <a:ext cx="4410438" cy="5589882"/>
            <a:chOff x="1416000" y="279000"/>
            <a:chExt cx="4005000" cy="5770645"/>
          </a:xfrm>
        </p:grpSpPr>
        <p:cxnSp>
          <p:nvCxnSpPr>
            <p:cNvPr id="8" name="Прямая соединительная линия 7">
              <a:extLst>
                <a:ext uri="{FF2B5EF4-FFF2-40B4-BE49-F238E27FC236}">
                  <a16:creationId xmlns:a16="http://schemas.microsoft.com/office/drawing/2014/main" xmlns="" id="{57270459-BB72-4328-963F-2DBE530D5193}"/>
                </a:ext>
              </a:extLst>
            </p:cNvPr>
            <p:cNvCxnSpPr>
              <a:cxnSpLocks/>
            </p:cNvCxnSpPr>
            <p:nvPr/>
          </p:nvCxnSpPr>
          <p:spPr>
            <a:xfrm flipH="1">
              <a:off x="1416000" y="279000"/>
              <a:ext cx="4005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a:extLst>
                <a:ext uri="{FF2B5EF4-FFF2-40B4-BE49-F238E27FC236}">
                  <a16:creationId xmlns:a16="http://schemas.microsoft.com/office/drawing/2014/main" xmlns="" id="{14B2F65C-9558-4C23-A7CA-6AA1B58F1088}"/>
                </a:ext>
              </a:extLst>
            </p:cNvPr>
            <p:cNvCxnSpPr>
              <a:cxnSpLocks/>
            </p:cNvCxnSpPr>
            <p:nvPr/>
          </p:nvCxnSpPr>
          <p:spPr>
            <a:xfrm flipH="1">
              <a:off x="1416000" y="6049645"/>
              <a:ext cx="4005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a:extLst>
                <a:ext uri="{FF2B5EF4-FFF2-40B4-BE49-F238E27FC236}">
                  <a16:creationId xmlns:a16="http://schemas.microsoft.com/office/drawing/2014/main" xmlns="" id="{15B22A07-F0F6-4AC9-BEFF-1012E94B7445}"/>
                </a:ext>
              </a:extLst>
            </p:cNvPr>
            <p:cNvCxnSpPr>
              <a:cxnSpLocks/>
            </p:cNvCxnSpPr>
            <p:nvPr/>
          </p:nvCxnSpPr>
          <p:spPr>
            <a:xfrm>
              <a:off x="1416000" y="279000"/>
              <a:ext cx="0" cy="5770645"/>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a:extLst>
                <a:ext uri="{FF2B5EF4-FFF2-40B4-BE49-F238E27FC236}">
                  <a16:creationId xmlns:a16="http://schemas.microsoft.com/office/drawing/2014/main" xmlns="" id="{E406B466-5E7B-4AA7-A061-C10986B0A0A6}"/>
                </a:ext>
              </a:extLst>
            </p:cNvPr>
            <p:cNvCxnSpPr>
              <a:cxnSpLocks/>
            </p:cNvCxnSpPr>
            <p:nvPr/>
          </p:nvCxnSpPr>
          <p:spPr>
            <a:xfrm>
              <a:off x="5421000" y="3391498"/>
              <a:ext cx="0" cy="2658147"/>
            </a:xfrm>
            <a:prstGeom prst="line">
              <a:avLst/>
            </a:prstGeom>
            <a:ln w="31750"/>
          </p:spPr>
          <p:style>
            <a:lnRef idx="1">
              <a:schemeClr val="accent1"/>
            </a:lnRef>
            <a:fillRef idx="0">
              <a:schemeClr val="accent1"/>
            </a:fillRef>
            <a:effectRef idx="0">
              <a:schemeClr val="accent1"/>
            </a:effectRef>
            <a:fontRef idx="minor">
              <a:schemeClr val="tx1"/>
            </a:fontRef>
          </p:style>
        </p:cxnSp>
      </p:grpSp>
      <p:sp>
        <p:nvSpPr>
          <p:cNvPr id="14" name="Прямоугольник 13">
            <a:extLst>
              <a:ext uri="{FF2B5EF4-FFF2-40B4-BE49-F238E27FC236}">
                <a16:creationId xmlns:a16="http://schemas.microsoft.com/office/drawing/2014/main" xmlns="" id="{6AEF48A7-B891-40C2-93D8-783E536400B5}"/>
              </a:ext>
            </a:extLst>
          </p:cNvPr>
          <p:cNvSpPr/>
          <p:nvPr/>
        </p:nvSpPr>
        <p:spPr>
          <a:xfrm>
            <a:off x="222422" y="3924000"/>
            <a:ext cx="7133578" cy="23330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5" name="Текст 11">
            <a:extLst>
              <a:ext uri="{FF2B5EF4-FFF2-40B4-BE49-F238E27FC236}">
                <a16:creationId xmlns:a16="http://schemas.microsoft.com/office/drawing/2014/main" xmlns="" id="{2BE7534F-16E9-4CA4-AF3B-D4CFB4221EFC}"/>
              </a:ext>
            </a:extLst>
          </p:cNvPr>
          <p:cNvSpPr txBox="1">
            <a:spLocks/>
          </p:cNvSpPr>
          <p:nvPr/>
        </p:nvSpPr>
        <p:spPr>
          <a:xfrm>
            <a:off x="372801" y="4199330"/>
            <a:ext cx="6881330" cy="205776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200" dirty="0"/>
              <a:t>By 1599, Shakespeare and several fellow actors built their own theater, which they </a:t>
            </a:r>
            <a:r>
              <a:rPr lang="en-US" sz="3200" dirty="0" smtClean="0"/>
              <a:t>called</a:t>
            </a:r>
          </a:p>
          <a:p>
            <a:pPr marL="0" indent="0" algn="ctr">
              <a:buNone/>
            </a:pPr>
            <a:r>
              <a:rPr lang="en-US" sz="3200" dirty="0" smtClean="0"/>
              <a:t> </a:t>
            </a:r>
            <a:r>
              <a:rPr lang="en-US" sz="3200" dirty="0"/>
              <a:t>the Globe Theater.</a:t>
            </a:r>
            <a:endParaRPr lang="ru-RU" sz="3200" dirty="0"/>
          </a:p>
        </p:txBody>
      </p:sp>
      <p:sp>
        <p:nvSpPr>
          <p:cNvPr id="16" name="Текст 10">
            <a:extLst>
              <a:ext uri="{FF2B5EF4-FFF2-40B4-BE49-F238E27FC236}">
                <a16:creationId xmlns:a16="http://schemas.microsoft.com/office/drawing/2014/main" xmlns="" id="{036A69DC-328D-485C-97C0-833D0C8C7A0B}"/>
              </a:ext>
            </a:extLst>
          </p:cNvPr>
          <p:cNvSpPr txBox="1">
            <a:spLocks/>
          </p:cNvSpPr>
          <p:nvPr/>
        </p:nvSpPr>
        <p:spPr>
          <a:xfrm>
            <a:off x="4351549" y="4068701"/>
            <a:ext cx="3379215" cy="19576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ru-RU" dirty="0">
              <a:solidFill>
                <a:schemeClr val="tx2"/>
              </a:solidFill>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6000" y="3170790"/>
            <a:ext cx="4628854" cy="32980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205479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a:extLst>
              <a:ext uri="{FF2B5EF4-FFF2-40B4-BE49-F238E27FC236}">
                <a16:creationId xmlns:a16="http://schemas.microsoft.com/office/drawing/2014/main" xmlns="" id="{4E8A3BEF-7BA3-4F77-AF38-E07A0A8F9482}"/>
              </a:ext>
            </a:extLst>
          </p:cNvPr>
          <p:cNvSpPr>
            <a:spLocks noGrp="1"/>
          </p:cNvSpPr>
          <p:nvPr>
            <p:ph type="body" sz="quarter" idx="10"/>
          </p:nvPr>
        </p:nvSpPr>
        <p:spPr>
          <a:xfrm>
            <a:off x="-24000" y="2304000"/>
            <a:ext cx="5670550" cy="1664863"/>
          </a:xfrm>
        </p:spPr>
        <p:txBody>
          <a:bodyPr>
            <a:normAutofit/>
          </a:bodyPr>
          <a:lstStyle/>
          <a:p>
            <a:pPr marL="0" indent="0" algn="ctr">
              <a:buNone/>
            </a:pPr>
            <a:r>
              <a:rPr lang="ru-RU" sz="2600" dirty="0"/>
              <a:t> </a:t>
            </a:r>
            <a:r>
              <a:rPr lang="en-US" sz="2600" dirty="0"/>
              <a:t>Known throughout the world, Shakespeare’s works—at least </a:t>
            </a:r>
            <a:endParaRPr lang="en-US" sz="2600" dirty="0" smtClean="0"/>
          </a:p>
          <a:p>
            <a:pPr marL="0" indent="0" algn="ctr">
              <a:buNone/>
            </a:pPr>
            <a:r>
              <a:rPr lang="en-US" sz="2600" dirty="0" smtClean="0"/>
              <a:t>37 </a:t>
            </a:r>
            <a:r>
              <a:rPr lang="en-US" sz="2600" dirty="0"/>
              <a:t>plays, 154 sonnets, and 2 narrative poems. </a:t>
            </a:r>
            <a:endParaRPr lang="en-US" sz="2600" dirty="0"/>
          </a:p>
        </p:txBody>
      </p:sp>
      <p:sp>
        <p:nvSpPr>
          <p:cNvPr id="8" name="Заголовок 7">
            <a:extLst>
              <a:ext uri="{FF2B5EF4-FFF2-40B4-BE49-F238E27FC236}">
                <a16:creationId xmlns:a16="http://schemas.microsoft.com/office/drawing/2014/main" xmlns="" id="{D118C81C-D70E-45BF-9CB8-ABBD91CDE692}"/>
              </a:ext>
            </a:extLst>
          </p:cNvPr>
          <p:cNvSpPr>
            <a:spLocks noGrp="1"/>
          </p:cNvSpPr>
          <p:nvPr>
            <p:ph type="title"/>
          </p:nvPr>
        </p:nvSpPr>
        <p:spPr/>
        <p:txBody>
          <a:bodyPr>
            <a:normAutofit/>
          </a:bodyPr>
          <a:lstStyle/>
          <a:p>
            <a:pPr algn="ctr"/>
            <a:r>
              <a:rPr lang="en-US" sz="3600" dirty="0" smtClean="0"/>
              <a:t>William</a:t>
            </a:r>
            <a:r>
              <a:rPr lang="ru-RU" sz="3600" dirty="0" smtClean="0"/>
              <a:t> </a:t>
            </a:r>
            <a:r>
              <a:rPr lang="en-US" sz="3600" dirty="0"/>
              <a:t> </a:t>
            </a:r>
            <a:r>
              <a:rPr lang="en-US" sz="3600" dirty="0" smtClean="0">
                <a:solidFill>
                  <a:srgbClr val="FFC000"/>
                </a:solidFill>
              </a:rPr>
              <a:t>Shakespeare</a:t>
            </a:r>
            <a:endParaRPr lang="ru-RU" sz="3600" dirty="0">
              <a:solidFill>
                <a:srgbClr val="FFC000"/>
              </a:solidFill>
            </a:endParaRPr>
          </a:p>
        </p:txBody>
      </p:sp>
      <p:sp>
        <p:nvSpPr>
          <p:cNvPr id="13" name="Текст 8">
            <a:extLst>
              <a:ext uri="{FF2B5EF4-FFF2-40B4-BE49-F238E27FC236}">
                <a16:creationId xmlns:a16="http://schemas.microsoft.com/office/drawing/2014/main" xmlns="" id="{0D6F023E-58A9-4A2A-A1A7-21FDE151E179}"/>
              </a:ext>
            </a:extLst>
          </p:cNvPr>
          <p:cNvSpPr txBox="1">
            <a:spLocks/>
          </p:cNvSpPr>
          <p:nvPr/>
        </p:nvSpPr>
        <p:spPr>
          <a:xfrm>
            <a:off x="-24000" y="4374000"/>
            <a:ext cx="5670550" cy="16856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600" dirty="0"/>
              <a:t>Shakespeare produced most of his known works between 1589 and 1613</a:t>
            </a:r>
            <a:endParaRPr lang="ru-RU" sz="2600" dirty="0"/>
          </a:p>
        </p:txBody>
      </p:sp>
      <p:pic>
        <p:nvPicPr>
          <p:cNvPr id="4098" name="Picture 2" descr="https://leverageedublog.s3.ap-south-1.amazonaws.com/blog/wp-content/uploads/2020/08/12200256/Famous-Books-by-Shakespear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92" t="-247" r="-2392" b="247"/>
          <a:stretch/>
        </p:blipFill>
        <p:spPr bwMode="auto">
          <a:xfrm>
            <a:off x="5556000" y="1243629"/>
            <a:ext cx="7020000" cy="4390371"/>
          </a:xfrm>
          <a:prstGeom prst="flowChartOnlineStorag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812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Прямоугольник 10">
            <a:extLst>
              <a:ext uri="{FF2B5EF4-FFF2-40B4-BE49-F238E27FC236}">
                <a16:creationId xmlns:a16="http://schemas.microsoft.com/office/drawing/2014/main" xmlns="" id="{19BDDA06-FA61-4444-B7B0-098A76600C47}"/>
              </a:ext>
            </a:extLst>
          </p:cNvPr>
          <p:cNvSpPr/>
          <p:nvPr/>
        </p:nvSpPr>
        <p:spPr>
          <a:xfrm>
            <a:off x="0" y="4383000"/>
            <a:ext cx="1146000" cy="247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 name="Заголовок 4">
            <a:extLst>
              <a:ext uri="{FF2B5EF4-FFF2-40B4-BE49-F238E27FC236}">
                <a16:creationId xmlns:a16="http://schemas.microsoft.com/office/drawing/2014/main" xmlns="" id="{DED57699-61FD-42F4-918B-3EC1A3D20088}"/>
              </a:ext>
            </a:extLst>
          </p:cNvPr>
          <p:cNvSpPr>
            <a:spLocks noGrp="1"/>
          </p:cNvSpPr>
          <p:nvPr>
            <p:ph type="title"/>
          </p:nvPr>
        </p:nvSpPr>
        <p:spPr/>
        <p:txBody>
          <a:bodyPr>
            <a:normAutofit/>
          </a:bodyPr>
          <a:lstStyle/>
          <a:p>
            <a:r>
              <a:rPr lang="en-US" sz="4000" dirty="0" smtClean="0"/>
              <a:t>Stratford is a town</a:t>
            </a:r>
            <a:r>
              <a:rPr lang="ru-RU" sz="4000" dirty="0" smtClean="0"/>
              <a:t> </a:t>
            </a:r>
            <a:r>
              <a:rPr lang="en-US" sz="4000" dirty="0" smtClean="0">
                <a:solidFill>
                  <a:srgbClr val="FFC000"/>
                </a:solidFill>
              </a:rPr>
              <a:t>dedicated to Shakespeare’s life and work</a:t>
            </a:r>
            <a:endParaRPr lang="ru-RU" sz="4000" dirty="0">
              <a:solidFill>
                <a:srgbClr val="FFC000"/>
              </a:solidFill>
            </a:endParaRPr>
          </a:p>
        </p:txBody>
      </p:sp>
      <p:sp>
        <p:nvSpPr>
          <p:cNvPr id="2" name="Текст 1"/>
          <p:cNvSpPr>
            <a:spLocks noGrp="1"/>
          </p:cNvSpPr>
          <p:nvPr>
            <p:ph type="body" sz="quarter" idx="14"/>
          </p:nvPr>
        </p:nvSpPr>
        <p:spPr/>
        <p:txBody>
          <a:bodyPr/>
          <a:lstStyle/>
          <a:p>
            <a:r>
              <a:rPr lang="en-US" dirty="0"/>
              <a:t>Visitors come there from all over the world to learn more about Shakespeare’s life.</a:t>
            </a:r>
            <a:endParaRPr lang="ru-RU" dirty="0"/>
          </a:p>
          <a:p>
            <a:endParaRPr lang="ru-RU" dirty="0"/>
          </a:p>
        </p:txBody>
      </p:sp>
      <p:pic>
        <p:nvPicPr>
          <p:cNvPr id="16" name="Рисунок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6000" y="4453701"/>
            <a:ext cx="3087530" cy="2333598"/>
          </a:xfrm>
          <a:prstGeom prst="rect">
            <a:avLst/>
          </a:prstGeom>
          <a:ln>
            <a:noFill/>
          </a:ln>
          <a:effectLst>
            <a:outerShdw blurRad="292100" dist="139700" dir="2700000" algn="tl" rotWithShape="0">
              <a:srgbClr val="333333">
                <a:alpha val="65000"/>
              </a:srgbClr>
            </a:outerShdw>
          </a:effectLst>
        </p:spPr>
      </p:pic>
      <p:pic>
        <p:nvPicPr>
          <p:cNvPr id="17" name="Рисунок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76000" y="144000"/>
            <a:ext cx="3105000" cy="4140000"/>
          </a:xfrm>
          <a:prstGeom prst="rect">
            <a:avLst/>
          </a:prstGeom>
          <a:ln>
            <a:noFill/>
          </a:ln>
          <a:effectLst>
            <a:outerShdw blurRad="292100" dist="139700" dir="2700000" algn="tl" rotWithShape="0">
              <a:srgbClr val="333333">
                <a:alpha val="65000"/>
              </a:srgbClr>
            </a:outerShdw>
          </a:effectLst>
        </p:spPr>
      </p:pic>
      <p:pic>
        <p:nvPicPr>
          <p:cNvPr id="18" name="Рисунок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46" y="3294000"/>
            <a:ext cx="4782154" cy="3178600"/>
          </a:xfrm>
          <a:prstGeom prst="rect">
            <a:avLst/>
          </a:prstGeom>
          <a:ln>
            <a:noFill/>
          </a:ln>
          <a:effectLst>
            <a:outerShdw blurRad="292100" dist="139700" dir="2700000" algn="tl" rotWithShape="0">
              <a:srgbClr val="333333">
                <a:alpha val="65000"/>
              </a:srgbClr>
            </a:outerShdw>
          </a:effectLst>
        </p:spPr>
      </p:pic>
      <p:pic>
        <p:nvPicPr>
          <p:cNvPr id="19" name="Рисунок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86000" y="3564000"/>
            <a:ext cx="3900000" cy="2925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52298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xmlns="" id="{7F6F86BE-0DD2-4FE3-982C-F0F414656159}"/>
              </a:ext>
            </a:extLst>
          </p:cNvPr>
          <p:cNvSpPr>
            <a:spLocks noGrp="1"/>
          </p:cNvSpPr>
          <p:nvPr>
            <p:ph type="title"/>
          </p:nvPr>
        </p:nvSpPr>
        <p:spPr/>
        <p:txBody>
          <a:bodyPr/>
          <a:lstStyle/>
          <a:p>
            <a:pPr algn="ctr"/>
            <a:r>
              <a:rPr lang="en-US" dirty="0" smtClean="0"/>
              <a:t>The</a:t>
            </a:r>
            <a:r>
              <a:rPr lang="ru-RU" dirty="0" smtClean="0"/>
              <a:t> </a:t>
            </a:r>
            <a:r>
              <a:rPr lang="en-US" dirty="0" smtClean="0">
                <a:solidFill>
                  <a:srgbClr val="FFC000"/>
                </a:solidFill>
              </a:rPr>
              <a:t>Globe</a:t>
            </a:r>
            <a:r>
              <a:rPr lang="ru-RU" dirty="0" smtClean="0">
                <a:solidFill>
                  <a:srgbClr val="FFC000"/>
                </a:solidFill>
              </a:rPr>
              <a:t> </a:t>
            </a:r>
            <a:r>
              <a:rPr lang="en-US" dirty="0" smtClean="0">
                <a:solidFill>
                  <a:srgbClr val="FFC000"/>
                </a:solidFill>
              </a:rPr>
              <a:t>Theatre</a:t>
            </a:r>
            <a:endParaRPr lang="ru-RU" dirty="0">
              <a:solidFill>
                <a:srgbClr val="FFC000"/>
              </a:solidFill>
            </a:endParaRPr>
          </a:p>
        </p:txBody>
      </p:sp>
      <p:sp>
        <p:nvSpPr>
          <p:cNvPr id="9" name="Текст 8">
            <a:extLst>
              <a:ext uri="{FF2B5EF4-FFF2-40B4-BE49-F238E27FC236}">
                <a16:creationId xmlns:a16="http://schemas.microsoft.com/office/drawing/2014/main" xmlns="" id="{60E971C1-3569-4E28-9BC9-947205427270}"/>
              </a:ext>
            </a:extLst>
          </p:cNvPr>
          <p:cNvSpPr>
            <a:spLocks noGrp="1"/>
          </p:cNvSpPr>
          <p:nvPr>
            <p:ph type="body" sz="quarter" idx="13"/>
          </p:nvPr>
        </p:nvSpPr>
        <p:spPr>
          <a:xfrm>
            <a:off x="471000" y="1361561"/>
            <a:ext cx="11274737" cy="3069925"/>
          </a:xfrm>
        </p:spPr>
        <p:txBody>
          <a:bodyPr>
            <a:normAutofit/>
          </a:bodyPr>
          <a:lstStyle/>
          <a:p>
            <a:pPr marL="0" indent="0" algn="ctr">
              <a:buNone/>
            </a:pPr>
            <a:r>
              <a:rPr lang="en-US" sz="2300" dirty="0"/>
              <a:t>The Globe used to be one of the biggest theatres in London and since its restoration in 2000, audiences there have been able to experience what going to the theatre used to be like 400 years ago.</a:t>
            </a:r>
            <a:endParaRPr lang="en-US" sz="2300"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000" y="2529000"/>
            <a:ext cx="5405528" cy="38514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1000" y="2533050"/>
            <a:ext cx="6075000" cy="37968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74332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4717" t="10241" r="3271" b="10241"/>
          <a:stretch/>
        </p:blipFill>
        <p:spPr>
          <a:xfrm>
            <a:off x="6996000" y="639000"/>
            <a:ext cx="4491317" cy="5191476"/>
          </a:xfrm>
          <a:prstGeom prst="rect">
            <a:avLst/>
          </a:prstGeom>
          <a:ln>
            <a:noFill/>
          </a:ln>
          <a:effectLst>
            <a:outerShdw blurRad="292100" dist="139700" dir="2700000" algn="tl" rotWithShape="0">
              <a:srgbClr val="333333">
                <a:alpha val="65000"/>
              </a:srgbClr>
            </a:outerShdw>
          </a:effectLst>
        </p:spPr>
      </p:pic>
      <p:sp>
        <p:nvSpPr>
          <p:cNvPr id="8" name="Текст 7">
            <a:extLst>
              <a:ext uri="{FF2B5EF4-FFF2-40B4-BE49-F238E27FC236}">
                <a16:creationId xmlns:a16="http://schemas.microsoft.com/office/drawing/2014/main" xmlns="" id="{E4894264-596E-4B24-8B9C-888EA6852198}"/>
              </a:ext>
            </a:extLst>
          </p:cNvPr>
          <p:cNvSpPr>
            <a:spLocks noGrp="1"/>
          </p:cNvSpPr>
          <p:nvPr>
            <p:ph type="body" sz="quarter" idx="10"/>
          </p:nvPr>
        </p:nvSpPr>
        <p:spPr>
          <a:xfrm>
            <a:off x="381000" y="2027220"/>
            <a:ext cx="6525550" cy="3959861"/>
          </a:xfrm>
        </p:spPr>
        <p:txBody>
          <a:bodyPr>
            <a:normAutofit/>
          </a:bodyPr>
          <a:lstStyle/>
          <a:p>
            <a:pPr algn="ctr"/>
            <a:r>
              <a:rPr lang="en-US" dirty="0"/>
              <a:t>Shakespeare uses about 20000 words throughout his 37 plays . That’s not a huge number today  but when he was writing, it was. </a:t>
            </a:r>
            <a:endParaRPr lang="en-US" dirty="0" smtClean="0"/>
          </a:p>
          <a:p>
            <a:pPr algn="ctr"/>
            <a:r>
              <a:rPr lang="en-US" dirty="0" smtClean="0"/>
              <a:t>And </a:t>
            </a:r>
            <a:r>
              <a:rPr lang="en-US" dirty="0"/>
              <a:t>it’s possibly not what the words are but it’s how creatively he uses those words that is his genius.</a:t>
            </a:r>
            <a:endParaRPr lang="ru-RU" dirty="0"/>
          </a:p>
        </p:txBody>
      </p:sp>
      <p:sp>
        <p:nvSpPr>
          <p:cNvPr id="7" name="Заголовок 6">
            <a:extLst>
              <a:ext uri="{FF2B5EF4-FFF2-40B4-BE49-F238E27FC236}">
                <a16:creationId xmlns:a16="http://schemas.microsoft.com/office/drawing/2014/main" xmlns="" id="{F9583CA0-2424-4198-B75A-42E2DDBB9D71}"/>
              </a:ext>
            </a:extLst>
          </p:cNvPr>
          <p:cNvSpPr>
            <a:spLocks noGrp="1"/>
          </p:cNvSpPr>
          <p:nvPr>
            <p:ph type="title"/>
          </p:nvPr>
        </p:nvSpPr>
        <p:spPr/>
        <p:txBody>
          <a:bodyPr>
            <a:normAutofit/>
          </a:bodyPr>
          <a:lstStyle/>
          <a:p>
            <a:pPr algn="ctr"/>
            <a:r>
              <a:rPr lang="en-US" sz="4000" dirty="0" smtClean="0"/>
              <a:t>William</a:t>
            </a:r>
            <a:r>
              <a:rPr lang="en-US" sz="4000" dirty="0"/>
              <a:t> </a:t>
            </a:r>
            <a:r>
              <a:rPr lang="en-US" sz="4000" dirty="0" smtClean="0">
                <a:solidFill>
                  <a:srgbClr val="FFC000"/>
                </a:solidFill>
              </a:rPr>
              <a:t>Shakespeare</a:t>
            </a:r>
            <a:endParaRPr lang="ru-RU" sz="4000" dirty="0">
              <a:solidFill>
                <a:srgbClr val="FFC000"/>
              </a:solidFill>
            </a:endParaRPr>
          </a:p>
        </p:txBody>
      </p:sp>
      <p:grpSp>
        <p:nvGrpSpPr>
          <p:cNvPr id="52" name="Группа 51">
            <a:extLst>
              <a:ext uri="{FF2B5EF4-FFF2-40B4-BE49-F238E27FC236}">
                <a16:creationId xmlns:a16="http://schemas.microsoft.com/office/drawing/2014/main" xmlns="" id="{82D54743-4C95-4C48-95BF-FCCD92870668}"/>
              </a:ext>
            </a:extLst>
          </p:cNvPr>
          <p:cNvGrpSpPr/>
          <p:nvPr/>
        </p:nvGrpSpPr>
        <p:grpSpPr>
          <a:xfrm>
            <a:off x="7200299" y="367638"/>
            <a:ext cx="4160701" cy="5806362"/>
            <a:chOff x="7355999" y="516475"/>
            <a:chExt cx="4160701" cy="5806362"/>
          </a:xfrm>
        </p:grpSpPr>
        <p:cxnSp>
          <p:nvCxnSpPr>
            <p:cNvPr id="17" name="Прямая соединительная линия 16">
              <a:extLst>
                <a:ext uri="{FF2B5EF4-FFF2-40B4-BE49-F238E27FC236}">
                  <a16:creationId xmlns:a16="http://schemas.microsoft.com/office/drawing/2014/main" xmlns="" id="{A8463776-7E46-46E0-8E44-09CC10D13479}"/>
                </a:ext>
              </a:extLst>
            </p:cNvPr>
            <p:cNvCxnSpPr>
              <a:cxnSpLocks/>
            </p:cNvCxnSpPr>
            <p:nvPr/>
          </p:nvCxnSpPr>
          <p:spPr>
            <a:xfrm flipH="1" flipV="1">
              <a:off x="7355999" y="516475"/>
              <a:ext cx="4160701" cy="1361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a:extLst>
                <a:ext uri="{FF2B5EF4-FFF2-40B4-BE49-F238E27FC236}">
                  <a16:creationId xmlns:a16="http://schemas.microsoft.com/office/drawing/2014/main" xmlns="" id="{213F071F-93BC-472D-B620-8D1DE687DDBC}"/>
                </a:ext>
              </a:extLst>
            </p:cNvPr>
            <p:cNvCxnSpPr>
              <a:cxnSpLocks/>
            </p:cNvCxnSpPr>
            <p:nvPr/>
          </p:nvCxnSpPr>
          <p:spPr>
            <a:xfrm flipH="1">
              <a:off x="7355999" y="6322837"/>
              <a:ext cx="41157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a:extLst>
                <a:ext uri="{FF2B5EF4-FFF2-40B4-BE49-F238E27FC236}">
                  <a16:creationId xmlns:a16="http://schemas.microsoft.com/office/drawing/2014/main" xmlns="" id="{35EBCE92-D25C-49CD-893A-67D9E317AECF}"/>
                </a:ext>
              </a:extLst>
            </p:cNvPr>
            <p:cNvCxnSpPr>
              <a:cxnSpLocks/>
            </p:cNvCxnSpPr>
            <p:nvPr/>
          </p:nvCxnSpPr>
          <p:spPr>
            <a:xfrm>
              <a:off x="7355999" y="1989139"/>
              <a:ext cx="0" cy="433369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a:extLst>
                <a:ext uri="{FF2B5EF4-FFF2-40B4-BE49-F238E27FC236}">
                  <a16:creationId xmlns:a16="http://schemas.microsoft.com/office/drawing/2014/main" xmlns="" id="{7FC235B1-6E3F-476A-A288-6902A1D684BC}"/>
                </a:ext>
              </a:extLst>
            </p:cNvPr>
            <p:cNvCxnSpPr>
              <a:cxnSpLocks/>
            </p:cNvCxnSpPr>
            <p:nvPr/>
          </p:nvCxnSpPr>
          <p:spPr>
            <a:xfrm flipH="1">
              <a:off x="11471699" y="530094"/>
              <a:ext cx="45001" cy="5792743"/>
            </a:xfrm>
            <a:prstGeom prst="line">
              <a:avLst/>
            </a:prstGeom>
            <a:ln w="317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89143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a:extLst>
              <a:ext uri="{FF2B5EF4-FFF2-40B4-BE49-F238E27FC236}">
                <a16:creationId xmlns:a16="http://schemas.microsoft.com/office/drawing/2014/main" xmlns="" id="{D3AC1C8A-8499-46A5-A64E-CFBA7F45D48A}"/>
              </a:ext>
            </a:extLst>
          </p:cNvPr>
          <p:cNvSpPr>
            <a:spLocks noGrp="1"/>
          </p:cNvSpPr>
          <p:nvPr>
            <p:ph type="body" sz="quarter" idx="10"/>
          </p:nvPr>
        </p:nvSpPr>
        <p:spPr>
          <a:xfrm>
            <a:off x="471000" y="2279562"/>
            <a:ext cx="11363325" cy="5289438"/>
          </a:xfrm>
        </p:spPr>
        <p:txBody>
          <a:bodyPr>
            <a:normAutofit/>
          </a:bodyPr>
          <a:lstStyle/>
          <a:p>
            <a:pPr algn="ctr"/>
            <a:r>
              <a:rPr lang="en-US" sz="3200" dirty="0"/>
              <a:t>“All’s well that ends well.”</a:t>
            </a:r>
            <a:endParaRPr lang="ru-RU" sz="3200" dirty="0"/>
          </a:p>
          <a:p>
            <a:pPr algn="ctr"/>
            <a:r>
              <a:rPr lang="en-US" sz="3200" dirty="0"/>
              <a:t>“To be, or not to be: that is the question”</a:t>
            </a:r>
            <a:endParaRPr lang="ru-RU" sz="3200" dirty="0"/>
          </a:p>
          <a:p>
            <a:pPr algn="ctr"/>
            <a:r>
              <a:rPr lang="en-US" sz="3200" dirty="0"/>
              <a:t>“Strong reasons make strong actions.”</a:t>
            </a:r>
            <a:endParaRPr lang="ru-RU" sz="3200" dirty="0"/>
          </a:p>
          <a:p>
            <a:pPr algn="ctr"/>
            <a:r>
              <a:rPr lang="en-US" sz="3200" dirty="0"/>
              <a:t>“Nothing will come of nothing’’</a:t>
            </a:r>
            <a:endParaRPr lang="ru-RU" sz="3200" dirty="0"/>
          </a:p>
          <a:p>
            <a:pPr algn="ctr"/>
            <a:r>
              <a:rPr lang="en-US" sz="3200" dirty="0"/>
              <a:t>“We have seen better days.”</a:t>
            </a:r>
            <a:endParaRPr lang="ru-RU" sz="3200" dirty="0"/>
          </a:p>
        </p:txBody>
      </p:sp>
      <p:sp>
        <p:nvSpPr>
          <p:cNvPr id="8" name="Заголовок 7">
            <a:extLst>
              <a:ext uri="{FF2B5EF4-FFF2-40B4-BE49-F238E27FC236}">
                <a16:creationId xmlns:a16="http://schemas.microsoft.com/office/drawing/2014/main" xmlns="" id="{264C4750-A43B-48DF-98D2-33D34033BDAA}"/>
              </a:ext>
            </a:extLst>
          </p:cNvPr>
          <p:cNvSpPr>
            <a:spLocks noGrp="1"/>
          </p:cNvSpPr>
          <p:nvPr>
            <p:ph type="title"/>
          </p:nvPr>
        </p:nvSpPr>
        <p:spPr>
          <a:xfrm>
            <a:off x="403225" y="414000"/>
            <a:ext cx="11385549" cy="1325563"/>
          </a:xfrm>
        </p:spPr>
        <p:txBody>
          <a:bodyPr>
            <a:normAutofit/>
          </a:bodyPr>
          <a:lstStyle/>
          <a:p>
            <a:pPr algn="ctr"/>
            <a:r>
              <a:rPr lang="en-US" sz="4800" dirty="0" smtClean="0"/>
              <a:t>Quotes</a:t>
            </a:r>
            <a:r>
              <a:rPr lang="ru-RU" sz="4800" dirty="0" smtClean="0"/>
              <a:t> </a:t>
            </a:r>
            <a:r>
              <a:rPr lang="en-US" sz="4800" dirty="0" smtClean="0">
                <a:solidFill>
                  <a:srgbClr val="FFC000"/>
                </a:solidFill>
              </a:rPr>
              <a:t>by William Shakespeare</a:t>
            </a:r>
            <a:endParaRPr lang="ru-RU" sz="4800" dirty="0"/>
          </a:p>
        </p:txBody>
      </p:sp>
    </p:spTree>
    <p:extLst>
      <p:ext uri="{BB962C8B-B14F-4D97-AF65-F5344CB8AC3E}">
        <p14:creationId xmlns:p14="http://schemas.microsoft.com/office/powerpoint/2010/main" val="4282824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074" name="Picture 2" descr="https://uprostim.com/wp-content/uploads/2021/04/image151-13-scal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334" y="-150750"/>
            <a:ext cx="12746297" cy="7179750"/>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a:extLst>
              <a:ext uri="{FF2B5EF4-FFF2-40B4-BE49-F238E27FC236}">
                <a16:creationId xmlns:a16="http://schemas.microsoft.com/office/drawing/2014/main" xmlns="" id="{4BAECB47-D1FA-4464-838B-540622A5F525}"/>
              </a:ext>
            </a:extLst>
          </p:cNvPr>
          <p:cNvSpPr/>
          <p:nvPr/>
        </p:nvSpPr>
        <p:spPr>
          <a:xfrm>
            <a:off x="-470185" y="-150750"/>
            <a:ext cx="12758147" cy="717975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2" name="Заголовок 1">
            <a:extLst>
              <a:ext uri="{FF2B5EF4-FFF2-40B4-BE49-F238E27FC236}">
                <a16:creationId xmlns:a16="http://schemas.microsoft.com/office/drawing/2014/main" xmlns="" id="{847F5D3A-7A06-404D-B6D0-B7EA088DE043}"/>
              </a:ext>
            </a:extLst>
          </p:cNvPr>
          <p:cNvSpPr>
            <a:spLocks noGrp="1"/>
          </p:cNvSpPr>
          <p:nvPr>
            <p:ph type="ctrTitle"/>
          </p:nvPr>
        </p:nvSpPr>
        <p:spPr>
          <a:xfrm>
            <a:off x="1524000" y="1989000"/>
            <a:ext cx="9144000" cy="2387600"/>
          </a:xfrm>
        </p:spPr>
        <p:txBody>
          <a:bodyPr>
            <a:normAutofit/>
          </a:bodyPr>
          <a:lstStyle/>
          <a:p>
            <a:r>
              <a:rPr lang="en-US" sz="7200" b="1" dirty="0" smtClean="0">
                <a:solidFill>
                  <a:schemeClr val="bg1"/>
                </a:solidFill>
              </a:rPr>
              <a:t>Thank You for Your Attention!</a:t>
            </a:r>
            <a:endParaRPr lang="ru-RU" sz="7200" b="1" dirty="0">
              <a:solidFill>
                <a:schemeClr val="accent1"/>
              </a:solidFill>
            </a:endParaRPr>
          </a:p>
        </p:txBody>
      </p:sp>
      <p:cxnSp>
        <p:nvCxnSpPr>
          <p:cNvPr id="8" name="Прямая соединительная линия 7">
            <a:extLst>
              <a:ext uri="{FF2B5EF4-FFF2-40B4-BE49-F238E27FC236}">
                <a16:creationId xmlns:a16="http://schemas.microsoft.com/office/drawing/2014/main" xmlns="" id="{9EE28481-3F05-4D67-805E-F28B6E6D4DB0}"/>
              </a:ext>
            </a:extLst>
          </p:cNvPr>
          <p:cNvCxnSpPr/>
          <p:nvPr/>
        </p:nvCxnSpPr>
        <p:spPr>
          <a:xfrm flipH="1">
            <a:off x="1326000" y="1944000"/>
            <a:ext cx="9891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a:extLst>
              <a:ext uri="{FF2B5EF4-FFF2-40B4-BE49-F238E27FC236}">
                <a16:creationId xmlns:a16="http://schemas.microsoft.com/office/drawing/2014/main" xmlns="" id="{72827F8E-4C64-427F-BB93-5BAA7D7E4EED}"/>
              </a:ext>
            </a:extLst>
          </p:cNvPr>
          <p:cNvCxnSpPr>
            <a:cxnSpLocks/>
          </p:cNvCxnSpPr>
          <p:nvPr/>
        </p:nvCxnSpPr>
        <p:spPr>
          <a:xfrm flipH="1">
            <a:off x="1326000" y="4464000"/>
            <a:ext cx="7695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a:extLst>
              <a:ext uri="{FF2B5EF4-FFF2-40B4-BE49-F238E27FC236}">
                <a16:creationId xmlns:a16="http://schemas.microsoft.com/office/drawing/2014/main" xmlns="" id="{71D6975C-AE09-44A9-A6FC-0FFBDFB6D892}"/>
              </a:ext>
            </a:extLst>
          </p:cNvPr>
          <p:cNvCxnSpPr>
            <a:cxnSpLocks/>
          </p:cNvCxnSpPr>
          <p:nvPr/>
        </p:nvCxnSpPr>
        <p:spPr>
          <a:xfrm>
            <a:off x="1326000" y="1944000"/>
            <a:ext cx="0" cy="25200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xmlns="" id="{03096FA3-1855-4385-8DE4-640DAB32554D}"/>
              </a:ext>
            </a:extLst>
          </p:cNvPr>
          <p:cNvCxnSpPr>
            <a:cxnSpLocks/>
          </p:cNvCxnSpPr>
          <p:nvPr/>
        </p:nvCxnSpPr>
        <p:spPr>
          <a:xfrm>
            <a:off x="11217000" y="1944000"/>
            <a:ext cx="0" cy="148500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814208"/>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Желтый">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8553</TotalTime>
  <Words>289</Words>
  <Application>Microsoft Office PowerPoint</Application>
  <PresentationFormat>Произвольный</PresentationFormat>
  <Paragraphs>29</Paragraphs>
  <Slides>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9</vt:i4>
      </vt:variant>
    </vt:vector>
  </HeadingPairs>
  <TitlesOfParts>
    <vt:vector size="10" baseType="lpstr">
      <vt:lpstr>Тема Office</vt:lpstr>
      <vt:lpstr>William Shakespeare</vt:lpstr>
      <vt:lpstr>William Shakespeare</vt:lpstr>
      <vt:lpstr>William Shakespeare</vt:lpstr>
      <vt:lpstr>William  Shakespeare</vt:lpstr>
      <vt:lpstr>Stratford is a town dedicated to Shakespeare’s life and work</vt:lpstr>
      <vt:lpstr>The Globe Theatre</vt:lpstr>
      <vt:lpstr>William Shakespeare</vt:lpstr>
      <vt:lpstr>Quotes by William Shakespeare</vt:lpstr>
      <vt:lpstr>Thank You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Юрий Козырев</dc:creator>
  <cp:lastModifiedBy>User</cp:lastModifiedBy>
  <cp:revision>47</cp:revision>
  <dcterms:created xsi:type="dcterms:W3CDTF">2020-04-24T17:08:42Z</dcterms:created>
  <dcterms:modified xsi:type="dcterms:W3CDTF">2023-11-13T20:38:53Z</dcterms:modified>
</cp:coreProperties>
</file>