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94660"/>
  </p:normalViewPr>
  <p:slideViewPr>
    <p:cSldViewPr>
      <p:cViewPr>
        <p:scale>
          <a:sx n="80" d="100"/>
          <a:sy n="80" d="100"/>
        </p:scale>
        <p:origin x="-138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14206-F2B5-4705-8748-E969F7A68B6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4C71-9F7A-4C73-95FD-ECC723FD8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0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4C71-9F7A-4C73-95FD-ECC723FD8EF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15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FFF7E05-335A-4D9D-A361-6689C1B31D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745092-E209-46CA-96EC-4641CDB666B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Людмила Павличенко - биография, творчество, отзывы, лучшие книги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15160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44624"/>
            <a:ext cx="7772400" cy="1152128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Людмила Павличенко</a:t>
            </a:r>
            <a:endParaRPr lang="ru-RU" sz="3600" dirty="0">
              <a:solidFill>
                <a:schemeClr val="tx2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60040" y="5229200"/>
            <a:ext cx="77724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грозные годы войны она участвовала в двух тяжелейших войсковых операциях: обороне </a:t>
            </a:r>
            <a:r>
              <a:rPr lang="ru-RU" sz="1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Одессы </a:t>
            </a:r>
            <a:r>
              <a:rPr lang="ru-RU" sz="1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Севастополя. В этих боях хрупкая девушка проявила огромное мужество и самоотверженность. Несколько ранений и огромный счет убитых врагов – вот её вклад в победу над врагом. Волей судьбы она смогла способствовать нашей победе даже на дипломатическом фронте. Людмила </a:t>
            </a:r>
            <a: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ихайловна </a:t>
            </a:r>
            <a: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авличенко – героиня, женщина и солдат. И сегодня я расскажу </a:t>
            </a:r>
            <a: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 её историю труда, любви и военного подвига.</a:t>
            </a:r>
            <a:endParaRPr lang="ru-RU" sz="1400" b="1" cap="none" dirty="0"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08920"/>
            <a:ext cx="2505075" cy="18288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12737"/>
            <a:ext cx="8820472" cy="6545263"/>
          </a:xfrm>
        </p:spPr>
        <p:txBody>
          <a:bodyPr>
            <a:normAutofit fontScale="25000" lnSpcReduction="20000"/>
          </a:bodyPr>
          <a:lstStyle/>
          <a:p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5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ru-RU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июля 1916 года родилась Людмила Михайловна Павличенко – самая результативная женщина-снайпер в мировой </a:t>
            </a:r>
            <a:r>
              <a:rPr lang="ru-RU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истории</a:t>
            </a:r>
          </a:p>
          <a:p>
            <a:pPr algn="ctr"/>
            <a: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Людмила 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Павличенко (урожденная Белова) родилась 12 июля 1916 года в городе Белая Церковь Киевской губернии</a:t>
            </a:r>
            <a: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До 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лет Людмила обучалась в белоцерковской средней школе, а затем семья перебралась в Киев</a:t>
            </a:r>
            <a: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10 классе девушка совмещала учебу и работу, она устроилась шлифовальщицей на киевский завод «Арсенал», там же встретила свою первую любовь – Алексея Павличенко. </a:t>
            </a:r>
            <a:endParaRPr lang="ru-RU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1932 году у молодоженов родился сын Ростислав</a:t>
            </a:r>
            <a: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Однако пара в скором времени распалась, и Людмила воспитывала сына сама. Это не помешало ей, отлично образованной девушке, с хорошим </a:t>
            </a:r>
            <a: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знанием английского 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языка, поступить на исторический факультет Киевского госуниверситета в 1937 году. Людмилу привлекала история, и она хотела заниматься наукой и музейным делом</a:t>
            </a:r>
            <a: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же из такой примерной девушки получился грозный снайпер, спросите вы? По чистой случайности. В один из вечеров девушка гуляла в киевском парке с друзьями. Компания решила зайти в тир </a:t>
            </a:r>
            <a:r>
              <a:rPr lang="ru-RU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ОСОАВИАХИМа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пострелять, как принято говорить, «по банкам». Начальник тира, бывший красный командир, сразу приметил девушку, бьющую без промаха. Всеми правдами и неправдами он добился от Людмилы обещания ходить в школу снайперов, которую она с успехом и окончила накануне войны, параллельно с основной учебой в вузе.</a:t>
            </a:r>
            <a: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16205" y="190381"/>
            <a:ext cx="4859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ДЕТСТВО И ЮНОСТЬ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5" name="AutoShape 4" descr="Советская снайперша стала подругой первой леди Америки - KP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Советская снайперша стала подругой первой леди Америки - KP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Советская снайперша стала подругой первой леди Америки - KP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Советская снайперша стала подругой первой леди Америки - KP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2" descr="Людмила Павличенко - биография женщины снайпера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Людмила Павличенко - биография женщины снайпера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6" descr="Людмила Павличенко - биография женщины снайпера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8" name="Picture 20" descr="Павличенко, Людмила Михайловна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53" y="2635289"/>
            <a:ext cx="2559379" cy="18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2" descr="Павличенко Людмила Михайловна - Российский Снайпер - Биография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4" descr="Павличенко Людмила Михайловна - Российский Снайпер - Биография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6" descr="Павличенко Людмила Михайловна - Российский Снайпер - Биография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8" descr="Павличенко Людмила Михайловна - Российский Снайпер - Биография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78" name="Picture 30" descr="Форма вас полнит&quot;: подвиг и жизнь снайпера Людмилы Павличенко - РИА Новости  Крым, 11.07.20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5289"/>
            <a:ext cx="2289211" cy="18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9064" y="-97110"/>
            <a:ext cx="5881248" cy="2011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годы войны</a:t>
            </a:r>
            <a:r>
              <a:rPr lang="ru-RU" b="1" dirty="0"/>
              <a:t/>
            </a:r>
            <a:br>
              <a:rPr lang="ru-RU" b="1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4525963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на нашу землю пришел враг, студентка четвертого курса университета Людмила находилась на берегах Чёрного моря – в Одессе проходила музейную практику. Естественно, она записалась добровольцем в войска. Попала в отличную 25-ю стрелковую Чапаевскую дивизию. И ей, и её соединению суждено было воевать на юге нашей страны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Приморская армия, куда входила и дивизия Людмилы, удерживала рубежи на подступах к Одессе. Героическая оборона города длилась с августа по октябрь 1941 года – до момента эвакуации гарнизона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Одессой, в районе Беляевки, Людмила, которую долго не допускали к боевой работе, наконец получила возможность проявить себя в бою, и сразу же уничтожила двух врагов. Всего же за время обороны Одессы она записала на свой счёт 179 солдат и офицеров врага. Дивизия Людмилы Павличенко уходила из Одессы одной из последних, советское командование вывезло из города 86 тысяч военнослужащих и 15 тысяч гражданских, предварительно прикрыв отход ещё 125 тыс. жителей города. Теперь 25-й дивизии предстояла ещё более сложная задача – оборона Крыма.</a:t>
            </a:r>
          </a:p>
        </p:txBody>
      </p:sp>
      <p:pic>
        <p:nvPicPr>
          <p:cNvPr id="3074" name="Picture 2" descr="Форма вас полнит&quot;: подвиг и жизнь снайпера Людмилы Павличенко - РИА Новости  Крым, 11.07.2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83218"/>
            <a:ext cx="4176464" cy="23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Джентльмены, вы слишком долго прячетесь за моей спиной»: какой вклад в  победу над нацизмом внесла Людмила Павличенко — РТ на русско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83218"/>
            <a:ext cx="4171960" cy="23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61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Оборона Севастополя, 250 дней стойкости в Великую отечественную войн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2434514" cy="351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8531"/>
            <a:ext cx="5791200" cy="13716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Битва за Севастополь</a:t>
            </a:r>
            <a:br>
              <a:rPr lang="ru-RU" dirty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3773" y="836712"/>
            <a:ext cx="6321388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Противник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продолжал двигаться вперед и к ноябрю уже вышел к границам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Крыма.Тяжелые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бои на полуострове окончились неудачей, и с конца весны 1942 года немцы любой ценой решили брать Севастополь. Началась героическая оборона города, принесшая вечную славу его защитникам, в числе которых была и Людмила Павличенко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Очень скоро немцы, осаждающие город, познакомились с её «фирменным стилем». Часами Людмила находилась на позиции, не открывая огня, в совершенно неподвижном положении, но как только офицерская фуражка со свастикой показывалась над бруствером окопа, следовал выстрел, неизменно попадавший в цель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Немцы начали охоту за русским снайпером, применяя все доступные им средства. Выделяли метких стрелков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противоснайперской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борьбы (свыше 30 из них были уничтожены пулей Людмилы Павличенко). Накрывали её предполагаемую позицию массированным пулеметным, минометным и даже артиллерийским огнем, использовали чучела и даже пытались выпускать животных, чтобы отвлечь снайпера. Всё было бесполезно – её счёт продолжал расти, а враг буквально кусал локти от бессилия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этих боях проявились высокие характеристики снайперской винтовки СВТ-40, которой была вооружена наша девушка-снайпер.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Она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бережно носила её, завернув в отдельную плащ-палатку, 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кропотливо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ухаживала за ней. В ответ «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светка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не допускала осечек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Накал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боёв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таким, что к июню 1942 года на её счету было 309 убитых врагов. И в эти же дни она сама попала под минометный обстрел, получив тяжелое ранение. В июне 1942-го Людмилу эвакуировали в госпиталь на Кавказ.</a:t>
            </a:r>
          </a:p>
        </p:txBody>
      </p:sp>
      <p:pic>
        <p:nvPicPr>
          <p:cNvPr id="4098" name="Picture 2" descr="В Подольске на патриотическом квесте рассказали о Герое СССР Людмиле  Павличенко - Общество - РИАМО в Подольск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0" y="4797152"/>
            <a:ext cx="2419977" cy="15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3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380" y="44624"/>
            <a:ext cx="7879432" cy="13716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Учитель, </a:t>
            </a:r>
            <a:r>
              <a:rPr lang="ru-RU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дипломат, гражданин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805264"/>
          </a:xfrm>
        </p:spPr>
        <p:txBody>
          <a:bodyPr>
            <a:normAutofit lnSpcReduction="1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Слава о юной девушке-снайпере, которая бьет без промаха, быстро распространилась по всей стране. Сотни молодых людей и девушек мечтали бить врага из винтовок с оптическим прицелом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Осенью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1942 года Людмилу и ещё одного снайпера, Владимира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Пчелинцева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отправляют в США в составе делегации советской молодежи. За океаном Л. Павличенко смогла помочь своей стране как дипломат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США Людмила встречалась с президентом Франклином Рузвельтом, но особенно хорошие отношения у нее сложились с первой леди – Элеонорой Рузвельт (они дружили до самой смерти первой леди и встречались более 15 раз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возвращения из зарубежного турне Людмила Павличенко стала инструктором на снайперских курсах «Выстрел» и помогла родине подготовить свыше 1000 метких стрелков, многие из которых стали результативными снайперами. 25 октября 1943 года ей присвоено звание Героя Советского Союза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войны Людмила Павличенко смогла окончить университет и работала научным сотрудником при штабе ВМФ СССР в звании майора береговой службы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Людмила Павличенко умерла в возрасте 58 лет (на здоровье сказались фронтовые ранения). Но каждый наш соотечественник благодаря фильмам, книгам хранит память о хрупкой девушке, которая показала врагу, как его могут встретить на нашей земле. А зарубежные «джентльмены» навсегда запомнили, что наши девушки так же сильно любят свою страну и готовы отчаянно и стойко защищать её.</a:t>
            </a:r>
          </a:p>
        </p:txBody>
      </p:sp>
      <p:pic>
        <p:nvPicPr>
          <p:cNvPr id="5122" name="Picture 2" descr="Людмила Павличенко – «Леди Смерть» Севастопольской обороны | Читать статьи  по истории РФ для школьников и студенто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1656184" cy="20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Война Людмилы Павличенко. Как студентка истфака убила 309 фашистов |  История | Общество | Аргументы и Факт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017" y="1556792"/>
            <a:ext cx="3098159" cy="20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Павличенко Людмила Михайловна | Интернет-проект «Женщины на войне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818" y="1556792"/>
            <a:ext cx="1469550" cy="20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5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91</TotalTime>
  <Words>878</Words>
  <Application>Microsoft Office PowerPoint</Application>
  <PresentationFormat>Экран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Главная</vt:lpstr>
      <vt:lpstr>Людмила Павличенко</vt:lpstr>
      <vt:lpstr>Презентация PowerPoint</vt:lpstr>
      <vt:lpstr>В годы войны  </vt:lpstr>
      <vt:lpstr>Битва за Севастополь </vt:lpstr>
      <vt:lpstr>Учитель, дипломат, гражданин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Людмила Павличенко</dc:title>
  <dc:creator>User</dc:creator>
  <cp:lastModifiedBy>User</cp:lastModifiedBy>
  <cp:revision>11</cp:revision>
  <dcterms:created xsi:type="dcterms:W3CDTF">2023-09-24T11:19:00Z</dcterms:created>
  <dcterms:modified xsi:type="dcterms:W3CDTF">2023-09-29T19:45:34Z</dcterms:modified>
</cp:coreProperties>
</file>