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58" r:id="rId5"/>
    <p:sldId id="272" r:id="rId6"/>
    <p:sldId id="270" r:id="rId7"/>
    <p:sldId id="268" r:id="rId8"/>
    <p:sldId id="269" r:id="rId9"/>
    <p:sldId id="266" r:id="rId10"/>
    <p:sldId id="262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23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8C"/>
    <a:srgbClr val="206252"/>
    <a:srgbClr val="37A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howGuides="1">
      <p:cViewPr>
        <p:scale>
          <a:sx n="50" d="100"/>
          <a:sy n="50" d="100"/>
        </p:scale>
        <p:origin x="-1506" y="-606"/>
      </p:cViewPr>
      <p:guideLst>
        <p:guide orient="horz" pos="1423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resentation-creation.ru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FBD4FFA-B171-4B2D-8CB4-48B6238C3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29640815-565B-4931-A73D-2FE5B5900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2085203-0304-4CEF-80A8-FCE9AD80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A13542A-78B1-4E1B-81CF-CA06CBA2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69235C1-DD3A-4F72-80DE-1169EB8C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90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7E110C9-D02C-45F5-BD5E-E15F4CD2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16A1528F-4F18-47F0-B9BD-D810DAFE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E26C13D-C3CE-4F98-AB07-A05B6B51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4E978A5-1487-49AD-A241-ABF72C8D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DD5EFCB-0AA7-4B04-B9BA-F9BFE14B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70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642340C0-ED67-49B9-BDE0-324C56623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FF903CD2-DF7F-4C83-8D89-2B0E31A6C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95E86C2-3C17-44AD-A9D9-FDBD183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D1FD597-F6B8-4D03-81CA-3A01C3D6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0D9BFC7-6BF2-449A-93C7-013CA76C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95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21A7B2F-6B9F-440D-9B42-0F48DEF0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8EDCD41-6609-4E31-B373-278F9D56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556C5E0-30CF-4301-AFB4-87D515B5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5E6EB01-75DD-4991-B4A8-F618E000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CF8CA59-130A-4CC4-B774-826B6827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34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84AC6E1-C3AC-4357-A4FD-CA2C5318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064F519-7E7A-4861-B4A4-95FDB948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4071553-E4C2-440D-8CDD-764BD845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D0251D-C57B-4589-8D66-6DF839E1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1C01522-840B-4527-A23D-18AF18E5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70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A52D3EF-84A3-4AAD-B85C-EB39C03D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3EC60C6-E3F4-4F79-94EB-DA36F365F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92F9607-7320-4F89-AA20-E02CE97FF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2BA587B-F22E-4326-955D-10E1E0BB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EFEB3B28-B3F0-4EA3-BE84-9BF604DC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AD5B47C-7573-40C6-A8BA-97D18508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53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4213463-7DC6-4BD3-B653-46923424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4D32984-4FF4-47D9-A08C-75D5D0F40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297325D-148C-4087-B892-59D0F0275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7B5ECD74-982B-4A3E-9B21-FD4EB3DAB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764EB6F8-D528-46F8-8DA6-464AFF34A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053B5F1-3E05-4826-B363-5A14ED50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40323EE2-2ACE-4885-81CB-129FE8F1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BA4046B4-E8B8-4670-AA39-34B6983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2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A0516B5-0ADF-4B92-9546-28F68DC0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F53CC6F0-E4AD-4EEB-9A92-A79978A2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5B5A1C47-29BE-40EF-8398-00D6AC58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ADD33F2A-07F3-4A38-A254-C2A3CEF7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6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25D11648-4836-43F0-B12C-B87DD70B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A9A503C2-A5F3-44DD-8BEB-81ABA828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3566A0D-1C66-4037-8ECB-FFC99FE3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>
            <a:hlinkClick r:id="rId2"/>
            <a:extLst>
              <a:ext uri="{FF2B5EF4-FFF2-40B4-BE49-F238E27FC236}">
                <a16:creationId xmlns="" xmlns:a16="http://schemas.microsoft.com/office/drawing/2014/main" id="{6BCFBBF3-899B-486D-A148-0F86E18479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5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BC5D4F9-C161-49B6-ACA5-E874B18F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65942C4-1C95-47D7-81C8-B8380AB2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574A79B-555F-4D5E-B3C0-667FE7AA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3679A05-08C3-4598-BF7F-8E099801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EEFAC5C1-DC6A-499A-BF47-24DAC81F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FB261FA-1A0B-4714-AF08-348EB5DC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41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BB5DAF0-3216-4961-AA8F-DC9D3D24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1FD027A9-4123-4825-92DA-7B92D0FDE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E6E79FB2-E574-4C37-8E94-F00E6470F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07F4A79-2A88-4033-89B8-67594038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E030-762E-4D8B-A7A9-E0312157F48A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D746831-9893-415F-BE26-2CF0CE34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26B3B4E-C8EF-483A-A779-BB7AE0F0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5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F9AC378-2DA0-48CB-9329-D2E8A2C0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3807D663-B626-435E-A2E1-02C5EA71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A4FF810-0A7C-43A5-9D79-B7ADFFEAF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E030-762E-4D8B-A7A9-E0312157F48A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CE0C46B-D494-41AF-86AE-CEA898E46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CAC467E-AE53-441F-8BBC-C33C5D2EE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8048-4F0C-45A2-B566-5DCB110C7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ass.ru/info/5213330" TargetMode="External"/><Relationship Id="rId2" Type="http://schemas.openxmlformats.org/officeDocument/2006/relationships/hyperlink" Target="https://www.mid.ru/ru/about/structure/deputy_ministers/579816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dnn1.img.sputnik.tj/img/07e5/02/1a/1032894502_0:0:3072:1930_1920x0_80_0_0_9b46926d742966301bce9e8c72eb04b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" t="6263" r="-2105" b="6263"/>
          <a:stretch/>
        </p:blipFill>
        <p:spPr bwMode="auto">
          <a:xfrm>
            <a:off x="-191700" y="-114153"/>
            <a:ext cx="12936150" cy="697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F79EA0FF-2653-43FA-BFB9-D62B8DAA423B}"/>
              </a:ext>
            </a:extLst>
          </p:cNvPr>
          <p:cNvSpPr/>
          <p:nvPr/>
        </p:nvSpPr>
        <p:spPr>
          <a:xfrm>
            <a:off x="-191700" y="4824000"/>
            <a:ext cx="12375900" cy="2034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0"/>
                </a:schemeClr>
              </a:gs>
              <a:gs pos="74000">
                <a:schemeClr val="bg2">
                  <a:alpha val="73000"/>
                </a:schemeClr>
              </a:gs>
              <a:gs pos="83000">
                <a:schemeClr val="bg2">
                  <a:alpha val="6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C0DC40-D9A1-4372-AF40-417AF598A014}"/>
              </a:ext>
            </a:extLst>
          </p:cNvPr>
          <p:cNvSpPr txBox="1"/>
          <p:nvPr/>
        </p:nvSpPr>
        <p:spPr>
          <a:xfrm>
            <a:off x="3047911" y="4917670"/>
            <a:ext cx="5896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b="1" i="1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сергей</a:t>
            </a:r>
            <a:r>
              <a:rPr lang="ru-RU" sz="5400" b="1" i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лавров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4FB2556-7FEE-4EB8-883E-0632378E61F3}"/>
              </a:ext>
            </a:extLst>
          </p:cNvPr>
          <p:cNvSpPr txBox="1"/>
          <p:nvPr/>
        </p:nvSpPr>
        <p:spPr>
          <a:xfrm>
            <a:off x="5033550" y="5841000"/>
            <a:ext cx="669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на посту министра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7857" y="5994000"/>
            <a:ext cx="2757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Ваганова Ольга</a:t>
            </a:r>
          </a:p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№:3834101/30009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69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rafaret-decor.ru/sites/default/files/2023-05/geraldika-31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04" y="0"/>
            <a:ext cx="123455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AB1AC42-6603-44EA-8F65-B4D8A47823F8}"/>
              </a:ext>
            </a:extLst>
          </p:cNvPr>
          <p:cNvSpPr txBox="1"/>
          <p:nvPr/>
        </p:nvSpPr>
        <p:spPr>
          <a:xfrm>
            <a:off x="943330" y="2767280"/>
            <a:ext cx="104495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8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AB1AC42-6603-44EA-8F65-B4D8A47823F8}"/>
              </a:ext>
            </a:extLst>
          </p:cNvPr>
          <p:cNvSpPr txBox="1"/>
          <p:nvPr/>
        </p:nvSpPr>
        <p:spPr>
          <a:xfrm>
            <a:off x="212564" y="387374"/>
            <a:ext cx="54861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литературы:</a:t>
            </a:r>
            <a:endParaRPr lang="ru-RU" sz="4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993CD44-F277-4715-9CAD-48F5FED4ECA5}"/>
              </a:ext>
            </a:extLst>
          </p:cNvPr>
          <p:cNvSpPr txBox="1"/>
          <p:nvPr/>
        </p:nvSpPr>
        <p:spPr>
          <a:xfrm>
            <a:off x="212564" y="1857402"/>
            <a:ext cx="11704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Лавров Сергей Викторович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https://www.mid.ru/ru/about/structure/deputy_ministers/579816</a:t>
            </a:r>
            <a:r>
              <a:rPr lang="en-US" sz="2400" dirty="0" smtClean="0">
                <a:hlinkClick r:id="rId2"/>
              </a:rPr>
              <a:t>/</a:t>
            </a:r>
            <a:endParaRPr lang="ru-RU" sz="2400" dirty="0" smtClean="0"/>
          </a:p>
          <a:p>
            <a:endParaRPr lang="ru-RU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Министры иностранных дел РФ с 1990 года</a:t>
            </a:r>
          </a:p>
          <a:p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tass.ru/info/5213330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="" xmlns:a16="http://schemas.microsoft.com/office/drawing/2014/main" id="{2F3D88C2-ECFC-407C-9FD7-4B2DFB12729E}"/>
              </a:ext>
            </a:extLst>
          </p:cNvPr>
          <p:cNvCxnSpPr/>
          <p:nvPr/>
        </p:nvCxnSpPr>
        <p:spPr>
          <a:xfrm>
            <a:off x="286650" y="1511399"/>
            <a:ext cx="158309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75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CA12F6F-607F-4D08-8394-091D81DB9369}"/>
              </a:ext>
            </a:extLst>
          </p:cNvPr>
          <p:cNvSpPr txBox="1"/>
          <p:nvPr/>
        </p:nvSpPr>
        <p:spPr>
          <a:xfrm>
            <a:off x="1056000" y="1772795"/>
            <a:ext cx="53357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марта 2004 года президент России Владимир Путин назначил Сергея Лаврова министром иностранных дел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1BDFDF49-5960-44A7-879D-DBAEEDC64A23}"/>
              </a:ext>
            </a:extLst>
          </p:cNvPr>
          <p:cNvSpPr/>
          <p:nvPr/>
        </p:nvSpPr>
        <p:spPr>
          <a:xfrm>
            <a:off x="201000" y="1518217"/>
            <a:ext cx="697627" cy="1415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4000"/>
              </a:lnSpc>
              <a:buSzPts val="1600"/>
            </a:pPr>
            <a:r>
              <a:rPr lang="es" sz="8000" b="1" dirty="0">
                <a:latin typeface="Arial Black" panose="020B0A04020102020204" pitchFamily="34" charset="0"/>
              </a:rPr>
              <a:t>“</a:t>
            </a:r>
          </a:p>
        </p:txBody>
      </p:sp>
      <p:pic>
        <p:nvPicPr>
          <p:cNvPr id="8" name="Picture 2" descr="https://umteh.com/uploads/posts/2021-12/1640947828_org_quxc53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87" r="4675" b="-1"/>
          <a:stretch/>
        </p:blipFill>
        <p:spPr bwMode="auto">
          <a:xfrm>
            <a:off x="6011700" y="864000"/>
            <a:ext cx="7116436" cy="5220000"/>
          </a:xfrm>
          <a:prstGeom prst="flowChartOnlineStora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676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yamoscow.ru/wp-content/uploads/2022/03/MID-Rossii-1329x8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196" y="3016600"/>
            <a:ext cx="6484581" cy="4147400"/>
          </a:xfrm>
          <a:prstGeom prst="teardrop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5F83039C-8666-4CC8-9B71-DA0FD7EE66ED}"/>
              </a:ext>
            </a:extLst>
          </p:cNvPr>
          <p:cNvSpPr txBox="1"/>
          <p:nvPr/>
        </p:nvSpPr>
        <p:spPr>
          <a:xfrm>
            <a:off x="6687183" y="324000"/>
            <a:ext cx="48551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не даст </a:t>
            </a:r>
            <a:endParaRPr lang="ru-RU" sz="4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поссорить </a:t>
            </a:r>
            <a:r>
              <a:rPr lang="ru-RU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себя </a:t>
            </a:r>
            <a:r>
              <a:rPr lang="ru-RU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</a:p>
          <a:p>
            <a:pPr algn="ctr"/>
            <a:r>
              <a:rPr lang="ru-RU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исламским миром</a:t>
            </a:r>
            <a:endParaRPr lang="ru-RU" sz="44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https://avatars.dzeninfra.ru/get-zen_doc/4460063/pub_604b3c0f47ab3545320f2dc5_604cd6f46c861f0107715cb7/scale_1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4001"/>
            <a:ext cx="6596588" cy="3869999"/>
          </a:xfrm>
          <a:prstGeom prst="flowChartDelay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4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F674549-3614-4401-8C55-9ACBC3892A86}"/>
              </a:ext>
            </a:extLst>
          </p:cNvPr>
          <p:cNvSpPr txBox="1"/>
          <p:nvPr/>
        </p:nvSpPr>
        <p:spPr>
          <a:xfrm>
            <a:off x="898500" y="4599000"/>
            <a:ext cx="1066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 Лавров председатель попечительского совета МГИМО и многих фондов, помогающих жителям России. Например, фонд «Русский мир», «Дети России»</a:t>
            </a:r>
          </a:p>
        </p:txBody>
      </p:sp>
      <p:pic>
        <p:nvPicPr>
          <p:cNvPr id="2050" name="Picture 2" descr="https://russkiymir.ru/upload/medialibrary/f9c/f9cd3b1d6fb9ed7f9feffedb7ef8f9f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" y="189000"/>
            <a:ext cx="5985000" cy="3990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.pics.livejournal.com/niksc/40070148/106621/106621_origin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1105425"/>
            <a:ext cx="5883136" cy="2157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9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F674549-3614-4401-8C55-9ACBC3892A86}"/>
              </a:ext>
            </a:extLst>
          </p:cNvPr>
          <p:cNvSpPr txBox="1"/>
          <p:nvPr/>
        </p:nvSpPr>
        <p:spPr>
          <a:xfrm>
            <a:off x="898500" y="4599000"/>
            <a:ext cx="1066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Сергей Лавров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беспокоится не только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будущем страны, но и помнит и чтит прошлое, потому стал попечителем совета программы фонда Андрея Первозванного «Восстановления памятника россиянам в </a:t>
            </a:r>
            <a:r>
              <a:rPr 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Галлиполи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  <p:pic>
        <p:nvPicPr>
          <p:cNvPr id="1026" name="Picture 2" descr="http://qumuq.ru/wp-content/uploads/2019/01/22222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00" y="273737"/>
            <a:ext cx="5895000" cy="43348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42266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CA12F6F-607F-4D08-8394-091D81DB9369}"/>
              </a:ext>
            </a:extLst>
          </p:cNvPr>
          <p:cNvSpPr txBox="1"/>
          <p:nvPr/>
        </p:nvSpPr>
        <p:spPr>
          <a:xfrm>
            <a:off x="5747771" y="3384000"/>
            <a:ext cx="63782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Сергея Лаврова неоднократно переназначали на пост министра – в 2008, 2012, 2018 и 2020 годах. Он также множество раз попадал в рейтинг лучших и самых популярных членов российского правительства.</a:t>
            </a:r>
          </a:p>
        </p:txBody>
      </p:sp>
      <p:pic>
        <p:nvPicPr>
          <p:cNvPr id="3076" name="Picture 4" descr="https://cdnn1.ukraina.ru/img/102187/49/1021874963_114:0:2845:2048_1600x0_80_0_0_071f60d395654545fa7e2c066411ddf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3" t="1376" r="493" b="-1376"/>
          <a:stretch/>
        </p:blipFill>
        <p:spPr bwMode="auto">
          <a:xfrm>
            <a:off x="7459886" y="0"/>
            <a:ext cx="4732114" cy="3546128"/>
          </a:xfrm>
          <a:prstGeom prst="teardrop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rofile.ru/wp-content/uploads/1357409-fb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9" r="15511"/>
          <a:stretch/>
        </p:blipFill>
        <p:spPr bwMode="auto">
          <a:xfrm>
            <a:off x="-724061" y="901125"/>
            <a:ext cx="6550061" cy="4965750"/>
          </a:xfrm>
          <a:prstGeom prst="flowChartDelay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5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1F2E6C-C0A4-4D01-857F-D3423B762E80}"/>
              </a:ext>
            </a:extLst>
          </p:cNvPr>
          <p:cNvSpPr txBox="1"/>
          <p:nvPr/>
        </p:nvSpPr>
        <p:spPr>
          <a:xfrm>
            <a:off x="155575" y="312737"/>
            <a:ext cx="7341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Вот чем занимался министр Лавров в разные </a:t>
            </a:r>
            <a:endParaRPr lang="ru-RU" sz="27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годы </a:t>
            </a:r>
            <a:r>
              <a:rPr lang="ru-RU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чем продолжает </a:t>
            </a:r>
            <a:r>
              <a:rPr lang="ru-RU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заниматься сейчас: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71000" y="1539000"/>
            <a:ext cx="674525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Решал территориальные вопросы, в том числе с бывшими советскими республиками;</a:t>
            </a:r>
          </a:p>
          <a:p>
            <a:pPr lvl="0"/>
            <a:endPara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Поднимал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статуса курильских островов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Уделял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 борьбе с терроризмом в разных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 проявлениях;</a:t>
            </a:r>
          </a:p>
          <a:p>
            <a:pPr lvl="0"/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Критиковал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ОБСЕ из-за «двойных стандартов» организации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Выступал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против санкций в отношении Ирана из-за ядерной программы;</a:t>
            </a:r>
          </a:p>
          <a:p>
            <a:pPr lvl="0"/>
            <a:endParaRPr lang="ru-RU" sz="20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Договорился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ликвидации сирийского химического оружия;</a:t>
            </a:r>
          </a:p>
          <a:p>
            <a:pPr lvl="0"/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https://pbs.twimg.com/media/CeDHcarW8AAzqt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https://pbs.twimg.com/media/CeDHcarW8AAzqtT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 descr="https://bloqtvaz.ru/wp-content/uploads/2022/04/E3A80E00-D8F3-4F4C-971D-3876F529A5CF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9" t="2307" r="4633" b="-261"/>
          <a:stretch/>
        </p:blipFill>
        <p:spPr bwMode="auto">
          <a:xfrm>
            <a:off x="7444060" y="-68998"/>
            <a:ext cx="4861940" cy="70079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3245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1F2E6C-C0A4-4D01-857F-D3423B762E80}"/>
              </a:ext>
            </a:extLst>
          </p:cNvPr>
          <p:cNvSpPr txBox="1"/>
          <p:nvPr/>
        </p:nvSpPr>
        <p:spPr>
          <a:xfrm>
            <a:off x="212564" y="387373"/>
            <a:ext cx="75976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Вот чем занимался министр Лавров в разные </a:t>
            </a:r>
            <a:endParaRPr lang="ru-RU" sz="27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годы </a:t>
            </a:r>
            <a:r>
              <a:rPr lang="ru-RU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7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чем продолжает </a:t>
            </a:r>
            <a:r>
              <a:rPr lang="ru-RU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заниматься сейчас: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5E9C6DF8-138A-4737-925D-A48024C7C32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4379" y="-36000"/>
            <a:ext cx="4664175" cy="698866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71000" y="1539000"/>
            <a:ext cx="6745253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Осуждал расширение НАТО и американские программы развертывания вооружений в Европе;</a:t>
            </a:r>
          </a:p>
          <a:p>
            <a:pPr lvl="0"/>
            <a:endParaRPr lang="ru-RU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Помогал </a:t>
            </a:r>
            <a:r>
              <a:rPr lang="ru-RU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«перезагрузке» отношений России и США к 2020 году, которая, по словам Лаврова, не могла «продолжаться вечно»;</a:t>
            </a:r>
          </a:p>
          <a:p>
            <a:pPr lvl="0"/>
            <a:endParaRPr lang="ru-RU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Способствовал </a:t>
            </a:r>
            <a:r>
              <a:rPr lang="ru-RU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нормализации отношений Армении и Турции;</a:t>
            </a:r>
          </a:p>
          <a:p>
            <a:pPr lvl="0"/>
            <a:endParaRPr lang="ru-RU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 </a:t>
            </a:r>
            <a:r>
              <a:rPr lang="ru-RU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критиковал политические события на Украине с 2014 года, участвуя при этом в достижении договоренностей в рамках Минских соглашений;</a:t>
            </a:r>
          </a:p>
          <a:p>
            <a:endParaRPr lang="ru-RU" sz="19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Поддерживал </a:t>
            </a:r>
            <a:r>
              <a:rPr lang="ru-RU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специальной военной операции на Украине, объясняя ее необходимость защитой русских и русскоязычных людей.</a:t>
            </a:r>
          </a:p>
          <a:p>
            <a:pPr lvl="0"/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s://i.pinimg.com/originals/d8/e4/ee/d8e4eefaee2ccb11c0e9b12c456791d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853" y="-36001"/>
            <a:ext cx="5054147" cy="6988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6012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alphaModFix amt="3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catherineasquithgallery.com/uploads/posts/2021-03/1614846331_104-p-fon-flag-rossii-12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099" y="-1071000"/>
            <a:ext cx="12553099" cy="81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12AE0733-4B08-4087-B091-C0A4A1ECB2B3}"/>
              </a:ext>
            </a:extLst>
          </p:cNvPr>
          <p:cNvSpPr/>
          <p:nvPr/>
        </p:nvSpPr>
        <p:spPr>
          <a:xfrm>
            <a:off x="8432562" y="2108991"/>
            <a:ext cx="3243438" cy="150749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5B407EFD-0291-4AF6-895B-F1AA220A8B01}"/>
              </a:ext>
            </a:extLst>
          </p:cNvPr>
          <p:cNvSpPr/>
          <p:nvPr/>
        </p:nvSpPr>
        <p:spPr>
          <a:xfrm>
            <a:off x="7847562" y="4051151"/>
            <a:ext cx="3198438" cy="261000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1F9FB5F6-0860-4C92-8CAA-DFB04A08A22F}"/>
              </a:ext>
            </a:extLst>
          </p:cNvPr>
          <p:cNvSpPr/>
          <p:nvPr/>
        </p:nvSpPr>
        <p:spPr>
          <a:xfrm>
            <a:off x="377563" y="2124000"/>
            <a:ext cx="3198438" cy="149248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5F83039C-8666-4CC8-9B71-DA0FD7EE66ED}"/>
              </a:ext>
            </a:extLst>
          </p:cNvPr>
          <p:cNvSpPr txBox="1"/>
          <p:nvPr/>
        </p:nvSpPr>
        <p:spPr>
          <a:xfrm>
            <a:off x="212564" y="387374"/>
            <a:ext cx="2489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Цитаты</a:t>
            </a:r>
            <a:endParaRPr lang="ru-RU" sz="4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38;p24">
            <a:extLst>
              <a:ext uri="{FF2B5EF4-FFF2-40B4-BE49-F238E27FC236}">
                <a16:creationId xmlns="" xmlns:a16="http://schemas.microsoft.com/office/drawing/2014/main" id="{735BC0C8-5538-4DAA-9707-21E487441E54}"/>
              </a:ext>
            </a:extLst>
          </p:cNvPr>
          <p:cNvSpPr txBox="1">
            <a:spLocks/>
          </p:cNvSpPr>
          <p:nvPr/>
        </p:nvSpPr>
        <p:spPr>
          <a:xfrm>
            <a:off x="359676" y="2259000"/>
            <a:ext cx="3198439" cy="36407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«Мне не платят за </a:t>
            </a:r>
            <a:endParaRPr lang="ru-RU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я был оптимистом»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38;p24">
            <a:extLst>
              <a:ext uri="{FF2B5EF4-FFF2-40B4-BE49-F238E27FC236}">
                <a16:creationId xmlns="" xmlns:a16="http://schemas.microsoft.com/office/drawing/2014/main" id="{420101E6-6C2A-44B0-853C-230118CF3930}"/>
              </a:ext>
            </a:extLst>
          </p:cNvPr>
          <p:cNvSpPr txBox="1">
            <a:spLocks/>
          </p:cNvSpPr>
          <p:nvPr/>
        </p:nvSpPr>
        <p:spPr>
          <a:xfrm>
            <a:off x="7847561" y="4468250"/>
            <a:ext cx="3198439" cy="36407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«США пытаются диктовать всему миру правила. Это болезнь застарелая, и она пройдет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38;p24">
            <a:extLst>
              <a:ext uri="{FF2B5EF4-FFF2-40B4-BE49-F238E27FC236}">
                <a16:creationId xmlns="" xmlns:a16="http://schemas.microsoft.com/office/drawing/2014/main" id="{F40242D7-534A-4FF5-8AA5-0FFEE5720475}"/>
              </a:ext>
            </a:extLst>
          </p:cNvPr>
          <p:cNvSpPr txBox="1">
            <a:spLocks/>
          </p:cNvSpPr>
          <p:nvPr/>
        </p:nvSpPr>
        <p:spPr>
          <a:xfrm>
            <a:off x="8477561" y="2271098"/>
            <a:ext cx="3198439" cy="36407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«Уважающая себя страна, ультиматумы не </a:t>
            </a:r>
            <a:r>
              <a:rPr lang="ru-RU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lang="ru-RU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C9A6CDA4-974F-4094-B9A1-ED5A44923CE5}"/>
              </a:ext>
            </a:extLst>
          </p:cNvPr>
          <p:cNvCxnSpPr/>
          <p:nvPr/>
        </p:nvCxnSpPr>
        <p:spPr>
          <a:xfrm>
            <a:off x="286650" y="1511399"/>
            <a:ext cx="158309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1F9FB5F6-0860-4C92-8CAA-DFB04A08A22F}"/>
              </a:ext>
            </a:extLst>
          </p:cNvPr>
          <p:cNvSpPr/>
          <p:nvPr/>
        </p:nvSpPr>
        <p:spPr>
          <a:xfrm>
            <a:off x="720162" y="4288250"/>
            <a:ext cx="3350838" cy="149248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4" name="Google Shape;138;p24">
            <a:extLst>
              <a:ext uri="{FF2B5EF4-FFF2-40B4-BE49-F238E27FC236}">
                <a16:creationId xmlns="" xmlns:a16="http://schemas.microsoft.com/office/drawing/2014/main" id="{735BC0C8-5538-4DAA-9707-21E487441E54}"/>
              </a:ext>
            </a:extLst>
          </p:cNvPr>
          <p:cNvSpPr txBox="1">
            <a:spLocks/>
          </p:cNvSpPr>
          <p:nvPr/>
        </p:nvSpPr>
        <p:spPr>
          <a:xfrm>
            <a:off x="806238" y="4423250"/>
            <a:ext cx="3198439" cy="36407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«Меня трудно вывести из себя. Но проверять не стоит»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5B407EFD-0291-4AF6-895B-F1AA220A8B01}"/>
              </a:ext>
            </a:extLst>
          </p:cNvPr>
          <p:cNvSpPr/>
          <p:nvPr/>
        </p:nvSpPr>
        <p:spPr>
          <a:xfrm>
            <a:off x="4251000" y="2169000"/>
            <a:ext cx="3378439" cy="2977849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Google Shape;138;p24">
            <a:extLst>
              <a:ext uri="{FF2B5EF4-FFF2-40B4-BE49-F238E27FC236}">
                <a16:creationId xmlns="" xmlns:a16="http://schemas.microsoft.com/office/drawing/2014/main" id="{420101E6-6C2A-44B0-853C-230118CF3930}"/>
              </a:ext>
            </a:extLst>
          </p:cNvPr>
          <p:cNvSpPr txBox="1">
            <a:spLocks/>
          </p:cNvSpPr>
          <p:nvPr/>
        </p:nvSpPr>
        <p:spPr>
          <a:xfrm>
            <a:off x="4363500" y="2298009"/>
            <a:ext cx="3198439" cy="36407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«Как вы знаете, для танго нужны двое. Пока, по-моему, наши американские партнеры исполняют раз за разом индивидуальный брейк-данс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8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5862</TotalTime>
  <Words>387</Words>
  <Application>Microsoft Office PowerPoint</Application>
  <PresentationFormat>Произвольный</PresentationFormat>
  <Paragraphs>50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User</cp:lastModifiedBy>
  <cp:revision>132</cp:revision>
  <dcterms:created xsi:type="dcterms:W3CDTF">2020-02-14T16:57:01Z</dcterms:created>
  <dcterms:modified xsi:type="dcterms:W3CDTF">2024-02-17T20:41:27Z</dcterms:modified>
</cp:coreProperties>
</file>