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9" d="100"/>
          <a:sy n="69" d="100"/>
        </p:scale>
        <p:origin x="-141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827127-78D8-0453-8B01-E33FFCECC23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D7BF6F-1169-C817-ABF5-773F04FFCCD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3DB3B-5DCB-D955-DF4F-F6A12F8F200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E92B57-4C1C-A98F-238D-D57603EA9AE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1D98C6-4A63-68A1-BE20-97A64F1FCBB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37CD9F-3A82-8FCC-2ABC-0037CAD8BF3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F8430E-02B5-9205-1C47-B5E98B59045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 fill="norm" stroke="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8" name="Полилиния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 fill="norm" stroke="1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 bwMode="auto"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 bwMode="auto">
          <a:xfrm>
            <a:off x="433050" y="1544812"/>
            <a:ext cx="6480048" cy="1752599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 fill="norm" stroke="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Полилиния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 fill="norm" stroke="1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 bwMode="auto"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 bwMode="auto"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 bwMode="auto"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 bwMode="auto"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065628" y="1019906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 fill="norm" stroke="1" extrusionOk="0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16" name="Полилиния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 fill="norm" stroke="1" extrusionOk="0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>
              <a:defRPr/>
            </a:pPr>
            <a:endParaRPr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 bwMode="auto"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>
              <a:defRPr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B4C71EC6-210F-42DE-9C53-41977AD35B3D}" type="datetimeFigureOut">
              <a:rPr lang="ru-RU"/>
              <a:t>18.10.2024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>
              <a:defRPr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 bwMode="auto">
          <a:xfrm>
            <a:off x="8153399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B19B0651-EE4F-4900-A07F-96A6BFA9D0F0}" type="slidenum">
              <a:rPr lang="ru-RU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>
        <a:spcBef>
          <a:spcPts val="0"/>
        </a:spcBef>
        <a:buNone/>
        <a:defRPr sz="4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>
        <a:spcBef>
          <a:spcPts val="0"/>
        </a:spcBef>
        <a:buClr>
          <a:schemeClr val="accent1"/>
        </a:buClr>
        <a:buSzPct val="80000"/>
        <a:buFont typeface="Wingdings 2"/>
        <a:buChar char="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>
        <a:spcBef>
          <a:spcPts val="0"/>
        </a:spcBef>
        <a:buClr>
          <a:schemeClr val="accent1"/>
        </a:buClr>
        <a:buSzPct val="90000"/>
        <a:buFont typeface="Wingdings 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>
        <a:spcBef>
          <a:spcPts val="0"/>
        </a:spcBef>
        <a:buClr>
          <a:schemeClr val="accent2"/>
        </a:buClr>
        <a:buSzPct val="85000"/>
        <a:buFont typeface="Arial"/>
        <a:buChar char="○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>
        <a:spcBef>
          <a:spcPts val="0"/>
        </a:spcBef>
        <a:buClr>
          <a:schemeClr val="accent3"/>
        </a:buClr>
        <a:buSzPct val="90000"/>
        <a:buFont typeface="Wingdings 2"/>
        <a:buChar char="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>
        <a:spcBef>
          <a:spcPts val="0"/>
        </a:spcBef>
        <a:buClr>
          <a:schemeClr val="accent4"/>
        </a:buClr>
        <a:buSzPct val="100000"/>
        <a:buFont typeface="Aria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>
        <a:spcBef>
          <a:spcPts val="0"/>
        </a:spcBef>
        <a:buClr>
          <a:schemeClr val="accent5"/>
        </a:buClr>
        <a:buFont typeface="Aria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>
        <a:spcBef>
          <a:spcPts val="0"/>
        </a:spcBef>
        <a:buClr>
          <a:schemeClr val="accent6"/>
        </a:buClr>
        <a:buSzPct val="100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>
        <a:spcBef>
          <a:spcPts val="0"/>
        </a:spcBef>
        <a:buClr>
          <a:schemeClr val="accent6"/>
        </a:buClr>
        <a:buFont typeface="Arial"/>
        <a:buChar char="▪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>
        <a:spcBef>
          <a:spcPts val="0"/>
        </a:spcBef>
        <a:buClr>
          <a:schemeClr val="accent6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yberleninka.ru/article/n/politiko-pravovye-vozzreniya-ikanta/viewer." TargetMode="External"/><Relationship Id="rId4" Type="http://schemas.openxmlformats.org/officeDocument/2006/relationships/hyperlink" Target="https://cyberleninka.ru/article/n/kant-i-sovremennaya-teoriya-mezhdunarodnyh-otnosheniy/viewer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9177955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755576" y="548680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>
                <a:latin typeface="Times New Roman"/>
                <a:cs typeface="Times New Roman"/>
              </a:rPr>
              <a:t>История и Теория международных отношений</a:t>
            </a:r>
            <a:endParaRPr lang="ru-RU" sz="4000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251520" y="4077072"/>
            <a:ext cx="6400800" cy="2664295"/>
          </a:xfrm>
        </p:spPr>
        <p:txBody>
          <a:bodyPr>
            <a:normAutofit fontScale="32500" lnSpcReduction="20000"/>
          </a:bodyPr>
          <a:lstStyle/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2400"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2400"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2400"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7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7400" i="1">
                <a:solidFill>
                  <a:schemeClr val="tx1"/>
                </a:solidFill>
                <a:latin typeface="Times New Roman"/>
                <a:cs typeface="Times New Roman"/>
              </a:rPr>
              <a:t>Базовые идеи политического либерализма в трудах </a:t>
            </a:r>
            <a:r>
              <a:rPr lang="ru-RU" sz="7400" i="1">
                <a:solidFill>
                  <a:schemeClr val="tx1"/>
                </a:solidFill>
                <a:latin typeface="Times New Roman"/>
                <a:cs typeface="Times New Roman"/>
              </a:rPr>
              <a:t>Иммануила</a:t>
            </a:r>
            <a:r>
              <a:rPr lang="ru-RU" sz="7400" i="1">
                <a:solidFill>
                  <a:schemeClr val="tx1"/>
                </a:solidFill>
                <a:latin typeface="Times New Roman"/>
                <a:cs typeface="Times New Roman"/>
              </a:rPr>
              <a:t> Канта</a:t>
            </a:r>
            <a:endParaRPr lang="en-US" sz="7400" i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7400">
                <a:solidFill>
                  <a:schemeClr val="tx1"/>
                </a:solidFill>
                <a:latin typeface="Times New Roman"/>
                <a:cs typeface="Times New Roman"/>
              </a:rPr>
              <a:t>Ваганова Ольга</a:t>
            </a:r>
            <a:endParaRPr/>
          </a:p>
          <a:p>
            <a:pPr algn="l">
              <a:defRPr/>
            </a:pPr>
            <a:r>
              <a:rPr lang="ru-RU" sz="7400">
                <a:solidFill>
                  <a:schemeClr val="tx1"/>
                </a:solidFill>
                <a:latin typeface="Times New Roman"/>
                <a:cs typeface="Times New Roman"/>
              </a:rPr>
              <a:t>Бабаджанов </a:t>
            </a:r>
            <a:r>
              <a:rPr lang="ru-RU" sz="7400">
                <a:solidFill>
                  <a:schemeClr val="tx1"/>
                </a:solidFill>
                <a:latin typeface="Times New Roman"/>
                <a:cs typeface="Times New Roman"/>
              </a:rPr>
              <a:t>Закир</a:t>
            </a:r>
            <a:endParaRPr lang="en-US" sz="7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en-US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1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 w="12700">
            <a:solidFill>
              <a:srgbClr val="000000">
                <a:alpha val="99999"/>
              </a:srgbClr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47664" y="188640"/>
            <a:ext cx="7470648" cy="11430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ru-RU" i="1">
                <a:latin typeface="Times New Roman"/>
                <a:cs typeface="Times New Roman"/>
              </a:rPr>
              <a:t>О категорическом императиве</a:t>
            </a:r>
            <a:endParaRPr lang="ru-RU" i="1">
              <a:latin typeface="Times New Roman"/>
              <a:cs typeface="Times New Roman"/>
            </a:endParaRPr>
          </a:p>
        </p:txBody>
      </p:sp>
      <p:sp>
        <p:nvSpPr>
          <p:cNvPr id="1216597135" name=""/>
          <p:cNvSpPr/>
          <p:nvPr/>
        </p:nvSpPr>
        <p:spPr bwMode="auto">
          <a:xfrm flipH="0" flipV="0">
            <a:off x="4494249" y="6508749"/>
            <a:ext cx="4238624" cy="26987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О праве и О государстве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23529" y="1556792"/>
            <a:ext cx="6626372" cy="50194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16412" y="28988"/>
            <a:ext cx="9144000" cy="68290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71599" y="404664"/>
            <a:ext cx="7470648" cy="1143000"/>
          </a:xfrm>
        </p:spPr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О правовом государстве</a:t>
            </a: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67544" y="282313"/>
            <a:ext cx="7470648" cy="1143000"/>
          </a:xfrm>
        </p:spPr>
        <p:txBody>
          <a:bodyPr/>
          <a:lstStyle/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Проект вечного мира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>
            <a:off x="-1692696" y="1052736"/>
            <a:ext cx="7632848" cy="5139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666145" y="2060847"/>
            <a:ext cx="3843475" cy="384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500" advClick="1">
        <p:split orient="vert" dir="out"/>
      </p:transition>
    </mc:Choice>
    <mc:Fallback>
      <p:transition spd="slow" advClick="1">
        <p:split orient="vert" dir="ou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>
              <a:defRPr/>
            </a:pPr>
            <a:r>
              <a:rPr lang="ru-RU" i="1">
                <a:latin typeface="Times New Roman"/>
                <a:cs typeface="Times New Roman"/>
              </a:rPr>
              <a:t>Литература</a:t>
            </a:r>
            <a:endParaRPr lang="ru-RU" i="1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539551" y="1487131"/>
            <a:ext cx="6915647" cy="344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i="1">
                <a:latin typeface="Times New Roman"/>
                <a:cs typeface="Times New Roman"/>
              </a:rPr>
              <a:t>Литература:</a:t>
            </a:r>
            <a:endParaRPr/>
          </a:p>
          <a:p>
            <a:pPr lvl="0">
              <a:defRPr/>
            </a:pPr>
            <a:r>
              <a:rPr lang="ru-RU" sz="2000" i="1">
                <a:latin typeface="Times New Roman"/>
                <a:cs typeface="Times New Roman"/>
              </a:rPr>
              <a:t>Беляева О.М. Политико-правовые воззрения И. Канта // Вестник Пермского университета. 2014. № 1. С. 23-27. </a:t>
            </a:r>
            <a:r>
              <a:rPr lang="ru-RU" sz="2000" i="1" u="sng">
                <a:latin typeface="Times New Roman"/>
                <a:cs typeface="Times New Roman"/>
                <a:hlinkClick r:id="rId3" tooltip="https://cyberleninka.ru/article/n/politiko-pravovye-vozzreniya-ikanta/viewer."/>
              </a:rPr>
              <a:t>https://cyberleninka.ru/article/n/politiko-pravovye-vozzreniya-ikanta/viewer.</a:t>
            </a:r>
            <a:endParaRPr lang="ru-RU" sz="2000" i="1"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ru-RU" sz="2000" i="1">
                <a:latin typeface="Times New Roman"/>
                <a:cs typeface="Times New Roman"/>
              </a:rPr>
              <a:t>Саликов</a:t>
            </a:r>
            <a:r>
              <a:rPr lang="ru-RU" sz="2000" i="1">
                <a:latin typeface="Times New Roman"/>
                <a:cs typeface="Times New Roman"/>
              </a:rPr>
              <a:t> А.Н. Кант и современная теория Международных Отношений// Вестник Балтийского Федерального университета им. </a:t>
            </a:r>
            <a:r>
              <a:rPr lang="ru-RU" sz="2000" i="1">
                <a:latin typeface="Times New Roman"/>
                <a:cs typeface="Times New Roman"/>
              </a:rPr>
              <a:t>И.Канта</a:t>
            </a:r>
            <a:r>
              <a:rPr lang="ru-RU" sz="2000" i="1">
                <a:latin typeface="Times New Roman"/>
                <a:cs typeface="Times New Roman"/>
              </a:rPr>
              <a:t> 2013. № 12. С. 97-103 </a:t>
            </a:r>
            <a:r>
              <a:rPr lang="ru-RU" sz="2000" i="1" u="sng">
                <a:latin typeface="Times New Roman"/>
                <a:cs typeface="Times New Roman"/>
                <a:hlinkClick r:id="rId4" tooltip="https://cyberleninka.ru/article/n/kant-i-sovremennaya-teoriya-mezhdunarodnyh-otnosheniy/viewer"/>
              </a:rPr>
              <a:t>https://cyberleninka.ru/article/n/kant-i-sovremennaya-teoriya-mezhdunarodnyh-otnosheniy/viewer.</a:t>
            </a:r>
            <a:endParaRPr lang="ru-RU" sz="2000" i="1">
              <a:latin typeface="Times New Roman"/>
              <a:cs typeface="Times New Roman"/>
            </a:endParaRPr>
          </a:p>
          <a:p>
            <a:pPr>
              <a:defRPr/>
            </a:pPr>
            <a:endParaRPr lang="ru-RU" sz="2000" i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99592" y="2060848"/>
            <a:ext cx="7470648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ВСЕМ СПАСИБО ЗА ВНИМАНИЕ</a:t>
            </a:r>
            <a:r>
              <a:rPr lang="en-US">
                <a:latin typeface="Times New Roman"/>
                <a:cs typeface="Times New Roman"/>
              </a:rPr>
              <a:t>!</a:t>
            </a: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Arial"/>
        <a:cs typeface="Arial"/>
      </a:majorFont>
      <a:minorFont>
        <a:latin typeface="Arial"/>
        <a:ea typeface="Arial"/>
        <a:cs typeface="Arial"/>
      </a:minorFont>
    </a:fontScheme>
    <a:fmtScheme name="Техническая"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">
      <a:majorFont>
        <a:latin typeface="Franklin Gothic Book"/>
        <a:ea typeface="Arial"/>
        <a:cs typeface="Arial"/>
      </a:majorFont>
      <a:minorFont>
        <a:latin typeface="Arial"/>
        <a:ea typeface="Arial"/>
        <a:cs typeface="Arial"/>
      </a:minorFont>
    </a:fontScheme>
    <a:fmtScheme name="Техническая">
      <a:fillStyleLst>
        <a:solidFill>
          <a:schemeClr val="phClr"/>
        </a:solidFill>
        <a:gradFill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0</Words>
  <Application>ONLYOFFICE/8.1.1.27</Application>
  <DocSecurity>0</DocSecurity>
  <PresentationFormat>Экран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и Теория международных отношений</dc:title>
  <dc:subject/>
  <dc:creator>onalay</dc:creator>
  <cp:keywords/>
  <dc:description/>
  <dc:identifier/>
  <dc:language/>
  <cp:lastModifiedBy/>
  <cp:revision>7</cp:revision>
  <dcterms:created xsi:type="dcterms:W3CDTF">2024-10-18T17:29:02Z</dcterms:created>
  <dcterms:modified xsi:type="dcterms:W3CDTF">2024-10-20T21:15:38Z</dcterms:modified>
  <cp:category/>
  <cp:contentStatus/>
  <cp:version/>
</cp:coreProperties>
</file>