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19.10.2024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A6FF20-9ABD-E32E-BE51-27633E7B971A}" type="slidenum">
              <a:rPr/>
              <a:t>10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4A1C00-508A-0AC4-B3EB-38EA8EF518A8}" type="slidenum">
              <a:rPr/>
              <a:t>2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CBA10E-6B83-3393-186E-9FD574BE7707}" type="slidenum">
              <a:rPr/>
              <a:t>3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524303-3489-6168-B9B5-476322A24FA3}" type="slidenum">
              <a:rPr/>
              <a:t>4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18EF8E-2BA3-5D50-7B2D-5F5B9B8CCA04}" type="slidenum">
              <a:rPr/>
              <a:t>5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F292F4-2560-5A66-7D27-FFB5BD404C72}" type="slidenum">
              <a:rPr/>
              <a:t>6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21E2D5-27A4-4179-0917-99A2E47CA48B}" type="slidenum">
              <a:rPr/>
              <a:t>7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134D01-4E9E-C503-3FE0-40069850CC7E}" type="slidenum">
              <a:rPr/>
              <a:t>8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FCC712-7E5F-9B3D-7AF6-23453E1360DD}" type="slidenum">
              <a:rPr/>
              <a:t>9</a:t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19.10.2024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70632970" name="Рисунок 57063296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37087" y="-63102"/>
            <a:ext cx="12405783" cy="6978251"/>
          </a:xfrm>
          <a:prstGeom prst="rect">
            <a:avLst/>
          </a:prstGeom>
        </p:spPr>
      </p:pic>
      <p:sp>
        <p:nvSpPr>
          <p:cNvPr id="941975428" name="Прямоугольник 941975427"/>
          <p:cNvSpPr/>
          <p:nvPr/>
        </p:nvSpPr>
        <p:spPr bwMode="auto">
          <a:xfrm>
            <a:off x="-178201" y="3834929"/>
            <a:ext cx="12686997" cy="2823632"/>
          </a:xfrm>
          <a:prstGeom prst="rect">
            <a:avLst/>
          </a:prstGeom>
          <a:solidFill>
            <a:schemeClr val="tx1">
              <a:alpha val="49999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029711" y="1714500"/>
            <a:ext cx="10040533" cy="4935537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/>
          <a:p>
            <a:pPr>
              <a:defRPr/>
            </a:pPr>
            <a:r>
              <a:rPr lang="ru-RU" sz="5000" b="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Мария Захарова. </a:t>
            </a:r>
            <a:br>
              <a:rPr lang="ru-RU" sz="5000" b="0" i="1">
                <a:solidFill>
                  <a:schemeClr val="bg1"/>
                </a:solidFill>
                <a:latin typeface="Z003"/>
                <a:ea typeface="Z003"/>
                <a:cs typeface="Z003"/>
              </a:rPr>
            </a:br>
            <a:r>
              <a:rPr lang="ru-RU" sz="5000" b="0" i="1">
                <a:solidFill>
                  <a:schemeClr val="bg1"/>
                </a:solidFill>
                <a:latin typeface="Z003"/>
                <a:ea typeface="Z003"/>
                <a:cs typeface="Z003"/>
              </a:rPr>
              <a:t>Роль и место России в многополярном мире: сегодня и завтра.</a:t>
            </a:r>
            <a:endParaRPr sz="5000" b="0" i="1">
              <a:solidFill>
                <a:schemeClr val="bg1"/>
              </a:solidFill>
              <a:latin typeface="Z003"/>
              <a:cs typeface="Z0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721560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Z003"/>
                <a:ea typeface="Z003"/>
                <a:cs typeface="Z003"/>
              </a:rPr>
              <a:t>Источники:</a:t>
            </a:r>
            <a:endParaRPr>
              <a:latin typeface="Z003"/>
              <a:cs typeface="Z003"/>
            </a:endParaRPr>
          </a:p>
        </p:txBody>
      </p:sp>
      <p:sp>
        <p:nvSpPr>
          <p:cNvPr id="1421628416" name="Объект 2"/>
          <p:cNvSpPr>
            <a:spLocks noGrp="1"/>
          </p:cNvSpPr>
          <p:nvPr>
            <p:ph idx="1"/>
          </p:nvPr>
        </p:nvSpPr>
        <p:spPr bwMode="auto">
          <a:xfrm>
            <a:off x="316746" y="1615752"/>
            <a:ext cx="11153303" cy="3775397"/>
          </a:xfrm>
        </p:spPr>
        <p:txBody>
          <a:bodyPr/>
          <a:lstStyle/>
          <a:p>
            <a:pPr marL="0" indent="0" algn="l">
              <a:buFont typeface="Arial"/>
              <a:buNone/>
              <a:defRPr/>
            </a:pPr>
            <a:r>
              <a:rPr sz="2600" b="0" i="1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«Мария Захарова. Роль и место России в многополярном мире: сегодня и завтра» //</a:t>
            </a:r>
            <a:r>
              <a:rPr lang="ru-RU" sz="2600" b="0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СПбГУП</a:t>
            </a: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  <a:p>
            <a:pPr marL="0" indent="0" algn="l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https://www.gup.ru/events/news/detail.php?ID=229395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8990401" name="Заголовок 1"/>
          <p:cNvSpPr>
            <a:spLocks noGrp="1"/>
          </p:cNvSpPr>
          <p:nvPr>
            <p:ph type="title"/>
          </p:nvPr>
        </p:nvSpPr>
        <p:spPr bwMode="auto">
          <a:xfrm>
            <a:off x="292676" y="304510"/>
            <a:ext cx="10515600" cy="1325562"/>
          </a:xfrm>
        </p:spPr>
        <p:txBody>
          <a:bodyPr/>
          <a:lstStyle/>
          <a:p>
            <a:pPr>
              <a:defRPr/>
            </a:pPr>
            <a:r>
              <a:rPr i="1">
                <a:latin typeface="Z003"/>
                <a:ea typeface="Z003"/>
                <a:cs typeface="Z003"/>
              </a:rPr>
              <a:t>Мария</a:t>
            </a:r>
            <a:r>
              <a:rPr i="1">
                <a:latin typeface="Z003"/>
                <a:ea typeface="Z003"/>
                <a:cs typeface="Z003"/>
              </a:rPr>
              <a:t> </a:t>
            </a:r>
            <a:r>
              <a:rPr i="1">
                <a:latin typeface="Z003"/>
                <a:ea typeface="Z003"/>
                <a:cs typeface="Z003"/>
              </a:rPr>
              <a:t>Захарова</a:t>
            </a:r>
            <a:endParaRPr lang="ru-RU" i="1">
              <a:latin typeface="Z003"/>
              <a:cs typeface="Z003"/>
            </a:endParaRPr>
          </a:p>
        </p:txBody>
      </p:sp>
      <p:sp>
        <p:nvSpPr>
          <p:cNvPr id="576093479" name="Объект 2"/>
          <p:cNvSpPr>
            <a:spLocks noGrp="1"/>
          </p:cNvSpPr>
          <p:nvPr>
            <p:ph idx="1"/>
          </p:nvPr>
        </p:nvSpPr>
        <p:spPr bwMode="auto">
          <a:xfrm>
            <a:off x="361949" y="1730374"/>
            <a:ext cx="4325543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Мария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 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Захарова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 – 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директор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 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департамента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 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информации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 и 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печати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 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Министерства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 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иностранных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 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дел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 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Российской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 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Федерации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, 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Чрезвычайный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 и 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Полномочный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 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Посол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, 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кандидат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 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исторических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 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наук</a:t>
            </a:r>
            <a: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  <a:t>.</a:t>
            </a:r>
            <a:br>
              <a:rPr sz="2800" b="0" i="1" u="none">
                <a:solidFill>
                  <a:srgbClr val="000000"/>
                </a:solidFill>
                <a:latin typeface="Z003"/>
                <a:ea typeface="Z003"/>
                <a:cs typeface="Z003"/>
              </a:rPr>
            </a:br>
            <a:endParaRPr sz="2800" i="1">
              <a:latin typeface="Z003"/>
              <a:cs typeface="Z003"/>
            </a:endParaRPr>
          </a:p>
        </p:txBody>
      </p:sp>
      <p:pic>
        <p:nvPicPr>
          <p:cNvPr id="1626852567" name="Рисунок 1626852566"/>
          <p:cNvPicPr>
            <a:picLocks noChangeAspect="1"/>
          </p:cNvPicPr>
          <p:nvPr/>
        </p:nvPicPr>
        <p:blipFill>
          <a:blip r:embed="rId3"/>
          <a:srcRect l="19001" t="0" r="9780" b="0"/>
          <a:stretch/>
        </p:blipFill>
        <p:spPr bwMode="auto">
          <a:xfrm>
            <a:off x="5035094" y="-34924"/>
            <a:ext cx="7387455" cy="6913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15263737" name="Рисунок 1715263736"/>
          <p:cNvPicPr>
            <a:picLocks noChangeAspect="1"/>
          </p:cNvPicPr>
          <p:nvPr/>
        </p:nvPicPr>
        <p:blipFill>
          <a:blip r:embed="rId3"/>
          <a:srcRect l="-760" t="3583" r="465" b="6384"/>
          <a:stretch/>
        </p:blipFill>
        <p:spPr bwMode="auto">
          <a:xfrm>
            <a:off x="-169499" y="-38839"/>
            <a:ext cx="12382499" cy="7392139"/>
          </a:xfrm>
          <a:prstGeom prst="rect">
            <a:avLst/>
          </a:prstGeom>
        </p:spPr>
      </p:pic>
      <p:sp>
        <p:nvSpPr>
          <p:cNvPr id="1290631900" name="Прямоугольник 1290631899"/>
          <p:cNvSpPr/>
          <p:nvPr/>
        </p:nvSpPr>
        <p:spPr bwMode="auto">
          <a:xfrm>
            <a:off x="-85724" y="-57150"/>
            <a:ext cx="12363449" cy="7410449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82271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i="1">
                <a:solidFill>
                  <a:schemeClr val="bg1"/>
                </a:solidFill>
                <a:latin typeface="Z003"/>
                <a:ea typeface="Z003"/>
                <a:cs typeface="Z003"/>
              </a:rPr>
              <a:t>Основные вопросы </a:t>
            </a:r>
            <a:endParaRPr lang="ru-RU" i="1">
              <a:solidFill>
                <a:schemeClr val="bg1"/>
              </a:solidFill>
              <a:latin typeface="Z003"/>
              <a:cs typeface="Z003"/>
            </a:endParaRPr>
          </a:p>
        </p:txBody>
      </p:sp>
      <p:sp>
        <p:nvSpPr>
          <p:cNvPr id="1046007811" name="Объект 2"/>
          <p:cNvSpPr>
            <a:spLocks noGrp="1"/>
          </p:cNvSpPr>
          <p:nvPr>
            <p:ph idx="1"/>
          </p:nvPr>
        </p:nvSpPr>
        <p:spPr bwMode="auto">
          <a:xfrm>
            <a:off x="1104899" y="2187574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 algn="ctr">
              <a:buFont typeface="Arial"/>
              <a:buNone/>
              <a:defRPr/>
            </a:pP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Какая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роль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России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в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многополярном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мире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?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Как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западные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страны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вмешиваются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во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внутренние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дела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других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государств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?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Должна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ли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Россия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сделать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свой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исторический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выбор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?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Обо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всем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этом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ярко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,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доступно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и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со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знанием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развития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ситуации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идет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разговор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в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программе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.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Откровенная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беседа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состоялась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со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студентами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Санкт-Петербургского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Гуманитарного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Университета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Профсоюзов</a:t>
            </a:r>
            <a:r>
              <a:rPr sz="36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.</a:t>
            </a:r>
            <a:br>
              <a:rPr sz="3600" b="0" i="1" u="none">
                <a:latin typeface="Z003"/>
                <a:ea typeface="Z003"/>
                <a:cs typeface="Z003"/>
              </a:rPr>
            </a:br>
            <a:endParaRPr lang="ru-RU" sz="3600" i="1">
              <a:solidFill>
                <a:schemeClr val="bg1"/>
              </a:solidFill>
              <a:latin typeface="Z003"/>
              <a:cs typeface="Z0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52869352" name="Рисунок 165286935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183496" y="-95249"/>
            <a:ext cx="13468629" cy="6991349"/>
          </a:xfrm>
          <a:prstGeom prst="rect">
            <a:avLst/>
          </a:prstGeom>
        </p:spPr>
      </p:pic>
      <p:sp>
        <p:nvSpPr>
          <p:cNvPr id="1937184919" name="Прямоугольник 1937184918"/>
          <p:cNvSpPr/>
          <p:nvPr/>
        </p:nvSpPr>
        <p:spPr bwMode="auto">
          <a:xfrm>
            <a:off x="-150449" y="-152399"/>
            <a:ext cx="12706349" cy="7105649"/>
          </a:xfrm>
          <a:prstGeom prst="rect">
            <a:avLst/>
          </a:prstGeom>
          <a:solidFill>
            <a:schemeClr val="tx1">
              <a:alpha val="52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92075" name="Объект 2"/>
          <p:cNvSpPr>
            <a:spLocks noGrp="1"/>
          </p:cNvSpPr>
          <p:nvPr>
            <p:ph idx="1"/>
          </p:nvPr>
        </p:nvSpPr>
        <p:spPr bwMode="auto"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Font typeface="Arial"/>
              <a:buNone/>
              <a:defRPr/>
            </a:pPr>
            <a:endParaRPr lang="ru-RU" sz="3600" i="1">
              <a:solidFill>
                <a:schemeClr val="bg1"/>
              </a:solidFill>
              <a:latin typeface="Z003"/>
              <a:cs typeface="Z003"/>
            </a:endParaRPr>
          </a:p>
          <a:p>
            <a:pPr marL="0" indent="0" algn="ctr">
              <a:buFont typeface="Arial"/>
              <a:buNone/>
              <a:defRPr/>
            </a:pP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Мария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Захарова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: «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На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данный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момент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Запад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сохранив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традицию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насаждения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хаоса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утратил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способность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им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управлять</a:t>
            </a:r>
            <a:r>
              <a:rPr sz="36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».</a:t>
            </a:r>
            <a:endParaRPr sz="3600" i="1">
              <a:solidFill>
                <a:schemeClr val="bg1"/>
              </a:solidFill>
              <a:latin typeface="Z003"/>
              <a:cs typeface="Z0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81890792" name="Рисунок 78189079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8023" cy="6858000"/>
          </a:xfrm>
          <a:prstGeom prst="rect">
            <a:avLst/>
          </a:prstGeom>
        </p:spPr>
      </p:pic>
      <p:sp>
        <p:nvSpPr>
          <p:cNvPr id="1455542947" name="Прямоугольник 1455542946"/>
          <p:cNvSpPr/>
          <p:nvPr/>
        </p:nvSpPr>
        <p:spPr bwMode="auto">
          <a:xfrm>
            <a:off x="-207599" y="-95249"/>
            <a:ext cx="12405623" cy="7105649"/>
          </a:xfrm>
          <a:prstGeom prst="rect">
            <a:avLst/>
          </a:prstGeom>
          <a:solidFill>
            <a:schemeClr val="tx1">
              <a:alpha val="66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8921489" name="Объект 2"/>
          <p:cNvSpPr>
            <a:spLocks noGrp="1"/>
          </p:cNvSpPr>
          <p:nvPr>
            <p:ph idx="1"/>
          </p:nvPr>
        </p:nvSpPr>
        <p:spPr bwMode="auto">
          <a:xfrm>
            <a:off x="933449" y="220662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Мария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Захарова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: «США 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относится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к 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России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как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ресурсной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базе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,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которую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нужно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захватить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и 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поставить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под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 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контроль</a:t>
            </a: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».</a:t>
            </a:r>
            <a:endParaRPr lang="ru-RU" sz="4800" i="1">
              <a:solidFill>
                <a:schemeClr val="bg1"/>
              </a:solidFill>
              <a:latin typeface="Z003"/>
              <a:cs typeface="Z0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80400894" name="Рисунок 178040089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55199" y="-576600"/>
            <a:ext cx="12249148" cy="8170182"/>
          </a:xfrm>
          <a:prstGeom prst="rect">
            <a:avLst/>
          </a:prstGeom>
        </p:spPr>
      </p:pic>
      <p:sp>
        <p:nvSpPr>
          <p:cNvPr id="1396052067" name="Прямоугольник 1396052066"/>
          <p:cNvSpPr/>
          <p:nvPr/>
        </p:nvSpPr>
        <p:spPr bwMode="auto">
          <a:xfrm>
            <a:off x="-531450" y="-857250"/>
            <a:ext cx="12782549" cy="8610599"/>
          </a:xfrm>
          <a:prstGeom prst="rect">
            <a:avLst/>
          </a:prstGeom>
          <a:solidFill>
            <a:schemeClr val="tx1">
              <a:alpha val="84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97358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Концепция России</a:t>
            </a:r>
            <a:endParaRPr sz="4800" i="1">
              <a:solidFill>
                <a:schemeClr val="bg1"/>
              </a:solidFill>
              <a:latin typeface="Z003"/>
              <a:cs typeface="Z003"/>
            </a:endParaRPr>
          </a:p>
        </p:txBody>
      </p:sp>
      <p:sp>
        <p:nvSpPr>
          <p:cNvPr id="646148291" name="Объект 2"/>
          <p:cNvSpPr>
            <a:spLocks noGrp="1"/>
          </p:cNvSpPr>
          <p:nvPr>
            <p:ph idx="1"/>
          </p:nvPr>
        </p:nvSpPr>
        <p:spPr bwMode="auto">
          <a:xfrm>
            <a:off x="933449" y="2111374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sz="4800" b="0" i="1" u="none">
                <a:solidFill>
                  <a:schemeClr val="bg1"/>
                </a:solidFill>
                <a:latin typeface="Z003"/>
                <a:ea typeface="Z003"/>
                <a:cs typeface="Z003"/>
              </a:rPr>
              <a:t>Россия стремится к формированию такой системы международных отношений, которая обеспечивала бы надежную безопасность, сохранение культурно-цивилизационной самобытности, равные возможности развития для всех государств...</a:t>
            </a:r>
            <a:endParaRPr/>
          </a:p>
          <a:p>
            <a:pPr marL="0" indent="0">
              <a:buFont typeface="Arial"/>
              <a:buNone/>
              <a:defRPr/>
            </a:pPr>
            <a:endParaRPr sz="4800" i="1">
              <a:solidFill>
                <a:schemeClr val="bg1"/>
              </a:solidFill>
              <a:latin typeface="Z003"/>
              <a:cs typeface="Z003"/>
            </a:endParaRPr>
          </a:p>
          <a:p>
            <a:pPr marL="0" indent="0">
              <a:buFont typeface="Arial"/>
              <a:buNone/>
              <a:defRPr/>
            </a:pPr>
            <a:endParaRPr sz="4800" i="1">
              <a:solidFill>
                <a:schemeClr val="bg1"/>
              </a:solidFill>
              <a:latin typeface="Z003"/>
              <a:cs typeface="Z0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37274382" name="Рисунок 83727438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112349" y="-37002"/>
            <a:ext cx="12325516" cy="6933102"/>
          </a:xfrm>
          <a:prstGeom prst="rect">
            <a:avLst/>
          </a:prstGeom>
        </p:spPr>
      </p:pic>
      <p:sp>
        <p:nvSpPr>
          <p:cNvPr id="498083736" name="Прямоугольник 498083735"/>
          <p:cNvSpPr/>
          <p:nvPr/>
        </p:nvSpPr>
        <p:spPr bwMode="auto">
          <a:xfrm>
            <a:off x="-360000" y="-271461"/>
            <a:ext cx="13087350" cy="7467599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482716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Концепция США</a:t>
            </a:r>
            <a:endParaRPr sz="4800" i="1">
              <a:solidFill>
                <a:schemeClr val="bg1"/>
              </a:solidFill>
              <a:latin typeface="Z003"/>
              <a:cs typeface="Z003"/>
            </a:endParaRPr>
          </a:p>
        </p:txBody>
      </p:sp>
      <p:sp>
        <p:nvSpPr>
          <p:cNvPr id="2064953625" name="Объект 2"/>
          <p:cNvSpPr>
            <a:spLocks noGrp="1"/>
          </p:cNvSpPr>
          <p:nvPr>
            <p:ph idx="1"/>
          </p:nvPr>
        </p:nvSpPr>
        <p:spPr bwMode="auto">
          <a:xfrm>
            <a:off x="819149" y="2149474"/>
            <a:ext cx="10515600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Американская концепция провозглашает:</a:t>
            </a:r>
            <a:endParaRPr sz="4800" i="1">
              <a:solidFill>
                <a:schemeClr val="bg1"/>
              </a:solidFill>
              <a:latin typeface="Z003"/>
              <a:cs typeface="Z003"/>
            </a:endParaRPr>
          </a:p>
          <a:p>
            <a:pPr marL="0" indent="0">
              <a:buFont typeface="Arial"/>
              <a:buNone/>
              <a:defRPr/>
            </a:pP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«Колоссальная  нуждаемость всего мира в американском лидерстве как никогда»</a:t>
            </a:r>
            <a:endParaRPr sz="4800" i="1">
              <a:solidFill>
                <a:schemeClr val="bg1"/>
              </a:solidFill>
              <a:latin typeface="Z003"/>
              <a:cs typeface="Z003"/>
            </a:endParaRPr>
          </a:p>
          <a:p>
            <a:pPr marL="0" indent="0">
              <a:buFont typeface="Arial"/>
              <a:buNone/>
              <a:defRPr/>
            </a:pPr>
            <a:endParaRPr sz="4800" i="1">
              <a:solidFill>
                <a:schemeClr val="bg1"/>
              </a:solidFill>
              <a:latin typeface="Z003"/>
              <a:cs typeface="Z0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27060812" name="Рисунок 52706081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740999" y="-37125"/>
            <a:ext cx="13828349" cy="6914174"/>
          </a:xfrm>
          <a:prstGeom prst="rect">
            <a:avLst/>
          </a:prstGeom>
        </p:spPr>
      </p:pic>
      <p:sp>
        <p:nvSpPr>
          <p:cNvPr id="99255699" name="Прямоугольник 99255698"/>
          <p:cNvSpPr/>
          <p:nvPr/>
        </p:nvSpPr>
        <p:spPr bwMode="auto">
          <a:xfrm>
            <a:off x="-988650" y="-190499"/>
            <a:ext cx="14535148" cy="7810499"/>
          </a:xfrm>
          <a:prstGeom prst="rect">
            <a:avLst/>
          </a:prstGeom>
          <a:solidFill>
            <a:srgbClr val="002060">
              <a:alpha val="42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480006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Заключение</a:t>
            </a:r>
            <a:endParaRPr lang="ru-RU" sz="4800" i="1">
              <a:solidFill>
                <a:schemeClr val="bg1"/>
              </a:solidFill>
              <a:latin typeface="Z003"/>
              <a:cs typeface="Z003"/>
            </a:endParaRPr>
          </a:p>
        </p:txBody>
      </p:sp>
      <p:sp>
        <p:nvSpPr>
          <p:cNvPr id="981210309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ctr">
              <a:buFont typeface="Arial"/>
              <a:buNone/>
              <a:defRPr/>
            </a:pPr>
            <a:r>
              <a:rPr sz="4800" i="1">
                <a:solidFill>
                  <a:schemeClr val="bg1"/>
                </a:solidFill>
                <a:latin typeface="Z003"/>
                <a:ea typeface="Z003"/>
                <a:cs typeface="Z003"/>
              </a:rPr>
              <a:t>В заключении Мария Владимировна заявила , что соперничество в многополярном мире двигает прогресс.</a:t>
            </a:r>
            <a:endParaRPr lang="ru-RU" sz="4800" i="1">
              <a:solidFill>
                <a:schemeClr val="bg1"/>
              </a:solidFill>
              <a:latin typeface="Z003"/>
              <a:cs typeface="Z003"/>
            </a:endParaRPr>
          </a:p>
          <a:p>
            <a:pPr marL="0" indent="0" algn="ctr">
              <a:buFont typeface="Arial"/>
              <a:buNone/>
              <a:defRPr/>
            </a:pPr>
            <a:endParaRPr sz="4800" i="1">
              <a:solidFill>
                <a:schemeClr val="bg1"/>
              </a:solidFill>
              <a:latin typeface="Z003"/>
              <a:cs typeface="Z003"/>
            </a:endParaRPr>
          </a:p>
          <a:p>
            <a:pPr marL="0" indent="0" algn="ctr">
              <a:buFont typeface="Arial"/>
              <a:buNone/>
              <a:defRPr/>
            </a:pPr>
            <a:endParaRPr sz="4800" i="1">
              <a:solidFill>
                <a:schemeClr val="bg1"/>
              </a:solidFill>
              <a:latin typeface="Z003"/>
              <a:ea typeface="Z003"/>
              <a:cs typeface="Z0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9492958" name="Объект 2"/>
          <p:cNvSpPr>
            <a:spLocks noGrp="1"/>
          </p:cNvSpPr>
          <p:nvPr>
            <p:ph idx="1"/>
          </p:nvPr>
        </p:nvSpPr>
        <p:spPr bwMode="auto">
          <a:xfrm>
            <a:off x="838198" y="2778124"/>
            <a:ext cx="10515600" cy="4351338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sz="7200">
                <a:latin typeface="Z003"/>
                <a:ea typeface="Z003"/>
                <a:cs typeface="Z003"/>
              </a:rPr>
              <a:t>Спасибо за внимание!</a:t>
            </a:r>
            <a:endParaRPr sz="7200">
              <a:latin typeface="Z003"/>
              <a:cs typeface="Z0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Широкоэкранный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25</cp:revision>
  <dcterms:modified xsi:type="dcterms:W3CDTF">2024-10-19T21:35:24Z</dcterms:modified>
  <cp:category/>
  <cp:contentStatus/>
  <cp:version/>
</cp:coreProperties>
</file>