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>
      <p:cViewPr varScale="1">
        <p:scale>
          <a:sx n="50" d="100"/>
          <a:sy n="50" d="100"/>
        </p:scale>
        <p:origin x="414" y="366"/>
      </p:cViewPr>
      <p:guideLst>
        <p:guide pos="2160" orient="horz"/>
        <p:guide pos="3840"/>
      </p:guideLst>
    </p:cSldViewPr>
  </p:slideViewPr>
  <p:gridSpacing cx="45000" cy="450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C642D7-7003-BF91-A4F6-9373F7EC82C8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C18A39-0A87-5211-E18A-1055C48744F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594AE-6F7E-1062-BB52-4715FB3F808C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D47DF3-D33C-4DFF-2B10-AEC24CDFB71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BA0A98-F349-7597-0428-38D6E5CA95E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65B087-E21C-F22E-4B45-B6D826EA49A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3B1E0C-CE52-D3EA-A5C3-404B27CD663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C5F952-7C79-A437-8FD6-0329771F880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62671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62799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54065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40AAD1-529A-20E0-0959-01CFF98F8863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7485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333930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52880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13386C-CD7F-0F5A-84CD-8DF99DF018F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91970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8759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24164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784D0F-2746-9AC0-1D1D-E79B8ED66F9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8BDFA9-ACA2-4294-9F62-69E81CDDA11A}" type="datetimeFigureOut">
              <a:rPr lang="ru-RU"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E257E2-F174-41EC-BF2B-D9D68BC3C15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8BDFA9-ACA2-4294-9F62-69E81CDDA11A}" type="datetimeFigureOut">
              <a:rPr lang="ru-RU"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E257E2-F174-41EC-BF2B-D9D68BC3C15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8BDFA9-ACA2-4294-9F62-69E81CDDA11A}" type="datetimeFigureOut">
              <a:rPr lang="ru-RU"/>
              <a:t>28.04.2020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E257E2-F174-41EC-BF2B-D9D68BC3C15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8BDFA9-ACA2-4294-9F62-69E81CDDA11A}" type="datetimeFigureOut">
              <a:rPr lang="ru-RU"/>
              <a:t>28.04.2020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E257E2-F174-41EC-BF2B-D9D68BC3C15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8BDFA9-ACA2-4294-9F62-69E81CDDA11A}" type="datetimeFigureOut">
              <a:rPr lang="ru-RU"/>
              <a:t>28.04.2020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E257E2-F174-41EC-BF2B-D9D68BC3C15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8BDFA9-ACA2-4294-9F62-69E81CDDA11A}" type="datetimeFigureOut">
              <a:rPr lang="ru-RU"/>
              <a:t>28.04.2020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E257E2-F174-41EC-BF2B-D9D68BC3C15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8BDFA9-ACA2-4294-9F62-69E81CDDA11A}" type="datetimeFigureOut">
              <a:rPr lang="ru-RU"/>
              <a:t>28.04.2020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E257E2-F174-41EC-BF2B-D9D68BC3C15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8BDFA9-ACA2-4294-9F62-69E81CDDA11A}" type="datetimeFigureOut">
              <a:rPr lang="ru-RU"/>
              <a:t>28.04.2020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E257E2-F174-41EC-BF2B-D9D68BC3C15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8BDFA9-ACA2-4294-9F62-69E81CDDA11A}" type="datetimeFigureOut">
              <a:rPr lang="ru-RU"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E257E2-F174-41EC-BF2B-D9D68BC3C15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8BDFA9-ACA2-4294-9F62-69E81CDDA11A}" type="datetimeFigureOut">
              <a:rPr lang="ru-RU"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E257E2-F174-41EC-BF2B-D9D68BC3C15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/>
          <p:cNvSpPr/>
          <p:nvPr userDrawn="1"/>
        </p:nvSpPr>
        <p:spPr bwMode="auto"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 fill="norm" stroke="1" extrusionOk="0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12" name="Группа 11"/>
          <p:cNvGrpSpPr/>
          <p:nvPr userDrawn="1"/>
        </p:nvGrpSpPr>
        <p:grpSpPr bwMode="auto">
          <a:xfrm>
            <a:off x="6060893" y="6426000"/>
            <a:ext cx="6127807" cy="432000"/>
            <a:chOff x="6064192" y="6444000"/>
            <a:chExt cx="6127807" cy="414000"/>
          </a:xfrm>
        </p:grpSpPr>
        <p:sp>
          <p:nvSpPr>
            <p:cNvPr id="9" name="Полилиния: фигура 8"/>
            <p:cNvSpPr/>
            <p:nvPr userDrawn="1"/>
          </p:nvSpPr>
          <p:spPr bwMode="auto">
            <a:xfrm>
              <a:off x="6064192" y="6444001"/>
              <a:ext cx="4362755" cy="413999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  <a:gd name="connsiteX0" fmla="*/ 3901563 w 3916311"/>
                <a:gd name="connsiteY0" fmla="*/ 0 h 604683"/>
                <a:gd name="connsiteX1" fmla="*/ 0 w 3916311"/>
                <a:gd name="connsiteY1" fmla="*/ 4301 h 604683"/>
                <a:gd name="connsiteX2" fmla="*/ 37485 w 3916311"/>
                <a:gd name="connsiteY2" fmla="*/ 604683 h 604683"/>
                <a:gd name="connsiteX3" fmla="*/ 3916311 w 3916311"/>
                <a:gd name="connsiteY3" fmla="*/ 604683 h 604683"/>
                <a:gd name="connsiteX4" fmla="*/ 3901563 w 3916311"/>
                <a:gd name="connsiteY4" fmla="*/ 0 h 604683"/>
                <a:gd name="connsiteX0" fmla="*/ 5369028 w 5383776"/>
                <a:gd name="connsiteY0" fmla="*/ 0 h 661833"/>
                <a:gd name="connsiteX1" fmla="*/ 1467465 w 5383776"/>
                <a:gd name="connsiteY1" fmla="*/ 4301 h 661833"/>
                <a:gd name="connsiteX2" fmla="*/ 0 w 5383776"/>
                <a:gd name="connsiteY2" fmla="*/ 661833 h 661833"/>
                <a:gd name="connsiteX3" fmla="*/ 5383776 w 5383776"/>
                <a:gd name="connsiteY3" fmla="*/ 604683 h 661833"/>
                <a:gd name="connsiteX4" fmla="*/ 5369028 w 5383776"/>
                <a:gd name="connsiteY4" fmla="*/ 0 h 661833"/>
                <a:gd name="connsiteX0" fmla="*/ 5388078 w 5402826"/>
                <a:gd name="connsiteY0" fmla="*/ 0 h 623733"/>
                <a:gd name="connsiteX1" fmla="*/ 1486515 w 5402826"/>
                <a:gd name="connsiteY1" fmla="*/ 4301 h 623733"/>
                <a:gd name="connsiteX2" fmla="*/ 0 w 5402826"/>
                <a:gd name="connsiteY2" fmla="*/ 623733 h 623733"/>
                <a:gd name="connsiteX3" fmla="*/ 5402826 w 5402826"/>
                <a:gd name="connsiteY3" fmla="*/ 604683 h 623733"/>
                <a:gd name="connsiteX4" fmla="*/ 5388078 w 5402826"/>
                <a:gd name="connsiteY4" fmla="*/ 0 h 62373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64726 w 5388078"/>
                <a:gd name="connsiteY3" fmla="*/ 642783 h 642783"/>
                <a:gd name="connsiteX4" fmla="*/ 5388078 w 5388078"/>
                <a:gd name="connsiteY4" fmla="*/ 0 h 64278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79966 w 5388078"/>
                <a:gd name="connsiteY3" fmla="*/ 642783 h 642783"/>
                <a:gd name="connsiteX4" fmla="*/ 5388078 w 5388078"/>
                <a:gd name="connsiteY4" fmla="*/ 0 h 642783"/>
                <a:gd name="connsiteX0" fmla="*/ 5388078 w 5395206"/>
                <a:gd name="connsiteY0" fmla="*/ 0 h 642783"/>
                <a:gd name="connsiteX1" fmla="*/ 1486515 w 5395206"/>
                <a:gd name="connsiteY1" fmla="*/ 4301 h 642783"/>
                <a:gd name="connsiteX2" fmla="*/ 0 w 5395206"/>
                <a:gd name="connsiteY2" fmla="*/ 623733 h 642783"/>
                <a:gd name="connsiteX3" fmla="*/ 5395206 w 5395206"/>
                <a:gd name="connsiteY3" fmla="*/ 642783 h 642783"/>
                <a:gd name="connsiteX4" fmla="*/ 5388078 w 5395206"/>
                <a:gd name="connsiteY4" fmla="*/ 0 h 642783"/>
                <a:gd name="connsiteX0" fmla="*/ 5388078 w 5395206"/>
                <a:gd name="connsiteY0" fmla="*/ 0 h 642783"/>
                <a:gd name="connsiteX1" fmla="*/ 1486515 w 5395206"/>
                <a:gd name="connsiteY1" fmla="*/ 4301 h 642783"/>
                <a:gd name="connsiteX2" fmla="*/ 0 w 5395206"/>
                <a:gd name="connsiteY2" fmla="*/ 623733 h 642783"/>
                <a:gd name="connsiteX3" fmla="*/ 5395206 w 5395206"/>
                <a:gd name="connsiteY3" fmla="*/ 642783 h 642783"/>
                <a:gd name="connsiteX4" fmla="*/ 5388078 w 5395206"/>
                <a:gd name="connsiteY4" fmla="*/ 0 h 64278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79966 w 5388078"/>
                <a:gd name="connsiteY3" fmla="*/ 642783 h 642783"/>
                <a:gd name="connsiteX4" fmla="*/ 5388078 w 5388078"/>
                <a:gd name="connsiteY4" fmla="*/ 0 h 642783"/>
                <a:gd name="connsiteX0" fmla="*/ 5365218 w 5365218"/>
                <a:gd name="connsiteY0" fmla="*/ 0 h 642783"/>
                <a:gd name="connsiteX1" fmla="*/ 1463655 w 5365218"/>
                <a:gd name="connsiteY1" fmla="*/ 4301 h 642783"/>
                <a:gd name="connsiteX2" fmla="*/ 0 w 5365218"/>
                <a:gd name="connsiteY2" fmla="*/ 638973 h 642783"/>
                <a:gd name="connsiteX3" fmla="*/ 5357106 w 5365218"/>
                <a:gd name="connsiteY3" fmla="*/ 642783 h 642783"/>
                <a:gd name="connsiteX4" fmla="*/ 5365218 w 5365218"/>
                <a:gd name="connsiteY4" fmla="*/ 0 h 6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5218" h="642783" fill="norm" stroke="1" extrusionOk="0">
                  <a:moveTo>
                    <a:pt x="5365218" y="0"/>
                  </a:moveTo>
                  <a:lnTo>
                    <a:pt x="1463655" y="4301"/>
                  </a:lnTo>
                  <a:lnTo>
                    <a:pt x="0" y="638973"/>
                  </a:lnTo>
                  <a:lnTo>
                    <a:pt x="5357106" y="642783"/>
                  </a:lnTo>
                  <a:lnTo>
                    <a:pt x="536521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Прямоугольник 9"/>
            <p:cNvSpPr/>
            <p:nvPr userDrawn="1"/>
          </p:nvSpPr>
          <p:spPr bwMode="auto">
            <a:xfrm>
              <a:off x="10426948" y="6444000"/>
              <a:ext cx="1765052" cy="41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 bwMode="auto">
          <a:xfrm>
            <a:off x="6096000" y="1989138"/>
            <a:ext cx="5670550" cy="42291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6095999" y="434564"/>
            <a:ext cx="5670550" cy="1325563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1"/>
          </p:nvPr>
        </p:nvSpPr>
        <p:spPr bwMode="auto">
          <a:xfrm>
            <a:off x="741363" y="639763"/>
            <a:ext cx="4410075" cy="5578476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/>
          <p:cNvSpPr/>
          <p:nvPr userDrawn="1"/>
        </p:nvSpPr>
        <p:spPr bwMode="auto"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 fill="norm" stroke="1" extrusionOk="0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 bwMode="auto">
          <a:xfrm>
            <a:off x="741363" y="1989138"/>
            <a:ext cx="11025187" cy="42291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Заголовок 6"/>
          <p:cNvSpPr>
            <a:spLocks noGrp="1"/>
          </p:cNvSpPr>
          <p:nvPr>
            <p:ph type="title"/>
          </p:nvPr>
        </p:nvSpPr>
        <p:spPr bwMode="auto">
          <a:xfrm>
            <a:off x="741362" y="434564"/>
            <a:ext cx="11025187" cy="1325563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/>
          <p:cNvSpPr/>
          <p:nvPr userDrawn="1"/>
        </p:nvSpPr>
        <p:spPr bwMode="auto">
          <a:xfrm rot="10800000">
            <a:off x="0" y="0"/>
            <a:ext cx="436275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  <a:gd name="connsiteX0" fmla="*/ 3901563 w 3916311"/>
              <a:gd name="connsiteY0" fmla="*/ 0 h 604683"/>
              <a:gd name="connsiteX1" fmla="*/ 0 w 3916311"/>
              <a:gd name="connsiteY1" fmla="*/ 4301 h 604683"/>
              <a:gd name="connsiteX2" fmla="*/ 37485 w 3916311"/>
              <a:gd name="connsiteY2" fmla="*/ 604683 h 604683"/>
              <a:gd name="connsiteX3" fmla="*/ 3916311 w 3916311"/>
              <a:gd name="connsiteY3" fmla="*/ 604683 h 604683"/>
              <a:gd name="connsiteX4" fmla="*/ 3901563 w 3916311"/>
              <a:gd name="connsiteY4" fmla="*/ 0 h 604683"/>
              <a:gd name="connsiteX0" fmla="*/ 5369028 w 5383776"/>
              <a:gd name="connsiteY0" fmla="*/ 0 h 661833"/>
              <a:gd name="connsiteX1" fmla="*/ 1467465 w 5383776"/>
              <a:gd name="connsiteY1" fmla="*/ 4301 h 661833"/>
              <a:gd name="connsiteX2" fmla="*/ 0 w 5383776"/>
              <a:gd name="connsiteY2" fmla="*/ 661833 h 661833"/>
              <a:gd name="connsiteX3" fmla="*/ 5383776 w 5383776"/>
              <a:gd name="connsiteY3" fmla="*/ 604683 h 661833"/>
              <a:gd name="connsiteX4" fmla="*/ 5369028 w 5383776"/>
              <a:gd name="connsiteY4" fmla="*/ 0 h 661833"/>
              <a:gd name="connsiteX0" fmla="*/ 5388078 w 5402826"/>
              <a:gd name="connsiteY0" fmla="*/ 0 h 623733"/>
              <a:gd name="connsiteX1" fmla="*/ 1486515 w 5402826"/>
              <a:gd name="connsiteY1" fmla="*/ 4301 h 623733"/>
              <a:gd name="connsiteX2" fmla="*/ 0 w 5402826"/>
              <a:gd name="connsiteY2" fmla="*/ 623733 h 623733"/>
              <a:gd name="connsiteX3" fmla="*/ 5402826 w 5402826"/>
              <a:gd name="connsiteY3" fmla="*/ 604683 h 623733"/>
              <a:gd name="connsiteX4" fmla="*/ 5388078 w 5402826"/>
              <a:gd name="connsiteY4" fmla="*/ 0 h 62373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64726 w 5388078"/>
              <a:gd name="connsiteY3" fmla="*/ 642783 h 642783"/>
              <a:gd name="connsiteX4" fmla="*/ 5388078 w 5388078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65218 w 5365218"/>
              <a:gd name="connsiteY0" fmla="*/ 0 h 642783"/>
              <a:gd name="connsiteX1" fmla="*/ 1463655 w 5365218"/>
              <a:gd name="connsiteY1" fmla="*/ 4301 h 642783"/>
              <a:gd name="connsiteX2" fmla="*/ 0 w 5365218"/>
              <a:gd name="connsiteY2" fmla="*/ 638973 h 642783"/>
              <a:gd name="connsiteX3" fmla="*/ 5357106 w 5365218"/>
              <a:gd name="connsiteY3" fmla="*/ 642783 h 642783"/>
              <a:gd name="connsiteX4" fmla="*/ 5365218 w 5365218"/>
              <a:gd name="connsiteY4" fmla="*/ 0 h 6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218" h="642783" fill="norm" stroke="1" extrusionOk="0">
                <a:moveTo>
                  <a:pt x="5365218" y="0"/>
                </a:moveTo>
                <a:lnTo>
                  <a:pt x="1463655" y="4301"/>
                </a:lnTo>
                <a:lnTo>
                  <a:pt x="0" y="638973"/>
                </a:lnTo>
                <a:lnTo>
                  <a:pt x="5357106" y="642783"/>
                </a:lnTo>
                <a:lnTo>
                  <a:pt x="5365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2" name="Группа 1"/>
          <p:cNvGrpSpPr/>
          <p:nvPr userDrawn="1"/>
        </p:nvGrpSpPr>
        <p:grpSpPr bwMode="auto">
          <a:xfrm>
            <a:off x="0" y="6441041"/>
            <a:ext cx="6132647" cy="432000"/>
            <a:chOff x="0" y="6441041"/>
            <a:chExt cx="6132647" cy="432000"/>
          </a:xfrm>
        </p:grpSpPr>
        <p:sp>
          <p:nvSpPr>
            <p:cNvPr id="8" name="Полилиния: фигура 7"/>
            <p:cNvSpPr/>
            <p:nvPr userDrawn="1"/>
          </p:nvSpPr>
          <p:spPr bwMode="auto">
            <a:xfrm rot="10800000">
              <a:off x="1755302" y="6441041"/>
              <a:ext cx="4377345" cy="432000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161" h="619432" fill="norm" stroke="1" extrusionOk="0">
                  <a:moveTo>
                    <a:pt x="5368413" y="14749"/>
                  </a:moveTo>
                  <a:lnTo>
                    <a:pt x="0" y="0"/>
                  </a:lnTo>
                  <a:lnTo>
                    <a:pt x="1504335" y="619432"/>
                  </a:lnTo>
                  <a:lnTo>
                    <a:pt x="5383161" y="619432"/>
                  </a:lnTo>
                  <a:lnTo>
                    <a:pt x="5368413" y="147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Прямоугольник 9"/>
            <p:cNvSpPr/>
            <p:nvPr userDrawn="1"/>
          </p:nvSpPr>
          <p:spPr bwMode="auto">
            <a:xfrm>
              <a:off x="0" y="6441041"/>
              <a:ext cx="1765052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15" name="Текст 2"/>
          <p:cNvSpPr>
            <a:spLocks noGrp="1"/>
          </p:cNvSpPr>
          <p:nvPr>
            <p:ph type="body" sz="quarter" idx="10"/>
          </p:nvPr>
        </p:nvSpPr>
        <p:spPr bwMode="auto">
          <a:xfrm>
            <a:off x="425450" y="1989138"/>
            <a:ext cx="5670550" cy="42291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 bwMode="auto">
          <a:xfrm>
            <a:off x="425449" y="434564"/>
            <a:ext cx="5670550" cy="1325563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7" name="Рисунок 12"/>
          <p:cNvSpPr>
            <a:spLocks noGrp="1"/>
          </p:cNvSpPr>
          <p:nvPr>
            <p:ph type="pic" sz="quarter" idx="11"/>
          </p:nvPr>
        </p:nvSpPr>
        <p:spPr bwMode="auto">
          <a:xfrm>
            <a:off x="6521449" y="432001"/>
            <a:ext cx="5245102" cy="5578476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/>
          <p:cNvSpPr/>
          <p:nvPr userDrawn="1"/>
        </p:nvSpPr>
        <p:spPr bwMode="auto"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 fill="norm" stroke="1" extrusionOk="0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Прямоугольник 2"/>
          <p:cNvSpPr/>
          <p:nvPr userDrawn="1"/>
        </p:nvSpPr>
        <p:spPr bwMode="auto">
          <a:xfrm>
            <a:off x="0" y="4383000"/>
            <a:ext cx="1146000" cy="247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0"/>
          </p:nvPr>
        </p:nvSpPr>
        <p:spPr bwMode="auto">
          <a:xfrm>
            <a:off x="741363" y="1989138"/>
            <a:ext cx="11025187" cy="42291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Заголовок 6"/>
          <p:cNvSpPr>
            <a:spLocks noGrp="1"/>
          </p:cNvSpPr>
          <p:nvPr>
            <p:ph type="title"/>
          </p:nvPr>
        </p:nvSpPr>
        <p:spPr bwMode="auto">
          <a:xfrm>
            <a:off x="741362" y="434564"/>
            <a:ext cx="11025187" cy="1325563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/>
          <p:cNvSpPr/>
          <p:nvPr userDrawn="1"/>
        </p:nvSpPr>
        <p:spPr bwMode="auto"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 fill="norm" stroke="1" extrusionOk="0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 bwMode="auto">
          <a:xfrm>
            <a:off x="471000" y="3216958"/>
            <a:ext cx="3789828" cy="325916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Рисунок 5"/>
          <p:cNvSpPr>
            <a:spLocks noGrp="1"/>
          </p:cNvSpPr>
          <p:nvPr>
            <p:ph type="pic" sz="quarter" idx="11"/>
          </p:nvPr>
        </p:nvSpPr>
        <p:spPr bwMode="auto">
          <a:xfrm>
            <a:off x="4781172" y="3203375"/>
            <a:ext cx="3789828" cy="325916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Рисунок 5"/>
          <p:cNvSpPr>
            <a:spLocks noGrp="1"/>
          </p:cNvSpPr>
          <p:nvPr>
            <p:ph type="pic" sz="quarter" idx="12"/>
          </p:nvPr>
        </p:nvSpPr>
        <p:spPr bwMode="auto">
          <a:xfrm>
            <a:off x="8841000" y="3699000"/>
            <a:ext cx="3105000" cy="2779887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Рисунок 5"/>
          <p:cNvSpPr>
            <a:spLocks noGrp="1"/>
          </p:cNvSpPr>
          <p:nvPr>
            <p:ph type="pic" sz="quarter" idx="13"/>
          </p:nvPr>
        </p:nvSpPr>
        <p:spPr bwMode="auto">
          <a:xfrm>
            <a:off x="8841000" y="675556"/>
            <a:ext cx="3105000" cy="2779887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7327800" cy="1325563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4"/>
          </p:nvPr>
        </p:nvSpPr>
        <p:spPr bwMode="auto">
          <a:xfrm>
            <a:off x="838200" y="1944688"/>
            <a:ext cx="7327900" cy="107931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/>
          <p:cNvSpPr/>
          <p:nvPr userDrawn="1"/>
        </p:nvSpPr>
        <p:spPr bwMode="auto"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 fill="norm" stroke="1" extrusionOk="0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 bwMode="auto">
          <a:xfrm>
            <a:off x="855738" y="2753213"/>
            <a:ext cx="2745000" cy="3568551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Рисунок 5"/>
          <p:cNvSpPr>
            <a:spLocks noGrp="1"/>
          </p:cNvSpPr>
          <p:nvPr>
            <p:ph type="pic" sz="quarter" idx="11"/>
          </p:nvPr>
        </p:nvSpPr>
        <p:spPr bwMode="auto">
          <a:xfrm>
            <a:off x="4793238" y="2753213"/>
            <a:ext cx="2745000" cy="3568551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232687"/>
            <a:ext cx="10577628" cy="1128875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2" name="Рисунок 5"/>
          <p:cNvSpPr>
            <a:spLocks noGrp="1"/>
          </p:cNvSpPr>
          <p:nvPr>
            <p:ph type="pic" sz="quarter" idx="12"/>
          </p:nvPr>
        </p:nvSpPr>
        <p:spPr bwMode="auto">
          <a:xfrm>
            <a:off x="8730738" y="2753213"/>
            <a:ext cx="2745000" cy="3568551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 bwMode="auto">
          <a:xfrm>
            <a:off x="839377" y="1599787"/>
            <a:ext cx="10577513" cy="72072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8BDFA9-ACA2-4294-9F62-69E81CDDA11A}" type="datetimeFigureOut">
              <a:rPr lang="ru-RU"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E257E2-F174-41EC-BF2B-D9D68BC3C15B}" type="slidenum">
              <a:rPr lang="ru-RU"/>
              <a:t>‹#›</a:t>
            </a:fld>
            <a:endParaRPr lang="ru-RU"/>
          </a:p>
        </p:txBody>
      </p:sp>
      <p:sp>
        <p:nvSpPr>
          <p:cNvPr id="11" name="Полилиния: фигура 10"/>
          <p:cNvSpPr/>
          <p:nvPr userDrawn="1"/>
        </p:nvSpPr>
        <p:spPr bwMode="auto">
          <a:xfrm rot="10800000">
            <a:off x="0" y="0"/>
            <a:ext cx="436275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  <a:gd name="connsiteX0" fmla="*/ 3901563 w 3916311"/>
              <a:gd name="connsiteY0" fmla="*/ 0 h 604683"/>
              <a:gd name="connsiteX1" fmla="*/ 0 w 3916311"/>
              <a:gd name="connsiteY1" fmla="*/ 4301 h 604683"/>
              <a:gd name="connsiteX2" fmla="*/ 37485 w 3916311"/>
              <a:gd name="connsiteY2" fmla="*/ 604683 h 604683"/>
              <a:gd name="connsiteX3" fmla="*/ 3916311 w 3916311"/>
              <a:gd name="connsiteY3" fmla="*/ 604683 h 604683"/>
              <a:gd name="connsiteX4" fmla="*/ 3901563 w 3916311"/>
              <a:gd name="connsiteY4" fmla="*/ 0 h 604683"/>
              <a:gd name="connsiteX0" fmla="*/ 5369028 w 5383776"/>
              <a:gd name="connsiteY0" fmla="*/ 0 h 661833"/>
              <a:gd name="connsiteX1" fmla="*/ 1467465 w 5383776"/>
              <a:gd name="connsiteY1" fmla="*/ 4301 h 661833"/>
              <a:gd name="connsiteX2" fmla="*/ 0 w 5383776"/>
              <a:gd name="connsiteY2" fmla="*/ 661833 h 661833"/>
              <a:gd name="connsiteX3" fmla="*/ 5383776 w 5383776"/>
              <a:gd name="connsiteY3" fmla="*/ 604683 h 661833"/>
              <a:gd name="connsiteX4" fmla="*/ 5369028 w 5383776"/>
              <a:gd name="connsiteY4" fmla="*/ 0 h 661833"/>
              <a:gd name="connsiteX0" fmla="*/ 5388078 w 5402826"/>
              <a:gd name="connsiteY0" fmla="*/ 0 h 623733"/>
              <a:gd name="connsiteX1" fmla="*/ 1486515 w 5402826"/>
              <a:gd name="connsiteY1" fmla="*/ 4301 h 623733"/>
              <a:gd name="connsiteX2" fmla="*/ 0 w 5402826"/>
              <a:gd name="connsiteY2" fmla="*/ 623733 h 623733"/>
              <a:gd name="connsiteX3" fmla="*/ 5402826 w 5402826"/>
              <a:gd name="connsiteY3" fmla="*/ 604683 h 623733"/>
              <a:gd name="connsiteX4" fmla="*/ 5388078 w 5402826"/>
              <a:gd name="connsiteY4" fmla="*/ 0 h 62373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64726 w 5388078"/>
              <a:gd name="connsiteY3" fmla="*/ 642783 h 642783"/>
              <a:gd name="connsiteX4" fmla="*/ 5388078 w 5388078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65218 w 5365218"/>
              <a:gd name="connsiteY0" fmla="*/ 0 h 642783"/>
              <a:gd name="connsiteX1" fmla="*/ 1463655 w 5365218"/>
              <a:gd name="connsiteY1" fmla="*/ 4301 h 642783"/>
              <a:gd name="connsiteX2" fmla="*/ 0 w 5365218"/>
              <a:gd name="connsiteY2" fmla="*/ 638973 h 642783"/>
              <a:gd name="connsiteX3" fmla="*/ 5357106 w 5365218"/>
              <a:gd name="connsiteY3" fmla="*/ 642783 h 642783"/>
              <a:gd name="connsiteX4" fmla="*/ 5365218 w 5365218"/>
              <a:gd name="connsiteY4" fmla="*/ 0 h 6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218" h="642783" fill="norm" stroke="1" extrusionOk="0">
                <a:moveTo>
                  <a:pt x="5365218" y="0"/>
                </a:moveTo>
                <a:lnTo>
                  <a:pt x="1463655" y="4301"/>
                </a:lnTo>
                <a:lnTo>
                  <a:pt x="0" y="638973"/>
                </a:lnTo>
                <a:lnTo>
                  <a:pt x="5357106" y="642783"/>
                </a:lnTo>
                <a:lnTo>
                  <a:pt x="5365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12" name="Группа 11"/>
          <p:cNvGrpSpPr/>
          <p:nvPr userDrawn="1"/>
        </p:nvGrpSpPr>
        <p:grpSpPr bwMode="auto">
          <a:xfrm>
            <a:off x="0" y="6441041"/>
            <a:ext cx="6132647" cy="432000"/>
            <a:chOff x="0" y="6441041"/>
            <a:chExt cx="6132647" cy="432000"/>
          </a:xfrm>
        </p:grpSpPr>
        <p:sp>
          <p:nvSpPr>
            <p:cNvPr id="13" name="Полилиния: фигура 12"/>
            <p:cNvSpPr/>
            <p:nvPr userDrawn="1"/>
          </p:nvSpPr>
          <p:spPr bwMode="auto">
            <a:xfrm rot="10800000">
              <a:off x="1755302" y="6441041"/>
              <a:ext cx="4377345" cy="432000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161" h="619432" fill="norm" stroke="1" extrusionOk="0">
                  <a:moveTo>
                    <a:pt x="5368413" y="14749"/>
                  </a:moveTo>
                  <a:lnTo>
                    <a:pt x="0" y="0"/>
                  </a:lnTo>
                  <a:lnTo>
                    <a:pt x="1504335" y="619432"/>
                  </a:lnTo>
                  <a:lnTo>
                    <a:pt x="5383161" y="619432"/>
                  </a:lnTo>
                  <a:lnTo>
                    <a:pt x="5368413" y="147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" name="Прямоугольник 13"/>
            <p:cNvSpPr/>
            <p:nvPr userDrawn="1"/>
          </p:nvSpPr>
          <p:spPr bwMode="auto">
            <a:xfrm>
              <a:off x="0" y="6441041"/>
              <a:ext cx="1765052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1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8BDFA9-ACA2-4294-9F62-69E81CDDA11A}" type="datetimeFigureOut">
              <a:rPr lang="ru-RU"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E257E2-F174-41EC-BF2B-D9D68BC3C15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0" Type="http://schemas.openxmlformats.org/officeDocument/2006/relationships/hyperlink" Target="https://presentation-creation.ru/" TargetMode="External"/><Relationship Id="rId2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8BDFA9-ACA2-4294-9F62-69E81CDDA11A}" type="datetimeFigureOut">
              <a:rPr lang="ru-RU"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E257E2-F174-41EC-BF2B-D9D68BC3C15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6">
            <a:hlinkClick r:id="rId20"/>
          </p:cNvPr>
          <p:cNvPicPr>
            <a:picLocks noChangeAspect="1"/>
          </p:cNvPicPr>
          <p:nvPr userDrawn="1"/>
        </p:nvPicPr>
        <p:blipFill>
          <a:blip r:embed="rId21"/>
          <a:stretch/>
        </p:blipFill>
        <p:spPr bwMode="auto">
          <a:xfrm>
            <a:off x="-1194000" y="367393"/>
            <a:ext cx="757762" cy="7577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2605214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0" y="-161440"/>
            <a:ext cx="12222711" cy="747331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 bwMode="auto">
          <a:xfrm flipH="0" flipV="0">
            <a:off x="-62923" y="-224999"/>
            <a:ext cx="12344558" cy="737826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b="1" i="1">
                <a:solidFill>
                  <a:schemeClr val="bg1"/>
                </a:solidFill>
                <a:latin typeface="Z003"/>
                <a:ea typeface="Z003"/>
                <a:cs typeface="Z003"/>
              </a:rPr>
              <a:t>Птенцы  </a:t>
            </a:r>
            <a:r>
              <a:rPr lang="ru-RU" b="1" i="1">
                <a:solidFill>
                  <a:schemeClr val="accent1"/>
                </a:solidFill>
                <a:latin typeface="Z003"/>
                <a:ea typeface="Z003"/>
                <a:cs typeface="Z003"/>
              </a:rPr>
              <a:t>гнезда Петрова</a:t>
            </a:r>
            <a:endParaRPr i="1">
              <a:latin typeface="Z003"/>
              <a:cs typeface="Z003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i="1">
                <a:solidFill>
                  <a:schemeClr val="bg1"/>
                </a:solidFill>
                <a:latin typeface="Z003"/>
                <a:ea typeface="Z003"/>
                <a:cs typeface="Z003"/>
              </a:rPr>
              <a:t>Ваганова О.</a:t>
            </a:r>
            <a:endParaRPr i="1">
              <a:solidFill>
                <a:schemeClr val="bg1"/>
              </a:solidFill>
              <a:latin typeface="Z003"/>
              <a:cs typeface="Z003"/>
            </a:endParaRPr>
          </a:p>
          <a:p>
            <a:pPr>
              <a:defRPr/>
            </a:pPr>
            <a:r>
              <a:rPr lang="ru-RU" i="1">
                <a:solidFill>
                  <a:schemeClr val="bg1"/>
                </a:solidFill>
                <a:latin typeface="Z003"/>
                <a:ea typeface="Z003"/>
                <a:cs typeface="Z003"/>
              </a:rPr>
              <a:t>3834101/30009</a:t>
            </a:r>
            <a:endParaRPr/>
          </a:p>
        </p:txBody>
      </p:sp>
      <p:cxnSp>
        <p:nvCxnSpPr>
          <p:cNvPr id="8" name="Прямая соединительная линия 7"/>
          <p:cNvCxnSpPr>
            <a:cxnSpLocks/>
          </p:cNvCxnSpPr>
          <p:nvPr/>
        </p:nvCxnSpPr>
        <p:spPr bwMode="auto">
          <a:xfrm flipH="1">
            <a:off x="1326000" y="1944000"/>
            <a:ext cx="989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cxnSpLocks/>
          </p:cNvCxnSpPr>
          <p:nvPr/>
        </p:nvCxnSpPr>
        <p:spPr bwMode="auto">
          <a:xfrm flipH="1">
            <a:off x="1326000" y="4464000"/>
            <a:ext cx="7695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/>
        </p:nvCxnSpPr>
        <p:spPr bwMode="auto">
          <a:xfrm>
            <a:off x="1326000" y="1944000"/>
            <a:ext cx="0" cy="25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/>
          </p:cNvCxnSpPr>
          <p:nvPr/>
        </p:nvCxnSpPr>
        <p:spPr bwMode="auto">
          <a:xfrm>
            <a:off x="11217000" y="1944000"/>
            <a:ext cx="0" cy="1485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8984079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80720" y="-80720"/>
            <a:ext cx="12401872" cy="930140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 bwMode="auto">
          <a:xfrm flipH="0" flipV="0">
            <a:off x="-417115" y="-259368"/>
            <a:ext cx="12818988" cy="744025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351118"/>
            <a:ext cx="9144000" cy="2387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7200" b="1">
                <a:solidFill>
                  <a:schemeClr val="bg1"/>
                </a:solidFill>
                <a:latin typeface="Z003"/>
                <a:ea typeface="Z003"/>
                <a:cs typeface="Z003"/>
              </a:rPr>
              <a:t>Спасибо за внимание!</a:t>
            </a:r>
            <a:endParaRPr sz="11500" b="1">
              <a:solidFill>
                <a:schemeClr val="accent1"/>
              </a:solidFill>
              <a:latin typeface="Z003"/>
              <a:cs typeface="Z003"/>
            </a:endParaRPr>
          </a:p>
        </p:txBody>
      </p:sp>
      <p:cxnSp>
        <p:nvCxnSpPr>
          <p:cNvPr id="8" name="Прямая соединительная линия 7"/>
          <p:cNvCxnSpPr>
            <a:cxnSpLocks/>
          </p:cNvCxnSpPr>
          <p:nvPr/>
        </p:nvCxnSpPr>
        <p:spPr bwMode="auto">
          <a:xfrm flipH="1">
            <a:off x="1326000" y="1944000"/>
            <a:ext cx="989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cxnSpLocks/>
          </p:cNvCxnSpPr>
          <p:nvPr/>
        </p:nvCxnSpPr>
        <p:spPr bwMode="auto">
          <a:xfrm flipH="1">
            <a:off x="1326000" y="4464000"/>
            <a:ext cx="7695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/>
        </p:nvCxnSpPr>
        <p:spPr bwMode="auto">
          <a:xfrm>
            <a:off x="1326000" y="1944000"/>
            <a:ext cx="0" cy="25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/>
          </p:cNvCxnSpPr>
          <p:nvPr/>
        </p:nvCxnSpPr>
        <p:spPr bwMode="auto">
          <a:xfrm>
            <a:off x="11217000" y="1944000"/>
            <a:ext cx="0" cy="1485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auto">
          <a:xfrm flipH="0" flipV="0">
            <a:off x="581342" y="1989137"/>
            <a:ext cx="10995606" cy="4229100"/>
          </a:xfrm>
        </p:spPr>
        <p:txBody>
          <a:bodyPr>
            <a:normAutofit/>
          </a:bodyPr>
          <a:lstStyle/>
          <a:p>
            <a:pPr marL="239821" indent="-239821" algn="l">
              <a:lnSpc>
                <a:spcPct val="114999"/>
              </a:lnSpc>
              <a:buFont typeface="Arial"/>
              <a:buAutoNum type="arabicPeriod"/>
              <a:defRPr/>
            </a:pPr>
            <a:r>
              <a:rPr sz="2200">
                <a:latin typeface="Z003"/>
                <a:ea typeface="Z003"/>
                <a:cs typeface="Z003"/>
              </a:rPr>
              <a:t>Павленко Н.И. Птенцы гнезда « Петрова»// Издательство « Мысль»</a:t>
            </a:r>
            <a:r>
              <a:rPr sz="2200">
                <a:latin typeface="Z003"/>
                <a:ea typeface="Z003"/>
                <a:cs typeface="Z003"/>
              </a:rPr>
              <a:t> </a:t>
            </a:r>
            <a:r>
              <a:rPr sz="2200">
                <a:latin typeface="Z003"/>
                <a:ea typeface="Z003"/>
                <a:cs typeface="Z003"/>
              </a:rPr>
              <a:t>С.372 ,</a:t>
            </a:r>
            <a:r>
              <a:rPr sz="2200">
                <a:latin typeface="Z003"/>
                <a:ea typeface="Z003"/>
                <a:cs typeface="Z003"/>
              </a:rPr>
              <a:t>Россия, Москва 1985г.</a:t>
            </a:r>
            <a:endParaRPr sz="2200">
              <a:latin typeface="Z003"/>
              <a:ea typeface="Z003"/>
              <a:cs typeface="Z003"/>
            </a:endParaRPr>
          </a:p>
          <a:p>
            <a:pPr marL="239821" indent="-239821" algn="l">
              <a:lnSpc>
                <a:spcPct val="114999"/>
              </a:lnSpc>
              <a:buFont typeface="Arial"/>
              <a:buAutoNum type="arabicPeriod"/>
              <a:defRPr/>
            </a:pPr>
            <a:r>
              <a:rPr sz="2200">
                <a:latin typeface="Z003"/>
                <a:ea typeface="Z003"/>
                <a:cs typeface="Z003"/>
              </a:rPr>
              <a:t>Гуськов А.Г. Головин Федор Алексеевич // Большая Российская Энциклопедия [Электронный ресурс] </a:t>
            </a:r>
            <a:r>
              <a:rPr sz="2200">
                <a:latin typeface="Z003"/>
                <a:ea typeface="Z003"/>
                <a:cs typeface="Z003"/>
              </a:rPr>
              <a:t>https://old.bigenc.ru/domestic_history/text/2367220</a:t>
            </a:r>
            <a:endParaRPr sz="2200">
              <a:latin typeface="Z003"/>
              <a:cs typeface="Z003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5400">
                <a:latin typeface="Z003"/>
                <a:ea typeface="Z003"/>
                <a:cs typeface="Z003"/>
              </a:rPr>
              <a:t>Литература:</a:t>
            </a:r>
            <a:endParaRPr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08532464" name=""/>
          <p:cNvPicPr>
            <a:picLocks noChangeAspect="1"/>
          </p:cNvPicPr>
          <p:nvPr>
            <p:ph type="pic" sz="quarter" idx="11"/>
          </p:nvPr>
        </p:nvPicPr>
        <p:blipFill>
          <a:blip r:embed="rId3"/>
          <a:stretch/>
        </p:blipFill>
        <p:spPr bwMode="auto">
          <a:xfrm rot="0" flipH="0" flipV="0">
            <a:off x="702374" y="669818"/>
            <a:ext cx="4287794" cy="5702766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 bwMode="auto">
          <a:xfrm flipH="0" flipV="0">
            <a:off x="5450237" y="2715620"/>
            <a:ext cx="6449592" cy="20307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buNone/>
              <a:defRPr/>
            </a:pPr>
            <a:r>
              <a:rPr sz="2400" i="1">
                <a:latin typeface="Z003"/>
                <a:ea typeface="Z003"/>
                <a:cs typeface="Z003"/>
              </a:rPr>
              <a:t>Глобальные изменения в государстве случились благодаря деятельности не только Петра I, но и его сподвижников, которых он находил в дворянской среде и среди разночинцев.</a:t>
            </a:r>
            <a:endParaRPr sz="2400" i="1">
              <a:latin typeface="Z003"/>
              <a:cs typeface="Z003"/>
            </a:endParaRPr>
          </a:p>
          <a:p>
            <a:pPr marL="0" indent="0" algn="just">
              <a:buNone/>
              <a:defRPr/>
            </a:pPr>
            <a:endParaRPr sz="2400" i="1">
              <a:latin typeface="Comic Sans MS"/>
              <a:cs typeface="Comic Sans M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ru-RU" sz="4000" i="1">
                <a:latin typeface="Z003"/>
                <a:ea typeface="Z003"/>
                <a:cs typeface="Z003"/>
              </a:rPr>
              <a:t>Птенцы </a:t>
            </a:r>
            <a:r>
              <a:rPr lang="ru-RU" sz="4000" i="1">
                <a:solidFill>
                  <a:srgbClr val="FFC000"/>
                </a:solidFill>
                <a:latin typeface="Z003"/>
                <a:ea typeface="Z003"/>
                <a:cs typeface="Z003"/>
              </a:rPr>
              <a:t>гнезда Петрова</a:t>
            </a:r>
            <a:endParaRPr/>
          </a:p>
        </p:txBody>
      </p:sp>
      <p:grpSp>
        <p:nvGrpSpPr>
          <p:cNvPr id="6" name="Группа 5"/>
          <p:cNvGrpSpPr/>
          <p:nvPr/>
        </p:nvGrpSpPr>
        <p:grpSpPr bwMode="auto">
          <a:xfrm>
            <a:off x="965562" y="414000"/>
            <a:ext cx="4410438" cy="5589882"/>
            <a:chOff x="1416000" y="279000"/>
            <a:chExt cx="4005000" cy="5770645"/>
          </a:xfrm>
        </p:grpSpPr>
        <p:cxnSp>
          <p:nvCxnSpPr>
            <p:cNvPr id="7" name="Прямая соединительная линия 6"/>
            <p:cNvCxnSpPr>
              <a:cxnSpLocks/>
            </p:cNvCxnSpPr>
            <p:nvPr/>
          </p:nvCxnSpPr>
          <p:spPr bwMode="auto">
            <a:xfrm flipH="1">
              <a:off x="1416000" y="279000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>
              <a:cxnSpLocks/>
            </p:cNvCxnSpPr>
            <p:nvPr/>
          </p:nvCxnSpPr>
          <p:spPr bwMode="auto">
            <a:xfrm flipH="1">
              <a:off x="1416000" y="6049645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1416000" y="279000"/>
              <a:ext cx="0" cy="577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cxnSpLocks/>
            </p:cNvCxnSpPr>
            <p:nvPr/>
          </p:nvCxnSpPr>
          <p:spPr bwMode="auto">
            <a:xfrm>
              <a:off x="5421000" y="1449000"/>
              <a:ext cx="0" cy="460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280602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1361" y="639761"/>
            <a:ext cx="4410074" cy="5762497"/>
          </a:xfrm>
          <a:prstGeom prst="rect">
            <a:avLst/>
          </a:prstGeom>
        </p:spPr>
      </p:pic>
      <p:sp>
        <p:nvSpPr>
          <p:cNvPr id="13" name="Текст 12"/>
          <p:cNvSpPr>
            <a:spLocks noGrp="1"/>
          </p:cNvSpPr>
          <p:nvPr>
            <p:ph type="body" sz="quarter" idx="10"/>
          </p:nvPr>
        </p:nvSpPr>
        <p:spPr bwMode="auto">
          <a:xfrm flipH="0" flipV="0">
            <a:off x="5375635" y="1989137"/>
            <a:ext cx="6701779" cy="206302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None/>
              <a:defRPr/>
            </a:pPr>
            <a:r>
              <a:rPr sz="2400" i="0">
                <a:latin typeface="Z003"/>
                <a:ea typeface="Z003"/>
                <a:cs typeface="Z003"/>
              </a:rPr>
              <a:t>Ф</a:t>
            </a:r>
            <a:r>
              <a:rPr sz="2400" i="0">
                <a:latin typeface="Z003"/>
                <a:ea typeface="Z003"/>
                <a:cs typeface="Z003"/>
              </a:rPr>
              <a:t>едор Алексеевич Головин был государственным и военным деятелем</a:t>
            </a:r>
            <a:r>
              <a:rPr sz="2400" i="0">
                <a:latin typeface="Z003"/>
                <a:ea typeface="Z003"/>
                <a:cs typeface="Z003"/>
              </a:rPr>
              <a:t>, родился в 1650 году в семье тобольского воеводы</a:t>
            </a:r>
            <a:endParaRPr sz="2400" i="0">
              <a:latin typeface="Z003"/>
              <a:cs typeface="Z003"/>
            </a:endParaRPr>
          </a:p>
          <a:p>
            <a:pPr marL="0" indent="0">
              <a:buFont typeface="Arial"/>
              <a:buNone/>
              <a:defRPr/>
            </a:pPr>
            <a:endParaRPr sz="2400" i="0">
              <a:latin typeface="Z003"/>
              <a:cs typeface="Z003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 bwMode="auto">
          <a:xfrm>
            <a:off x="5375636" y="434564"/>
            <a:ext cx="639091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000" i="0">
                <a:latin typeface="Z003"/>
                <a:ea typeface="Z003"/>
                <a:cs typeface="Z003"/>
              </a:rPr>
              <a:t>Фёдор  </a:t>
            </a:r>
            <a:r>
              <a:rPr lang="ru-RU" sz="4000" i="0">
                <a:solidFill>
                  <a:srgbClr val="FFC000"/>
                </a:solidFill>
                <a:latin typeface="Z003"/>
                <a:ea typeface="Z003"/>
                <a:cs typeface="Z003"/>
              </a:rPr>
              <a:t>Алексеевич Головин</a:t>
            </a:r>
            <a:endParaRPr i="0"/>
          </a:p>
        </p:txBody>
      </p:sp>
      <p:grpSp>
        <p:nvGrpSpPr>
          <p:cNvPr id="7" name="Группа 6"/>
          <p:cNvGrpSpPr/>
          <p:nvPr/>
        </p:nvGrpSpPr>
        <p:grpSpPr bwMode="auto">
          <a:xfrm>
            <a:off x="965562" y="414000"/>
            <a:ext cx="4410438" cy="5589882"/>
            <a:chOff x="1416000" y="279000"/>
            <a:chExt cx="4005000" cy="5770645"/>
          </a:xfrm>
        </p:grpSpPr>
        <p:cxnSp>
          <p:nvCxnSpPr>
            <p:cNvPr id="8" name="Прямая соединительная линия 7"/>
            <p:cNvCxnSpPr>
              <a:cxnSpLocks/>
            </p:cNvCxnSpPr>
            <p:nvPr/>
          </p:nvCxnSpPr>
          <p:spPr bwMode="auto">
            <a:xfrm flipH="1">
              <a:off x="1416000" y="279000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 flipH="1">
              <a:off x="1416000" y="6049645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cxnSpLocks/>
            </p:cNvCxnSpPr>
            <p:nvPr/>
          </p:nvCxnSpPr>
          <p:spPr bwMode="auto">
            <a:xfrm>
              <a:off x="1416000" y="279000"/>
              <a:ext cx="0" cy="577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cxnSpLocks/>
            </p:cNvCxnSpPr>
            <p:nvPr/>
          </p:nvCxnSpPr>
          <p:spPr bwMode="auto">
            <a:xfrm>
              <a:off x="5421000" y="3391498"/>
              <a:ext cx="0" cy="265814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 13"/>
          <p:cNvSpPr/>
          <p:nvPr/>
        </p:nvSpPr>
        <p:spPr bwMode="auto">
          <a:xfrm>
            <a:off x="4826998" y="3428999"/>
            <a:ext cx="8505525" cy="332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Текст 10"/>
          <p:cNvSpPr txBox="1"/>
          <p:nvPr/>
        </p:nvSpPr>
        <p:spPr bwMode="auto">
          <a:xfrm flipH="0" flipV="0">
            <a:off x="5239472" y="3826539"/>
            <a:ext cx="6837942" cy="1957680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sz="2600">
              <a:solidFill>
                <a:srgbClr val="000000"/>
              </a:solidFill>
              <a:latin typeface="Z003"/>
              <a:cs typeface="Z003"/>
            </a:endParaRPr>
          </a:p>
          <a:p>
            <a:pPr>
              <a:defRPr/>
            </a:pPr>
            <a:r>
              <a:rPr sz="2600">
                <a:solidFill>
                  <a:srgbClr val="000000"/>
                </a:solidFill>
                <a:latin typeface="Z003"/>
                <a:ea typeface="Z003"/>
                <a:cs typeface="Z003"/>
              </a:rPr>
              <a:t>В число видных государственных деятелей Фёдор Алексеевич выдвинулся в 1686-1689 г.г., когда в качестве посла и наместника Сибири он вел переговоры с Китаем</a:t>
            </a:r>
            <a:endParaRPr sz="2600"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 bwMode="auto">
          <a:xfrm flipH="0" flipV="0">
            <a:off x="344728" y="3216085"/>
            <a:ext cx="5856245" cy="39518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None/>
              <a:defRPr/>
            </a:pPr>
            <a:r>
              <a:rPr sz="2200">
                <a:solidFill>
                  <a:schemeClr val="tx1"/>
                </a:solidFill>
                <a:highlight>
                  <a:srgbClr val="FFFFFF"/>
                </a:highlight>
                <a:latin typeface="Z003"/>
                <a:ea typeface="Z003"/>
                <a:cs typeface="Z003"/>
              </a:rPr>
              <a:t>Переговоры с Китаем завершились подписанием Нерчинского договора, впервые определившего границы между двумя государствами</a:t>
            </a:r>
            <a:endParaRPr sz="2200">
              <a:solidFill>
                <a:schemeClr val="tx1"/>
              </a:solidFill>
              <a:latin typeface="Z003"/>
              <a:ea typeface="Z003"/>
              <a:cs typeface="Z003"/>
            </a:endParaRPr>
          </a:p>
          <a:p>
            <a:pPr marL="0" indent="0">
              <a:buNone/>
              <a:defRPr/>
            </a:pPr>
            <a:endParaRPr sz="2200">
              <a:solidFill>
                <a:schemeClr val="tx1"/>
              </a:solidFill>
              <a:latin typeface="Z003"/>
              <a:ea typeface="Z003"/>
              <a:cs typeface="Z003"/>
            </a:endParaRPr>
          </a:p>
          <a:p>
            <a:pPr marL="0" indent="0">
              <a:buNone/>
              <a:defRPr/>
            </a:pPr>
            <a:endParaRPr sz="2200">
              <a:solidFill>
                <a:schemeClr val="tx1"/>
              </a:solidFill>
              <a:latin typeface="Z003"/>
              <a:ea typeface="Z003"/>
              <a:cs typeface="Z003"/>
            </a:endParaRPr>
          </a:p>
          <a:p>
            <a:pPr marL="0" indent="0">
              <a:buNone/>
              <a:defRPr/>
            </a:pPr>
            <a:endParaRPr sz="2400">
              <a:solidFill>
                <a:schemeClr val="tx1"/>
              </a:solidFill>
              <a:latin typeface="Z003"/>
              <a:cs typeface="Z003"/>
            </a:endParaRPr>
          </a:p>
          <a:p>
            <a:pPr marL="0" indent="0">
              <a:buNone/>
              <a:defRPr/>
            </a:pPr>
            <a:endParaRPr sz="2400">
              <a:solidFill>
                <a:schemeClr val="tx1"/>
              </a:solidFill>
              <a:latin typeface="Z003"/>
              <a:cs typeface="Z003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4000">
                <a:solidFill>
                  <a:schemeClr val="tx1"/>
                </a:solidFill>
                <a:latin typeface="Z003"/>
                <a:ea typeface="Z003"/>
                <a:cs typeface="Z003"/>
              </a:rPr>
              <a:t>Нерчинский</a:t>
            </a:r>
            <a:r>
              <a:rPr lang="ru-RU" sz="4000">
                <a:solidFill>
                  <a:schemeClr val="tx1"/>
                </a:solidFill>
                <a:latin typeface="Z003"/>
                <a:ea typeface="Z003"/>
                <a:cs typeface="Z003"/>
              </a:rPr>
              <a:t> договор</a:t>
            </a:r>
            <a:endParaRPr>
              <a:solidFill>
                <a:schemeClr val="tx1"/>
              </a:solidFill>
              <a:latin typeface="Z003"/>
              <a:cs typeface="Z003"/>
            </a:endParaRPr>
          </a:p>
        </p:txBody>
      </p:sp>
      <p:pic>
        <p:nvPicPr>
          <p:cNvPr id="19584929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96677" y="793067"/>
            <a:ext cx="5840613" cy="5271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49452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00999" y="757445"/>
            <a:ext cx="4247542" cy="5670687"/>
          </a:xfrm>
          <a:prstGeom prst="rect">
            <a:avLst/>
          </a:prstGeom>
        </p:spPr>
      </p:pic>
      <p:sp>
        <p:nvSpPr>
          <p:cNvPr id="182805677" name="Прямоугольник 13"/>
          <p:cNvSpPr/>
          <p:nvPr/>
        </p:nvSpPr>
        <p:spPr bwMode="auto">
          <a:xfrm flipH="0" flipV="0">
            <a:off x="153160" y="2563772"/>
            <a:ext cx="6807561" cy="2253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 bwMode="auto">
          <a:xfrm flipH="0" flipV="0">
            <a:off x="425449" y="3119223"/>
            <a:ext cx="6454552" cy="1142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 marL="0" indent="0"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Z003"/>
                <a:ea typeface="Z003"/>
                <a:cs typeface="Z003"/>
              </a:rPr>
              <a:t>В Москве Головин был встречен Петром и вскоре пожалован в генерал-кригскомиссары. Обязанности генерал-кригскомиссара были подобны должности военного министра: он отвечал за комплектование армии и ее снабжение всеми необходимыми материальными средствами</a:t>
            </a:r>
            <a:endParaRPr lang="ru-RU"/>
          </a:p>
        </p:txBody>
      </p:sp>
      <p:grpSp>
        <p:nvGrpSpPr>
          <p:cNvPr id="52" name="Группа 51"/>
          <p:cNvGrpSpPr/>
          <p:nvPr/>
        </p:nvGrpSpPr>
        <p:grpSpPr bwMode="auto">
          <a:xfrm>
            <a:off x="7200299" y="367638"/>
            <a:ext cx="4160701" cy="5806362"/>
            <a:chOff x="7355999" y="516475"/>
            <a:chExt cx="4160701" cy="5806362"/>
          </a:xfrm>
        </p:grpSpPr>
        <p:cxnSp>
          <p:nvCxnSpPr>
            <p:cNvPr id="17" name="Прямая соединительная линия 16"/>
            <p:cNvCxnSpPr>
              <a:cxnSpLocks/>
            </p:cNvCxnSpPr>
            <p:nvPr/>
          </p:nvCxnSpPr>
          <p:spPr bwMode="auto">
            <a:xfrm flipH="1" flipV="1">
              <a:off x="7355999" y="516475"/>
              <a:ext cx="4160701" cy="1361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cxnSpLocks/>
            </p:cNvCxnSpPr>
            <p:nvPr/>
          </p:nvCxnSpPr>
          <p:spPr bwMode="auto">
            <a:xfrm flipH="1">
              <a:off x="7355999" y="6322837"/>
              <a:ext cx="41157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cxnSpLocks/>
            </p:cNvCxnSpPr>
            <p:nvPr/>
          </p:nvCxnSpPr>
          <p:spPr bwMode="auto">
            <a:xfrm>
              <a:off x="7355999" y="1989139"/>
              <a:ext cx="0" cy="433369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cxnSpLocks/>
            </p:cNvCxnSpPr>
            <p:nvPr/>
          </p:nvCxnSpPr>
          <p:spPr bwMode="auto">
            <a:xfrm flipH="1">
              <a:off x="11471699" y="530094"/>
              <a:ext cx="45001" cy="579274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6195754" name="Заголовок 11"/>
          <p:cNvSpPr>
            <a:spLocks noGrp="1"/>
          </p:cNvSpPr>
          <p:nvPr/>
        </p:nvSpPr>
        <p:spPr bwMode="auto">
          <a:xfrm>
            <a:off x="613135" y="515284"/>
            <a:ext cx="6390912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i="0">
                <a:latin typeface="Z003"/>
                <a:ea typeface="Z003"/>
                <a:cs typeface="Z003"/>
              </a:rPr>
              <a:t>Фёдор  </a:t>
            </a:r>
            <a:r>
              <a:rPr lang="ru-RU" sz="4000" i="0">
                <a:solidFill>
                  <a:srgbClr val="FFC000"/>
                </a:solidFill>
                <a:latin typeface="Z003"/>
                <a:ea typeface="Z003"/>
                <a:cs typeface="Z003"/>
              </a:rPr>
              <a:t>Алексеевич Головин</a:t>
            </a:r>
            <a:endParaRPr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 bwMode="auto">
          <a:xfrm>
            <a:off x="0" y="4383000"/>
            <a:ext cx="1146000" cy="247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 bwMode="auto">
          <a:xfrm>
            <a:off x="1161080" y="284404"/>
            <a:ext cx="7327800" cy="1325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000">
                <a:latin typeface="Z003"/>
                <a:ea typeface="Z003"/>
                <a:cs typeface="Z003"/>
              </a:rPr>
              <a:t>Великое </a:t>
            </a:r>
            <a:r>
              <a:rPr lang="ru-RU" sz="4000">
                <a:solidFill>
                  <a:srgbClr val="FFC000"/>
                </a:solidFill>
                <a:latin typeface="Z003"/>
                <a:ea typeface="Z003"/>
                <a:cs typeface="Z003"/>
              </a:rPr>
              <a:t>Посольство</a:t>
            </a:r>
            <a:endParaRPr>
              <a:latin typeface="Z003"/>
              <a:cs typeface="Z003"/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1244745" y="1529247"/>
            <a:ext cx="10186906" cy="1079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None/>
              <a:defRPr/>
            </a:pPr>
            <a:r>
              <a:rPr sz="2400">
                <a:latin typeface="Z003"/>
                <a:ea typeface="Z003"/>
                <a:cs typeface="Z003"/>
              </a:rPr>
              <a:t>Федор Алексеевич был назначен 2-м послом и отвечал за переговоры о присылке иностранных специалистов и за обучение русской молодежи за рубежом</a:t>
            </a:r>
            <a:endParaRPr sz="2400">
              <a:latin typeface="Z003"/>
              <a:cs typeface="Z003"/>
            </a:endParaRPr>
          </a:p>
        </p:txBody>
      </p:sp>
      <p:pic>
        <p:nvPicPr>
          <p:cNvPr id="5761758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69680" y="2895437"/>
            <a:ext cx="5655700" cy="3756327"/>
          </a:xfrm>
          <a:prstGeom prst="rect">
            <a:avLst/>
          </a:prstGeom>
        </p:spPr>
      </p:pic>
      <p:pic>
        <p:nvPicPr>
          <p:cNvPr id="18454097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65042" y="2901963"/>
            <a:ext cx="5006312" cy="3749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722011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1361" y="645762"/>
            <a:ext cx="4486780" cy="5675776"/>
          </a:xfrm>
          <a:prstGeom prst="rect">
            <a:avLst/>
          </a:prstGeom>
        </p:spPr>
      </p:pic>
      <p:sp>
        <p:nvSpPr>
          <p:cNvPr id="1765367064" name="Текст 12"/>
          <p:cNvSpPr>
            <a:spLocks noGrp="1"/>
          </p:cNvSpPr>
          <p:nvPr>
            <p:ph type="body" sz="quarter" idx="10"/>
          </p:nvPr>
        </p:nvSpPr>
        <p:spPr bwMode="auto">
          <a:xfrm flipH="0" flipV="0">
            <a:off x="5375635" y="1989137"/>
            <a:ext cx="6701779" cy="206302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None/>
              <a:defRPr/>
            </a:pPr>
            <a:r>
              <a:rPr sz="2400" i="0">
                <a:solidFill>
                  <a:schemeClr val="tx1"/>
                </a:solidFill>
                <a:latin typeface="Z003"/>
                <a:ea typeface="Z003"/>
                <a:cs typeface="Z003"/>
              </a:rPr>
              <a:t>За первую морскую победу над шведами, одержанную в мае 1703 г. Головин первым был удостоен высшей государственной награды – ордена святого Андрея Первозванного</a:t>
            </a:r>
            <a:endParaRPr sz="2400" i="0">
              <a:latin typeface="Z003"/>
              <a:cs typeface="Z003"/>
            </a:endParaRPr>
          </a:p>
          <a:p>
            <a:pPr marL="0" indent="0">
              <a:buFont typeface="Arial"/>
              <a:buNone/>
              <a:defRPr/>
            </a:pPr>
            <a:endParaRPr sz="2400" i="0">
              <a:latin typeface="Z003"/>
              <a:cs typeface="Z003"/>
            </a:endParaRPr>
          </a:p>
        </p:txBody>
      </p:sp>
      <p:sp>
        <p:nvSpPr>
          <p:cNvPr id="1189617620" name="Заголовок 11"/>
          <p:cNvSpPr>
            <a:spLocks noGrp="1"/>
          </p:cNvSpPr>
          <p:nvPr>
            <p:ph type="title"/>
          </p:nvPr>
        </p:nvSpPr>
        <p:spPr bwMode="auto">
          <a:xfrm>
            <a:off x="5375635" y="434564"/>
            <a:ext cx="6390912" cy="1325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000" i="0">
                <a:latin typeface="Z003"/>
                <a:ea typeface="Z003"/>
                <a:cs typeface="Z003"/>
              </a:rPr>
              <a:t>Фёдор  </a:t>
            </a:r>
            <a:r>
              <a:rPr lang="ru-RU" sz="4000" i="0">
                <a:solidFill>
                  <a:srgbClr val="FFC000"/>
                </a:solidFill>
                <a:latin typeface="Z003"/>
                <a:ea typeface="Z003"/>
                <a:cs typeface="Z003"/>
              </a:rPr>
              <a:t>Алексеевич Головин</a:t>
            </a:r>
            <a:endParaRPr i="0"/>
          </a:p>
        </p:txBody>
      </p:sp>
      <p:grpSp>
        <p:nvGrpSpPr>
          <p:cNvPr id="404611286" name="Группа 6"/>
          <p:cNvGrpSpPr/>
          <p:nvPr/>
        </p:nvGrpSpPr>
        <p:grpSpPr bwMode="auto">
          <a:xfrm>
            <a:off x="965561" y="414000"/>
            <a:ext cx="4410437" cy="5589881"/>
            <a:chOff x="1415999" y="279000"/>
            <a:chExt cx="4005000" cy="5770644"/>
          </a:xfrm>
        </p:grpSpPr>
        <p:cxnSp>
          <p:nvCxnSpPr>
            <p:cNvPr id="185012038" name="Прямая соединительная линия 7"/>
            <p:cNvCxnSpPr>
              <a:cxnSpLocks/>
            </p:cNvCxnSpPr>
            <p:nvPr/>
          </p:nvCxnSpPr>
          <p:spPr bwMode="auto">
            <a:xfrm flipH="1">
              <a:off x="1415999" y="279000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2920482" name="Прямая соединительная линия 8"/>
            <p:cNvCxnSpPr>
              <a:cxnSpLocks/>
            </p:cNvCxnSpPr>
            <p:nvPr/>
          </p:nvCxnSpPr>
          <p:spPr bwMode="auto">
            <a:xfrm flipH="1">
              <a:off x="1415999" y="6049644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775675" name="Прямая соединительная линия 9"/>
            <p:cNvCxnSpPr>
              <a:cxnSpLocks/>
            </p:cNvCxnSpPr>
            <p:nvPr/>
          </p:nvCxnSpPr>
          <p:spPr bwMode="auto">
            <a:xfrm>
              <a:off x="1415999" y="279000"/>
              <a:ext cx="0" cy="577064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04608" name="Прямая соединительная линия 10"/>
            <p:cNvCxnSpPr>
              <a:cxnSpLocks/>
            </p:cNvCxnSpPr>
            <p:nvPr/>
          </p:nvCxnSpPr>
          <p:spPr bwMode="auto">
            <a:xfrm>
              <a:off x="5420999" y="3391497"/>
              <a:ext cx="0" cy="265814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6893993" name="Прямоугольник 13"/>
          <p:cNvSpPr/>
          <p:nvPr/>
        </p:nvSpPr>
        <p:spPr bwMode="auto">
          <a:xfrm flipH="0" flipV="0">
            <a:off x="4780296" y="3671159"/>
            <a:ext cx="8552226" cy="2705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21027191" name="Текст 10"/>
          <p:cNvSpPr txBox="1"/>
          <p:nvPr/>
        </p:nvSpPr>
        <p:spPr bwMode="auto">
          <a:xfrm flipH="0" flipV="0">
            <a:off x="5142606" y="3987978"/>
            <a:ext cx="6692645" cy="1957680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  <a:defRPr/>
            </a:pPr>
            <a:endParaRPr sz="2200">
              <a:solidFill>
                <a:srgbClr val="000000"/>
              </a:solidFill>
              <a:latin typeface="Z003"/>
              <a:cs typeface="Z003"/>
            </a:endParaRPr>
          </a:p>
          <a:p>
            <a:pPr algn="just">
              <a:defRPr/>
            </a:pPr>
            <a:r>
              <a:rPr sz="2200">
                <a:solidFill>
                  <a:srgbClr val="000000"/>
                </a:solidFill>
                <a:latin typeface="Z003"/>
                <a:ea typeface="Z003"/>
                <a:cs typeface="Z003"/>
              </a:rPr>
              <a:t>Не оставляя дипломатических дел, Головин в 1703 г. подписал</a:t>
            </a:r>
            <a:r>
              <a:rPr sz="2200">
                <a:latin typeface="Z003"/>
                <a:ea typeface="Z003"/>
                <a:cs typeface="Z003"/>
              </a:rPr>
              <a:t> договор с Литвой о совместной борьбе против шведов</a:t>
            </a:r>
            <a:endParaRPr sz="2200"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1234300" name="Прямоугольник 10"/>
          <p:cNvSpPr/>
          <p:nvPr/>
        </p:nvSpPr>
        <p:spPr bwMode="auto">
          <a:xfrm>
            <a:off x="0" y="4383000"/>
            <a:ext cx="1145999" cy="247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8275394" name="Прямоугольник 13"/>
          <p:cNvSpPr/>
          <p:nvPr/>
        </p:nvSpPr>
        <p:spPr bwMode="auto">
          <a:xfrm flipH="0" flipV="0">
            <a:off x="1357754" y="5375974"/>
            <a:ext cx="9714598" cy="1323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3748264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4872" y="954097"/>
            <a:ext cx="10106186" cy="4331222"/>
          </a:xfrm>
          <a:prstGeom prst="rect">
            <a:avLst/>
          </a:prstGeom>
        </p:spPr>
      </p:pic>
      <p:sp>
        <p:nvSpPr>
          <p:cNvPr id="600407519" name="Заголовок 4"/>
          <p:cNvSpPr>
            <a:spLocks noGrp="1"/>
          </p:cNvSpPr>
          <p:nvPr>
            <p:ph type="title"/>
          </p:nvPr>
        </p:nvSpPr>
        <p:spPr bwMode="auto">
          <a:xfrm>
            <a:off x="1161079" y="42242"/>
            <a:ext cx="7327800" cy="132556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000">
                <a:latin typeface="Z003"/>
                <a:ea typeface="Z003"/>
                <a:cs typeface="Z003"/>
              </a:rPr>
              <a:t>Создание </a:t>
            </a:r>
            <a:r>
              <a:rPr lang="ru-RU" sz="4000">
                <a:solidFill>
                  <a:srgbClr val="FFC000"/>
                </a:solidFill>
                <a:latin typeface="Z003"/>
                <a:ea typeface="Z003"/>
                <a:cs typeface="Z003"/>
              </a:rPr>
              <a:t>российского флота</a:t>
            </a:r>
            <a:endParaRPr>
              <a:latin typeface="Z003"/>
              <a:cs typeface="Z003"/>
            </a:endParaRPr>
          </a:p>
        </p:txBody>
      </p:sp>
      <p:sp>
        <p:nvSpPr>
          <p:cNvPr id="2030763991" name="Текст 9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1406185" y="5565263"/>
            <a:ext cx="10186905" cy="1079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None/>
              <a:defRPr/>
            </a:pPr>
            <a:r>
              <a:rPr sz="2400">
                <a:latin typeface="Z003"/>
                <a:ea typeface="Z003"/>
                <a:cs typeface="Z003"/>
              </a:rPr>
              <a:t>Федор Алексеевич оказывал содействие строительству Олонецкой, Кронверской и Лужской верфей, Адмиралтейства и верфи в Петербурге</a:t>
            </a:r>
            <a:endParaRPr sz="2400"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7515923" name="Прямоугольник 13"/>
          <p:cNvSpPr/>
          <p:nvPr/>
        </p:nvSpPr>
        <p:spPr bwMode="auto">
          <a:xfrm flipH="0" flipV="0">
            <a:off x="4037668" y="2099633"/>
            <a:ext cx="8552225" cy="2705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3046271" name="Текст 10"/>
          <p:cNvSpPr txBox="1"/>
          <p:nvPr/>
        </p:nvSpPr>
        <p:spPr bwMode="auto">
          <a:xfrm flipH="0" flipV="0">
            <a:off x="5142605" y="2454292"/>
            <a:ext cx="6692644" cy="1957680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  <a:defRPr/>
            </a:pPr>
            <a:endParaRPr sz="2200">
              <a:solidFill>
                <a:srgbClr val="000000"/>
              </a:solidFill>
              <a:latin typeface="Z003"/>
              <a:cs typeface="Z003"/>
            </a:endParaRPr>
          </a:p>
          <a:p>
            <a:pPr algn="just">
              <a:defRPr/>
            </a:pPr>
            <a:r>
              <a:rPr sz="2200">
                <a:solidFill>
                  <a:srgbClr val="000000"/>
                </a:solidFill>
                <a:latin typeface="Z003"/>
                <a:ea typeface="Z003"/>
                <a:cs typeface="Z003"/>
              </a:rPr>
              <a:t>С конца 1705 г. Головин занимался заключением дружественного союза с Пруссией , но не успел завершить задуманное. Так как скончался</a:t>
            </a:r>
            <a:r>
              <a:rPr sz="2200">
                <a:latin typeface="Z003"/>
                <a:ea typeface="Z003"/>
                <a:cs typeface="Z003"/>
              </a:rPr>
              <a:t> в 1706 году на пути из Москвы в Киев. </a:t>
            </a:r>
            <a:endParaRPr sz="2200">
              <a:latin typeface="Z003"/>
              <a:cs typeface="Z003"/>
            </a:endParaRPr>
          </a:p>
        </p:txBody>
      </p:sp>
      <p:sp>
        <p:nvSpPr>
          <p:cNvPr id="94771427" name="Заголовок 11"/>
          <p:cNvSpPr>
            <a:spLocks noGrp="1"/>
          </p:cNvSpPr>
          <p:nvPr/>
        </p:nvSpPr>
        <p:spPr bwMode="auto">
          <a:xfrm>
            <a:off x="5698516" y="353843"/>
            <a:ext cx="6390911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i="0">
                <a:latin typeface="Z003"/>
                <a:ea typeface="Z003"/>
                <a:cs typeface="Z003"/>
              </a:rPr>
              <a:t>Фёдор  </a:t>
            </a:r>
            <a:r>
              <a:rPr lang="ru-RU" sz="4000" i="0">
                <a:solidFill>
                  <a:srgbClr val="FFC000"/>
                </a:solidFill>
                <a:latin typeface="Z003"/>
                <a:ea typeface="Z003"/>
                <a:cs typeface="Z003"/>
              </a:rPr>
              <a:t>Алексеевич Головин</a:t>
            </a:r>
            <a:endParaRPr i="0"/>
          </a:p>
        </p:txBody>
      </p:sp>
      <p:pic>
        <p:nvPicPr>
          <p:cNvPr id="16809696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13134" y="613474"/>
            <a:ext cx="4247881" cy="5790533"/>
          </a:xfrm>
          <a:prstGeom prst="rect">
            <a:avLst/>
          </a:prstGeom>
        </p:spPr>
      </p:pic>
      <p:grpSp>
        <p:nvGrpSpPr>
          <p:cNvPr id="90019096" name="Группа 6"/>
          <p:cNvGrpSpPr/>
          <p:nvPr/>
        </p:nvGrpSpPr>
        <p:grpSpPr bwMode="auto">
          <a:xfrm flipH="0" flipV="0">
            <a:off x="965560" y="414000"/>
            <a:ext cx="4177044" cy="5462440"/>
            <a:chOff x="0" y="0"/>
            <a:chExt cx="4177044" cy="5462440"/>
          </a:xfrm>
        </p:grpSpPr>
        <p:cxnSp>
          <p:nvCxnSpPr>
            <p:cNvPr id="1304248763" name="Прямая соединительная линия 7"/>
            <p:cNvCxnSpPr>
              <a:cxnSpLocks/>
            </p:cNvCxnSpPr>
            <p:nvPr/>
          </p:nvCxnSpPr>
          <p:spPr bwMode="auto">
            <a:xfrm flipH="1">
              <a:off x="0" y="0"/>
              <a:ext cx="4177044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912655" name="Прямая соединительная линия 8"/>
            <p:cNvCxnSpPr>
              <a:cxnSpLocks/>
            </p:cNvCxnSpPr>
            <p:nvPr/>
          </p:nvCxnSpPr>
          <p:spPr bwMode="auto">
            <a:xfrm flipH="1">
              <a:off x="0" y="5462440"/>
              <a:ext cx="4177044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872110" name="Прямая соединительная линия 9"/>
            <p:cNvCxnSpPr>
              <a:cxnSpLocks/>
            </p:cNvCxnSpPr>
            <p:nvPr/>
          </p:nvCxnSpPr>
          <p:spPr bwMode="auto">
            <a:xfrm>
              <a:off x="0" y="0"/>
              <a:ext cx="0" cy="546244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49002" name="Прямая соединительная линия 10"/>
            <p:cNvCxnSpPr>
              <a:cxnSpLocks/>
            </p:cNvCxnSpPr>
            <p:nvPr/>
          </p:nvCxnSpPr>
          <p:spPr bwMode="auto">
            <a:xfrm>
              <a:off x="4177044" y="2946261"/>
              <a:ext cx="0" cy="251617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Широкоэкранный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Юрий Козырев</dc:creator>
  <cp:keywords/>
  <dc:description/>
  <dc:identifier/>
  <dc:language/>
  <cp:lastModifiedBy/>
  <cp:revision>25</cp:revision>
  <dcterms:created xsi:type="dcterms:W3CDTF">2020-04-24T17:08:42Z</dcterms:created>
  <dcterms:modified xsi:type="dcterms:W3CDTF">2024-10-30T21:10:26Z</dcterms:modified>
  <cp:category/>
  <cp:contentStatus/>
  <cp:version/>
</cp:coreProperties>
</file>