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Lst>
  <p:sldSz cx="18288000" cy="10287000"/>
  <p:notesSz cx="6858000" cy="9144000"/>
  <p:embeddedFontLst>
    <p:embeddedFont>
      <p:font typeface="Dynapuff Condensed Bold" charset="1" panose="00000000000000000000"/>
      <p:regular r:id="rId11"/>
    </p:embeddedFont>
    <p:embeddedFont>
      <p:font typeface="Dynapuff Condensed" charset="1" panose="00000000000000000000"/>
      <p:regular r:id="rId12"/>
    </p:embeddedFont>
    <p:embeddedFont>
      <p:font typeface="Dynapuff SemiCondensed" charset="1" panose="0000000000000000000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0.png" Type="http://schemas.openxmlformats.org/officeDocument/2006/relationships/image"/><Relationship Id="rId9"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664261" y="6677503"/>
            <a:ext cx="6103108" cy="4114800"/>
          </a:xfrm>
          <a:custGeom>
            <a:avLst/>
            <a:gdLst/>
            <a:ahLst/>
            <a:cxnLst/>
            <a:rect r="r" b="b" t="t" l="l"/>
            <a:pathLst>
              <a:path h="4114800" w="6103108">
                <a:moveTo>
                  <a:pt x="0" y="0"/>
                </a:moveTo>
                <a:lnTo>
                  <a:pt x="6103109" y="0"/>
                </a:lnTo>
                <a:lnTo>
                  <a:pt x="61031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2184892" y="-10287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4306101" y="6924275"/>
            <a:ext cx="8968471" cy="845828"/>
          </a:xfrm>
          <a:prstGeom prst="rect">
            <a:avLst/>
          </a:prstGeom>
        </p:spPr>
        <p:txBody>
          <a:bodyPr anchor="t" rtlCol="false" tIns="0" lIns="0" bIns="0" rIns="0">
            <a:spAutoFit/>
          </a:bodyPr>
          <a:lstStyle/>
          <a:p>
            <a:pPr algn="ctr" marL="0" indent="0" lvl="0">
              <a:lnSpc>
                <a:spcPts val="6928"/>
              </a:lnSpc>
              <a:spcBef>
                <a:spcPct val="0"/>
              </a:spcBef>
            </a:pPr>
            <a:r>
              <a:rPr lang="en-US" b="true" sz="4619" spc="138">
                <a:solidFill>
                  <a:srgbClr val="3F3E3A"/>
                </a:solidFill>
                <a:latin typeface="Dynapuff Condensed Bold"/>
                <a:ea typeface="Dynapuff Condensed Bold"/>
                <a:cs typeface="Dynapuff Condensed Bold"/>
                <a:sym typeface="Dynapuff Condensed Bold"/>
              </a:rPr>
              <a:t>Recognizing Sachin</a:t>
            </a:r>
          </a:p>
        </p:txBody>
      </p:sp>
      <p:sp>
        <p:nvSpPr>
          <p:cNvPr name="Freeform 5" id="5"/>
          <p:cNvSpPr/>
          <p:nvPr/>
        </p:nvSpPr>
        <p:spPr>
          <a:xfrm flipH="false" flipV="false" rot="0">
            <a:off x="14254823" y="-4550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72605" y="6043612"/>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423649" y="2315191"/>
            <a:ext cx="17348244" cy="4610100"/>
          </a:xfrm>
          <a:prstGeom prst="rect">
            <a:avLst/>
          </a:prstGeom>
        </p:spPr>
        <p:txBody>
          <a:bodyPr anchor="t" rtlCol="false" tIns="0" lIns="0" bIns="0" rIns="0">
            <a:spAutoFit/>
          </a:bodyPr>
          <a:lstStyle/>
          <a:p>
            <a:pPr algn="ctr">
              <a:lnSpc>
                <a:spcPts val="19049"/>
              </a:lnSpc>
            </a:pPr>
            <a:r>
              <a:rPr lang="en-US" sz="15874" spc="476">
                <a:solidFill>
                  <a:srgbClr val="000000"/>
                </a:solidFill>
                <a:latin typeface="Dynapuff Condensed"/>
                <a:ea typeface="Dynapuff Condensed"/>
                <a:cs typeface="Dynapuff Condensed"/>
                <a:sym typeface="Dynapuff Condensed"/>
              </a:rPr>
              <a:t>APPRECIATION </a:t>
            </a:r>
          </a:p>
          <a:p>
            <a:pPr algn="ctr" marL="0" indent="0" lvl="0">
              <a:lnSpc>
                <a:spcPts val="17369"/>
              </a:lnSpc>
              <a:spcBef>
                <a:spcPct val="0"/>
              </a:spcBef>
            </a:pPr>
            <a:r>
              <a:rPr lang="en-US" sz="14474" spc="434">
                <a:solidFill>
                  <a:srgbClr val="000000"/>
                </a:solidFill>
                <a:latin typeface="Dynapuff Condensed"/>
                <a:ea typeface="Dynapuff Condensed"/>
                <a:cs typeface="Dynapuff Condensed"/>
                <a:sym typeface="Dynapuff Condensed"/>
              </a:rPr>
              <a:t>IN ACTION</a:t>
            </a:r>
          </a:p>
        </p:txBody>
      </p:sp>
      <p:sp>
        <p:nvSpPr>
          <p:cNvPr name="Freeform 8" id="8"/>
          <p:cNvSpPr/>
          <p:nvPr/>
        </p:nvSpPr>
        <p:spPr>
          <a:xfrm flipH="false" flipV="true" rot="0">
            <a:off x="0" y="0"/>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4418111" y="6172200"/>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0">
            <a:off x="6961147" y="1265035"/>
            <a:ext cx="3551200" cy="4125465"/>
            <a:chOff x="0" y="0"/>
            <a:chExt cx="5466080" cy="6350000"/>
          </a:xfrm>
        </p:grpSpPr>
        <p:sp>
          <p:nvSpPr>
            <p:cNvPr name="Freeform 3" id="3"/>
            <p:cNvSpPr/>
            <p:nvPr/>
          </p:nvSpPr>
          <p:spPr>
            <a:xfrm flipH="false" flipV="false" rot="0">
              <a:off x="0" y="0"/>
              <a:ext cx="5439410" cy="6348730"/>
            </a:xfrm>
            <a:custGeom>
              <a:avLst/>
              <a:gdLst/>
              <a:ahLst/>
              <a:cxnLst/>
              <a:rect r="r" b="b" t="t" l="l"/>
              <a:pathLst>
                <a:path h="6348730" w="543941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name="Freeform 4" id="4"/>
            <p:cNvSpPr/>
            <p:nvPr/>
          </p:nvSpPr>
          <p:spPr>
            <a:xfrm flipH="false" flipV="false" rot="0">
              <a:off x="247650" y="294640"/>
              <a:ext cx="4889500" cy="4693920"/>
            </a:xfrm>
            <a:custGeom>
              <a:avLst/>
              <a:gdLst/>
              <a:ahLst/>
              <a:cxnLst/>
              <a:rect r="r" b="b" t="t" l="l"/>
              <a:pathLst>
                <a:path h="4693920" w="488950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2"/>
              <a:stretch>
                <a:fillRect l="-22045" t="0" r="-22045" b="0"/>
              </a:stretch>
            </a:blipFill>
          </p:spPr>
        </p:sp>
        <p:sp>
          <p:nvSpPr>
            <p:cNvPr name="Freeform 5" id="5"/>
            <p:cNvSpPr/>
            <p:nvPr/>
          </p:nvSpPr>
          <p:spPr>
            <a:xfrm flipH="false" flipV="false" rot="0">
              <a:off x="1270" y="6350"/>
              <a:ext cx="5457190" cy="6342380"/>
            </a:xfrm>
            <a:custGeom>
              <a:avLst/>
              <a:gdLst/>
              <a:ahLst/>
              <a:cxnLst/>
              <a:rect r="r" b="b" t="t" l="l"/>
              <a:pathLst>
                <a:path h="6342380" w="545719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name="Freeform 6" id="6"/>
            <p:cNvSpPr/>
            <p:nvPr/>
          </p:nvSpPr>
          <p:spPr>
            <a:xfrm flipH="false" flipV="false" rot="0">
              <a:off x="7620" y="0"/>
              <a:ext cx="5458460" cy="6344920"/>
            </a:xfrm>
            <a:custGeom>
              <a:avLst/>
              <a:gdLst/>
              <a:ahLst/>
              <a:cxnLst/>
              <a:rect r="r" b="b" t="t" l="l"/>
              <a:pathLst>
                <a:path h="6344920" w="545846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sp>
        <p:nvSpPr>
          <p:cNvPr name="Freeform 7" id="7"/>
          <p:cNvSpPr/>
          <p:nvPr/>
        </p:nvSpPr>
        <p:spPr>
          <a:xfrm flipH="false" flipV="false" rot="0">
            <a:off x="0" y="61722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8" id="8"/>
          <p:cNvSpPr/>
          <p:nvPr/>
        </p:nvSpPr>
        <p:spPr>
          <a:xfrm flipH="true" flipV="true" rot="0">
            <a:off x="14425139" y="0"/>
            <a:ext cx="4114800" cy="4114800"/>
          </a:xfrm>
          <a:custGeom>
            <a:avLst/>
            <a:gdLst/>
            <a:ahLst/>
            <a:cxnLst/>
            <a:rect r="r" b="b" t="t" l="l"/>
            <a:pathLst>
              <a:path h="4114800" w="4114800">
                <a:moveTo>
                  <a:pt x="4114800" y="4114800"/>
                </a:moveTo>
                <a:lnTo>
                  <a:pt x="0" y="4114800"/>
                </a:lnTo>
                <a:lnTo>
                  <a:pt x="0" y="0"/>
                </a:lnTo>
                <a:lnTo>
                  <a:pt x="4114800" y="0"/>
                </a:lnTo>
                <a:lnTo>
                  <a:pt x="4114800" y="411480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3672516" y="171478"/>
            <a:ext cx="9759518" cy="1220231"/>
          </a:xfrm>
          <a:prstGeom prst="rect">
            <a:avLst/>
          </a:prstGeom>
        </p:spPr>
        <p:txBody>
          <a:bodyPr anchor="t" rtlCol="false" tIns="0" lIns="0" bIns="0" rIns="0">
            <a:spAutoFit/>
          </a:bodyPr>
          <a:lstStyle/>
          <a:p>
            <a:pPr algn="ctr" marL="0" indent="0" lvl="0">
              <a:lnSpc>
                <a:spcPts val="9313"/>
              </a:lnSpc>
            </a:pPr>
            <a:r>
              <a:rPr lang="en-US" sz="8390">
                <a:solidFill>
                  <a:srgbClr val="000000"/>
                </a:solidFill>
                <a:latin typeface="Dynapuff Condensed"/>
                <a:ea typeface="Dynapuff Condensed"/>
                <a:cs typeface="Dynapuff Condensed"/>
                <a:sym typeface="Dynapuff Condensed"/>
              </a:rPr>
              <a:t>SACHIN VIJWAL</a:t>
            </a:r>
          </a:p>
        </p:txBody>
      </p:sp>
      <p:sp>
        <p:nvSpPr>
          <p:cNvPr name="TextBox 10" id="10"/>
          <p:cNvSpPr txBox="true"/>
          <p:nvPr/>
        </p:nvSpPr>
        <p:spPr>
          <a:xfrm rot="0">
            <a:off x="4291036" y="5430449"/>
            <a:ext cx="9705929" cy="4552950"/>
          </a:xfrm>
          <a:prstGeom prst="rect">
            <a:avLst/>
          </a:prstGeom>
        </p:spPr>
        <p:txBody>
          <a:bodyPr anchor="t" rtlCol="false" tIns="0" lIns="0" bIns="0" rIns="0">
            <a:spAutoFit/>
          </a:bodyPr>
          <a:lstStyle/>
          <a:p>
            <a:pPr algn="ctr">
              <a:lnSpc>
                <a:spcPts val="4500"/>
              </a:lnSpc>
            </a:pPr>
            <a:r>
              <a:rPr lang="en-US" sz="3000">
                <a:solidFill>
                  <a:srgbClr val="000000"/>
                </a:solidFill>
                <a:latin typeface="Dynapuff SemiCondensed"/>
                <a:ea typeface="Dynapuff SemiCondensed"/>
                <a:cs typeface="Dynapuff SemiCondensed"/>
                <a:sym typeface="Dynapuff SemiCondensed"/>
              </a:rPr>
              <a:t>Sachin , a Wipro vendor at BAnk Of America, has been a key part of the CGS Initiative team. Withing four years of unwavering support and commitment to the CGS team, he has consistently demonstrated reliability, ownership, and excellence in execution. Sachin’s contributions have been vital in ensuring smooth operations and dependable delivery, earning him the trust and appreciation of the entire team.</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true" flipV="true" rot="0">
            <a:off x="12337292" y="-8763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07223" y="-3026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26735" y="6747939"/>
            <a:ext cx="6103108" cy="4114800"/>
          </a:xfrm>
          <a:custGeom>
            <a:avLst/>
            <a:gdLst/>
            <a:ahLst/>
            <a:cxnLst/>
            <a:rect r="r" b="b" t="t" l="l"/>
            <a:pathLst>
              <a:path h="4114800" w="6103108">
                <a:moveTo>
                  <a:pt x="0" y="0"/>
                </a:moveTo>
                <a:lnTo>
                  <a:pt x="6103108" y="0"/>
                </a:lnTo>
                <a:lnTo>
                  <a:pt x="6103108"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410130" y="6114049"/>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088210" y="738769"/>
            <a:ext cx="14111580" cy="8809462"/>
          </a:xfrm>
          <a:custGeom>
            <a:avLst/>
            <a:gdLst/>
            <a:ahLst/>
            <a:cxnLst/>
            <a:rect r="r" b="b" t="t" l="l"/>
            <a:pathLst>
              <a:path h="8809462" w="14111580">
                <a:moveTo>
                  <a:pt x="0" y="0"/>
                </a:moveTo>
                <a:lnTo>
                  <a:pt x="14111580" y="0"/>
                </a:lnTo>
                <a:lnTo>
                  <a:pt x="14111580" y="8809462"/>
                </a:lnTo>
                <a:lnTo>
                  <a:pt x="0" y="880946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7" id="7"/>
          <p:cNvSpPr txBox="true"/>
          <p:nvPr/>
        </p:nvSpPr>
        <p:spPr>
          <a:xfrm rot="0">
            <a:off x="3597962" y="3759195"/>
            <a:ext cx="11092077" cy="3692526"/>
          </a:xfrm>
          <a:prstGeom prst="rect">
            <a:avLst/>
          </a:prstGeom>
        </p:spPr>
        <p:txBody>
          <a:bodyPr anchor="t" rtlCol="false" tIns="0" lIns="0" bIns="0" rIns="0">
            <a:spAutoFit/>
          </a:bodyPr>
          <a:lstStyle/>
          <a:p>
            <a:pPr algn="just">
              <a:lnSpc>
                <a:spcPts val="4899"/>
              </a:lnSpc>
            </a:pPr>
            <a:r>
              <a:rPr lang="en-US" sz="3499">
                <a:solidFill>
                  <a:srgbClr val="000000"/>
                </a:solidFill>
                <a:latin typeface="Dynapuff Condensed"/>
                <a:ea typeface="Dynapuff Condensed"/>
                <a:cs typeface="Dynapuff Condensed"/>
                <a:sym typeface="Dynapuff Condensed"/>
              </a:rPr>
              <a:t>Lorem ipsum dolor sit amet, consectetur adipiscing elit. Suspendisse quis enim pretium, bibendum ante ullamcorper, tincidunt augue. Nunc sed lorem aliquam, malesuada lectus eu, placerat lorem. Proin at aliquet sapien, vitae elementum mi. Nullam suscipit ante at mi malesuada, id sodales dolor dictum.</a:t>
            </a:r>
          </a:p>
        </p:txBody>
      </p:sp>
      <p:sp>
        <p:nvSpPr>
          <p:cNvPr name="TextBox 8" id="8"/>
          <p:cNvSpPr txBox="true"/>
          <p:nvPr/>
        </p:nvSpPr>
        <p:spPr>
          <a:xfrm rot="0">
            <a:off x="4924696" y="2467693"/>
            <a:ext cx="8438608" cy="770785"/>
          </a:xfrm>
          <a:prstGeom prst="rect">
            <a:avLst/>
          </a:prstGeom>
        </p:spPr>
        <p:txBody>
          <a:bodyPr anchor="t" rtlCol="false" tIns="0" lIns="0" bIns="0" rIns="0">
            <a:spAutoFit/>
          </a:bodyPr>
          <a:lstStyle/>
          <a:p>
            <a:pPr algn="ctr">
              <a:lnSpc>
                <a:spcPts val="5521"/>
              </a:lnSpc>
            </a:pPr>
            <a:r>
              <a:rPr lang="en-US" sz="6346" spc="63">
                <a:solidFill>
                  <a:srgbClr val="000000"/>
                </a:solidFill>
                <a:latin typeface="Dynapuff Condensed"/>
                <a:ea typeface="Dynapuff Condensed"/>
                <a:cs typeface="Dynapuff Condensed"/>
                <a:sym typeface="Dynapuff Condense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Freeform 2" id="2"/>
          <p:cNvSpPr/>
          <p:nvPr/>
        </p:nvSpPr>
        <p:spPr>
          <a:xfrm flipH="false" flipV="false" rot="0">
            <a:off x="-664261" y="6677503"/>
            <a:ext cx="6103108" cy="4114800"/>
          </a:xfrm>
          <a:custGeom>
            <a:avLst/>
            <a:gdLst/>
            <a:ahLst/>
            <a:cxnLst/>
            <a:rect r="r" b="b" t="t" l="l"/>
            <a:pathLst>
              <a:path h="4114800" w="6103108">
                <a:moveTo>
                  <a:pt x="0" y="0"/>
                </a:moveTo>
                <a:lnTo>
                  <a:pt x="6103109" y="0"/>
                </a:lnTo>
                <a:lnTo>
                  <a:pt x="61031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true" rot="0">
            <a:off x="12184892" y="-10287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5013428" y="7008107"/>
            <a:ext cx="8261144" cy="660825"/>
          </a:xfrm>
          <a:prstGeom prst="rect">
            <a:avLst/>
          </a:prstGeom>
        </p:spPr>
        <p:txBody>
          <a:bodyPr anchor="t" rtlCol="false" tIns="0" lIns="0" bIns="0" rIns="0">
            <a:spAutoFit/>
          </a:bodyPr>
          <a:lstStyle/>
          <a:p>
            <a:pPr algn="ctr" marL="0" indent="0" lvl="0">
              <a:lnSpc>
                <a:spcPts val="5482"/>
              </a:lnSpc>
              <a:spcBef>
                <a:spcPct val="0"/>
              </a:spcBef>
            </a:pPr>
            <a:r>
              <a:rPr lang="en-US" sz="3654" spc="109">
                <a:solidFill>
                  <a:srgbClr val="3F3E3A"/>
                </a:solidFill>
                <a:latin typeface="Dynapuff Condensed"/>
                <a:ea typeface="Dynapuff Condensed"/>
                <a:cs typeface="Dynapuff Condensed"/>
                <a:sym typeface="Dynapuff Condensed"/>
              </a:rPr>
              <a:t>Presented by: Larana Group </a:t>
            </a:r>
          </a:p>
        </p:txBody>
      </p:sp>
      <p:sp>
        <p:nvSpPr>
          <p:cNvPr name="Freeform 5" id="5"/>
          <p:cNvSpPr/>
          <p:nvPr/>
        </p:nvSpPr>
        <p:spPr>
          <a:xfrm flipH="false" flipV="false" rot="0">
            <a:off x="14254823" y="-4550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72605" y="6043612"/>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387294" y="4838010"/>
            <a:ext cx="14639924" cy="2115929"/>
          </a:xfrm>
          <a:prstGeom prst="rect">
            <a:avLst/>
          </a:prstGeom>
        </p:spPr>
        <p:txBody>
          <a:bodyPr anchor="t" rtlCol="false" tIns="0" lIns="0" bIns="0" rIns="0">
            <a:spAutoFit/>
          </a:bodyPr>
          <a:lstStyle/>
          <a:p>
            <a:pPr algn="ctr" marL="0" indent="0" lvl="0">
              <a:lnSpc>
                <a:spcPts val="16618"/>
              </a:lnSpc>
              <a:spcBef>
                <a:spcPct val="0"/>
              </a:spcBef>
            </a:pPr>
            <a:r>
              <a:rPr lang="en-US" sz="13848" spc="138">
                <a:solidFill>
                  <a:srgbClr val="000000"/>
                </a:solidFill>
                <a:latin typeface="Dynapuff Condensed"/>
                <a:ea typeface="Dynapuff Condensed"/>
                <a:cs typeface="Dynapuff Condensed"/>
                <a:sym typeface="Dynapuff Condensed"/>
              </a:rPr>
              <a:t>PRESENTATION</a:t>
            </a:r>
          </a:p>
        </p:txBody>
      </p:sp>
      <p:sp>
        <p:nvSpPr>
          <p:cNvPr name="TextBox 8" id="8"/>
          <p:cNvSpPr txBox="true"/>
          <p:nvPr/>
        </p:nvSpPr>
        <p:spPr>
          <a:xfrm rot="0">
            <a:off x="3530206" y="2305666"/>
            <a:ext cx="11227589" cy="2541869"/>
          </a:xfrm>
          <a:prstGeom prst="rect">
            <a:avLst/>
          </a:prstGeom>
        </p:spPr>
        <p:txBody>
          <a:bodyPr anchor="t" rtlCol="false" tIns="0" lIns="0" bIns="0" rIns="0">
            <a:spAutoFit/>
          </a:bodyPr>
          <a:lstStyle/>
          <a:p>
            <a:pPr algn="ctr" marL="0" indent="0" lvl="0">
              <a:lnSpc>
                <a:spcPts val="20009"/>
              </a:lnSpc>
              <a:spcBef>
                <a:spcPct val="0"/>
              </a:spcBef>
            </a:pPr>
            <a:r>
              <a:rPr lang="en-US" sz="16674" spc="500">
                <a:solidFill>
                  <a:srgbClr val="000000"/>
                </a:solidFill>
                <a:latin typeface="Dynapuff Condensed"/>
                <a:ea typeface="Dynapuff Condensed"/>
                <a:cs typeface="Dynapuff Condensed"/>
                <a:sym typeface="Dynapuff Condensed"/>
              </a:rPr>
              <a:t>PROJECT </a:t>
            </a:r>
          </a:p>
        </p:txBody>
      </p:sp>
      <p:sp>
        <p:nvSpPr>
          <p:cNvPr name="Freeform 9" id="9"/>
          <p:cNvSpPr/>
          <p:nvPr/>
        </p:nvSpPr>
        <p:spPr>
          <a:xfrm flipH="false" flipV="true" rot="0">
            <a:off x="0" y="0"/>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false" rot="0">
            <a:off x="14418111" y="6172200"/>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EFDA"/>
        </a:solidFill>
      </p:bgPr>
    </p:bg>
    <p:spTree>
      <p:nvGrpSpPr>
        <p:cNvPr id="1" name=""/>
        <p:cNvGrpSpPr/>
        <p:nvPr/>
      </p:nvGrpSpPr>
      <p:grpSpPr>
        <a:xfrm>
          <a:off x="0" y="0"/>
          <a:ext cx="0" cy="0"/>
          <a:chOff x="0" y="0"/>
          <a:chExt cx="0" cy="0"/>
        </a:xfrm>
      </p:grpSpPr>
      <p:sp>
        <p:nvSpPr>
          <p:cNvPr name="TextBox 2" id="2"/>
          <p:cNvSpPr txBox="true"/>
          <p:nvPr/>
        </p:nvSpPr>
        <p:spPr>
          <a:xfrm rot="0">
            <a:off x="5073816" y="3975664"/>
            <a:ext cx="8688208" cy="3601917"/>
          </a:xfrm>
          <a:prstGeom prst="rect">
            <a:avLst/>
          </a:prstGeom>
        </p:spPr>
        <p:txBody>
          <a:bodyPr anchor="t" rtlCol="false" tIns="0" lIns="0" bIns="0" rIns="0">
            <a:spAutoFit/>
          </a:bodyPr>
          <a:lstStyle/>
          <a:p>
            <a:pPr algn="ctr" marL="0" indent="0" lvl="0">
              <a:lnSpc>
                <a:spcPts val="13373"/>
              </a:lnSpc>
            </a:pPr>
            <a:r>
              <a:rPr lang="en-US" sz="16716" spc="501">
                <a:solidFill>
                  <a:srgbClr val="000000"/>
                </a:solidFill>
                <a:latin typeface="Dynapuff Condensed"/>
                <a:ea typeface="Dynapuff Condensed"/>
                <a:cs typeface="Dynapuff Condensed"/>
                <a:sym typeface="Dynapuff Condensed"/>
              </a:rPr>
              <a:t>THANK YOU</a:t>
            </a:r>
          </a:p>
        </p:txBody>
      </p:sp>
      <p:sp>
        <p:nvSpPr>
          <p:cNvPr name="Freeform 3" id="3"/>
          <p:cNvSpPr/>
          <p:nvPr/>
        </p:nvSpPr>
        <p:spPr>
          <a:xfrm flipH="false" flipV="false" rot="0">
            <a:off x="-664261" y="6677503"/>
            <a:ext cx="6103108" cy="4114800"/>
          </a:xfrm>
          <a:custGeom>
            <a:avLst/>
            <a:gdLst/>
            <a:ahLst/>
            <a:cxnLst/>
            <a:rect r="r" b="b" t="t" l="l"/>
            <a:pathLst>
              <a:path h="4114800" w="6103108">
                <a:moveTo>
                  <a:pt x="0" y="0"/>
                </a:moveTo>
                <a:lnTo>
                  <a:pt x="6103109" y="0"/>
                </a:lnTo>
                <a:lnTo>
                  <a:pt x="610310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true" rot="0">
            <a:off x="12184892" y="-1028700"/>
            <a:ext cx="6103108" cy="4114800"/>
          </a:xfrm>
          <a:custGeom>
            <a:avLst/>
            <a:gdLst/>
            <a:ahLst/>
            <a:cxnLst/>
            <a:rect r="r" b="b" t="t" l="l"/>
            <a:pathLst>
              <a:path h="4114800" w="6103108">
                <a:moveTo>
                  <a:pt x="6103108" y="4114800"/>
                </a:moveTo>
                <a:lnTo>
                  <a:pt x="0" y="4114800"/>
                </a:lnTo>
                <a:lnTo>
                  <a:pt x="0" y="0"/>
                </a:lnTo>
                <a:lnTo>
                  <a:pt x="6103108" y="0"/>
                </a:lnTo>
                <a:lnTo>
                  <a:pt x="6103108"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254823" y="-455023"/>
            <a:ext cx="5040401" cy="4114800"/>
          </a:xfrm>
          <a:custGeom>
            <a:avLst/>
            <a:gdLst/>
            <a:ahLst/>
            <a:cxnLst/>
            <a:rect r="r" b="b" t="t" l="l"/>
            <a:pathLst>
              <a:path h="4114800" w="5040401">
                <a:moveTo>
                  <a:pt x="0" y="0"/>
                </a:moveTo>
                <a:lnTo>
                  <a:pt x="5040401" y="0"/>
                </a:lnTo>
                <a:lnTo>
                  <a:pt x="5040401"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572605" y="6043612"/>
            <a:ext cx="2369825" cy="2300885"/>
          </a:xfrm>
          <a:custGeom>
            <a:avLst/>
            <a:gdLst/>
            <a:ahLst/>
            <a:cxnLst/>
            <a:rect r="r" b="b" t="t" l="l"/>
            <a:pathLst>
              <a:path h="2300885" w="2369825">
                <a:moveTo>
                  <a:pt x="0" y="0"/>
                </a:moveTo>
                <a:lnTo>
                  <a:pt x="2369825" y="0"/>
                </a:lnTo>
                <a:lnTo>
                  <a:pt x="2369825" y="2300885"/>
                </a:lnTo>
                <a:lnTo>
                  <a:pt x="0" y="230088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true" rot="0">
            <a:off x="0" y="0"/>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0">
            <a:off x="14173200" y="6287097"/>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DAGtz-KRbFo</dc:identifier>
  <dcterms:modified xsi:type="dcterms:W3CDTF">2011-08-01T06:04:30Z</dcterms:modified>
  <cp:revision>1</cp:revision>
  <dc:title>Non Text Magic Studio Magic Design for Presentations L&amp;P</dc:title>
</cp:coreProperties>
</file>