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40" autoAdjust="0"/>
    <p:restoredTop sz="94660"/>
  </p:normalViewPr>
  <p:slideViewPr>
    <p:cSldViewPr snapToGrid="0">
      <p:cViewPr varScale="1">
        <p:scale>
          <a:sx n="69" d="100"/>
          <a:sy n="69" d="100"/>
        </p:scale>
        <p:origin x="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EA4D0-BF94-424D-9F19-281FAD5091FF}" type="datetimeFigureOut">
              <a:rPr lang="en-IN" smtClean="0"/>
              <a:t>23-07-2024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F56C-12C9-4582-9043-2A896E0597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7120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EA4D0-BF94-424D-9F19-281FAD5091FF}" type="datetimeFigureOut">
              <a:rPr lang="en-IN" smtClean="0"/>
              <a:t>23-07-2024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F56C-12C9-4582-9043-2A896E0597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3250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EA4D0-BF94-424D-9F19-281FAD5091FF}" type="datetimeFigureOut">
              <a:rPr lang="en-IN" smtClean="0"/>
              <a:t>23-07-2024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F56C-12C9-4582-9043-2A896E0597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4875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EA4D0-BF94-424D-9F19-281FAD5091FF}" type="datetimeFigureOut">
              <a:rPr lang="en-IN" smtClean="0"/>
              <a:t>23-07-2024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F56C-12C9-4582-9043-2A896E0597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7039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EA4D0-BF94-424D-9F19-281FAD5091FF}" type="datetimeFigureOut">
              <a:rPr lang="en-IN" smtClean="0"/>
              <a:t>23-07-2024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F56C-12C9-4582-9043-2A896E0597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1244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EA4D0-BF94-424D-9F19-281FAD5091FF}" type="datetimeFigureOut">
              <a:rPr lang="en-IN" smtClean="0"/>
              <a:t>23-07-2024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F56C-12C9-4582-9043-2A896E0597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1556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EA4D0-BF94-424D-9F19-281FAD5091FF}" type="datetimeFigureOut">
              <a:rPr lang="en-IN" smtClean="0"/>
              <a:t>23-07-2024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F56C-12C9-4582-9043-2A896E0597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0665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EA4D0-BF94-424D-9F19-281FAD5091FF}" type="datetimeFigureOut">
              <a:rPr lang="en-IN" smtClean="0"/>
              <a:t>23-07-2024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F56C-12C9-4582-9043-2A896E0597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6078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EA4D0-BF94-424D-9F19-281FAD5091FF}" type="datetimeFigureOut">
              <a:rPr lang="en-IN" smtClean="0"/>
              <a:t>23-07-2024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F56C-12C9-4582-9043-2A896E0597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2194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EA4D0-BF94-424D-9F19-281FAD5091FF}" type="datetimeFigureOut">
              <a:rPr lang="en-IN" smtClean="0"/>
              <a:t>23-07-2024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F56C-12C9-4582-9043-2A896E0597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0739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EA4D0-BF94-424D-9F19-281FAD5091FF}" type="datetimeFigureOut">
              <a:rPr lang="en-IN" smtClean="0"/>
              <a:t>23-07-2024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F56C-12C9-4582-9043-2A896E0597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5318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EEA4D0-BF94-424D-9F19-281FAD5091FF}" type="datetimeFigureOut">
              <a:rPr lang="en-IN" smtClean="0"/>
              <a:t>23-07-2024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84F56C-12C9-4582-9043-2A896E0597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7910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485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927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</cp:revision>
  <dcterms:created xsi:type="dcterms:W3CDTF">2024-07-23T07:52:39Z</dcterms:created>
  <dcterms:modified xsi:type="dcterms:W3CDTF">2024-07-23T07:55:38Z</dcterms:modified>
</cp:coreProperties>
</file>