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26DD9-EB34-46B4-82C7-96AA40205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Аттракцион страха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39AE70-33F5-4099-B6A0-E0CA3A949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D</a:t>
            </a:r>
            <a:r>
              <a:rPr lang="ru-RU" dirty="0"/>
              <a:t> игра на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4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8CC0-77D4-4FFB-87EE-2E0F977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Воксельный</a:t>
            </a:r>
            <a:r>
              <a:rPr lang="ru-RU" dirty="0"/>
              <a:t> движок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784FA-A189-48CB-9A36-0197974B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«Аттракционе страха» применена технология </a:t>
            </a:r>
            <a:r>
              <a:rPr lang="ru-RU" dirty="0" err="1"/>
              <a:t>воксельного</a:t>
            </a:r>
            <a:r>
              <a:rPr lang="ru-RU" dirty="0"/>
              <a:t> отображения. Для этого используются две карты: цветовая карта и карта высот. С помощью аффинных преобразований из карты высот мы получаем 3</a:t>
            </a:r>
            <a:r>
              <a:rPr lang="en-US" dirty="0"/>
              <a:t>D</a:t>
            </a:r>
            <a:r>
              <a:rPr lang="ru-RU" dirty="0"/>
              <a:t> изображение, а карта цветов разукрашивает полученное 3</a:t>
            </a:r>
            <a:r>
              <a:rPr lang="en-US" dirty="0"/>
              <a:t>D  </a:t>
            </a:r>
            <a:r>
              <a:rPr lang="ru-RU" dirty="0"/>
              <a:t>пространство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63F4D5-06F2-47C5-A0AD-9EA8DED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6" y="3896138"/>
            <a:ext cx="2122004" cy="2829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E01AF-7743-4737-917F-4FD795E2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55" y="3896138"/>
            <a:ext cx="2122004" cy="28293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66DCF4-A17F-4E76-8FA8-8148CAB8A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79" y="3711498"/>
            <a:ext cx="5360801" cy="30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CE22-9B9C-455C-9AB6-46A873F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«украшения» 3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7565-3817-4A45-9C87-CB6DA296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в игру добавлены затемнения (чем дальше объект тем темнее он), реализованы «постеры». Эта игра раскроется полностью на любой экран без потери соотношения сторон. Так же в ней можно с  лёгкость создавать свои карты.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0EBD0-E86C-4231-B9AF-D3415679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8" y="3687205"/>
            <a:ext cx="4746564" cy="26686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E32677-7A3D-4144-8777-929FCB8A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80" y="4206622"/>
            <a:ext cx="4094922" cy="2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4518-21E9-410C-9DF0-BAD3D2AE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Задумка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B6CB2-1279-4E7A-9B6B-530C9D66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Готовый продукт будет представлять хоррор игру, на подобии серии популярных хорроров «</a:t>
            </a:r>
            <a:r>
              <a:rPr lang="en-US" dirty="0" err="1"/>
              <a:t>FNaF</a:t>
            </a:r>
            <a:r>
              <a:rPr lang="ru-RU" dirty="0"/>
              <a:t>». Но для этого остаётся реализовать:</a:t>
            </a:r>
          </a:p>
          <a:p>
            <a:pPr lvl="1"/>
            <a:r>
              <a:rPr lang="ru-RU" dirty="0"/>
              <a:t>Механики монстров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Пугалки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Просмотр камер</a:t>
            </a:r>
          </a:p>
          <a:p>
            <a:pPr marL="457200" lvl="1" indent="0">
              <a:buNone/>
            </a:pPr>
            <a:r>
              <a:rPr lang="ru-RU" dirty="0"/>
              <a:t>Для реализации этого почти всё готово, так что игра в скором времени будет завершена.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32A7B2-56D3-40E0-9B54-65239560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1305"/>
            <a:ext cx="1294572" cy="17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2894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57</TotalTime>
  <Words>145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Аттракцион страха</vt:lpstr>
      <vt:lpstr>Воксельный движок</vt:lpstr>
      <vt:lpstr>Дополнительные «украшения» 3d</vt:lpstr>
      <vt:lpstr>Задумка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Аттракцион страха</dc:title>
  <dc:creator>danilamigrin@gmail.com</dc:creator>
  <cp:lastModifiedBy>danilamigrin@gmail.com</cp:lastModifiedBy>
  <cp:revision>3</cp:revision>
  <dcterms:created xsi:type="dcterms:W3CDTF">2022-01-17T20:20:57Z</dcterms:created>
  <dcterms:modified xsi:type="dcterms:W3CDTF">2022-01-27T20:27:38Z</dcterms:modified>
</cp:coreProperties>
</file>