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1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49912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the code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 to display a calendar by defining a function called display_calendar.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150644"/>
            <a:ext cx="198084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Purab Vats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2210990692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401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Purpose of the code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941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7" name="Text 4"/>
          <p:cNvSpPr/>
          <p:nvPr/>
        </p:nvSpPr>
        <p:spPr>
          <a:xfrm>
            <a:off x="2212062" y="4983004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0176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Time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Assist in organizing schedules and important dates efficiently.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941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1" name="Text 8"/>
          <p:cNvSpPr/>
          <p:nvPr/>
        </p:nvSpPr>
        <p:spPr>
          <a:xfrm>
            <a:off x="5768221" y="4983004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0176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 Productivity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Help increase productivity by better planning and scheduling.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9413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5" name="Text 12"/>
          <p:cNvSpPr/>
          <p:nvPr/>
        </p:nvSpPr>
        <p:spPr>
          <a:xfrm>
            <a:off x="9361051" y="4983004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0176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525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Aim to provide an easy-to-use calendar display for various needs.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 definition: display_calendar(year, month)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144310" y="2833330"/>
            <a:ext cx="44410" cy="4284821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8" name="Shape 5"/>
          <p:cNvSpPr/>
          <p:nvPr/>
        </p:nvSpPr>
        <p:spPr>
          <a:xfrm>
            <a:off x="1416427" y="3234630"/>
            <a:ext cx="777597" cy="44410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9" name="Shape 6"/>
          <p:cNvSpPr/>
          <p:nvPr/>
        </p:nvSpPr>
        <p:spPr>
          <a:xfrm>
            <a:off x="916484" y="30069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0" name="Text 7"/>
          <p:cNvSpPr/>
          <p:nvPr/>
        </p:nvSpPr>
        <p:spPr>
          <a:xfrm>
            <a:off x="1090553" y="3048595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23885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Simple Parameters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3885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 takes year and month as input parameters.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416427" y="4736961"/>
            <a:ext cx="777597" cy="44410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4" name="Shape 11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5" name="Text 12"/>
          <p:cNvSpPr/>
          <p:nvPr/>
        </p:nvSpPr>
        <p:spPr>
          <a:xfrm>
            <a:off x="1054477" y="455092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Basic Logic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Utilizes simple algorithms to generate the calendar output.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416427" y="6239292"/>
            <a:ext cx="777597" cy="44410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9" name="Shape 16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20" name="Text 17"/>
          <p:cNvSpPr/>
          <p:nvPr/>
        </p:nvSpPr>
        <p:spPr>
          <a:xfrm>
            <a:off x="1055072" y="605325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Output Format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3885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Returns a visually appealing calendar display to the user.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80914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Explanation of the code logic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30941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Algorithmic Approach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Utilizes an algorithm to map days to respective date cells.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Applies conditional logic for leap year calculations.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544252"/>
            <a:ext cx="3385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Structure Handling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11360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Manages data using arrays or dictionaries for robust storage.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024318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Effective handling of different month lengths.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69105"/>
            <a:ext cx="86391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Input parameters: year, month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4703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7" name="Text 4"/>
          <p:cNvSpPr/>
          <p:nvPr/>
        </p:nvSpPr>
        <p:spPr>
          <a:xfrm>
            <a:off x="2212062" y="5511998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5466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Year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02706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Accepts a 4-digit integer representing the year.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4703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1" name="Text 8"/>
          <p:cNvSpPr/>
          <p:nvPr/>
        </p:nvSpPr>
        <p:spPr>
          <a:xfrm>
            <a:off x="7564279" y="5511998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5466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Month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02706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Takes an integer between 1 and 12 to specify the month.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4726"/>
            <a:ext cx="6918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Output: Calendar display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5343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8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 Appeal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843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an aesthetically pleasing presentation of dates and days.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5343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Yearly Display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Capable of showcasing the entire year's calendar in a single view.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5343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8133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Monthly Representation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95737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Provides a clear and structured view of the chosen month.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6" name="Text 3"/>
          <p:cNvSpPr/>
          <p:nvPr/>
        </p:nvSpPr>
        <p:spPr>
          <a:xfrm>
            <a:off x="4490799" y="2032040"/>
            <a:ext cx="75660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Example usage of the code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4490799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</p:sp>
      <p:sp>
        <p:nvSpPr>
          <p:cNvPr id="8" name="Text 5"/>
          <p:cNvSpPr/>
          <p:nvPr/>
        </p:nvSpPr>
        <p:spPr>
          <a:xfrm>
            <a:off x="4712970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Virtual Calendars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4712970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Applicable in digital calendars for various applications and tools.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59668"/>
            <a:ext cx="4542115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</p:sp>
      <p:sp>
        <p:nvSpPr>
          <p:cNvPr id="11" name="Text 8"/>
          <p:cNvSpPr/>
          <p:nvPr/>
        </p:nvSpPr>
        <p:spPr>
          <a:xfrm>
            <a:off x="9477256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Web Development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477256" y="37622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Usage in creating calendar displays on web pages and applications.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490799" y="4917400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0B0B0A"/>
          </a:solidFill>
          <a:ln/>
        </p:spPr>
      </p:sp>
      <p:sp>
        <p:nvSpPr>
          <p:cNvPr id="14" name="Text 11"/>
          <p:cNvSpPr/>
          <p:nvPr/>
        </p:nvSpPr>
        <p:spPr>
          <a:xfrm>
            <a:off x="47129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712970" y="561998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Assistance in scheduling and analyzing time-bound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494365"/>
            <a:ext cx="86679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521994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Planning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6224349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Improved scheduling and structured planning for users.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4521994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574393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Resource Utilization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6571536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Optimizes time allocation and resource management.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4521994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5743932"/>
            <a:ext cx="28448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User-Centric Design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6224349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Focus on providing a seamless and intuitive user experience.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315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Purab Vats</cp:lastModifiedBy>
  <cp:revision>3</cp:revision>
  <dcterms:created xsi:type="dcterms:W3CDTF">2024-03-18T11:41:21Z</dcterms:created>
  <dcterms:modified xsi:type="dcterms:W3CDTF">2024-03-18T11:45:08Z</dcterms:modified>
</cp:coreProperties>
</file>