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0431" autoAdjust="0"/>
  </p:normalViewPr>
  <p:slideViewPr>
    <p:cSldViewPr>
      <p:cViewPr varScale="1">
        <p:scale>
          <a:sx n="74" d="100"/>
          <a:sy n="74" d="100"/>
        </p:scale>
        <p:origin x="1013" y="77"/>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6/16/2024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04576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55552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320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88470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333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32033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48943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635224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192509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54047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1565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206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18778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8906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0148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80896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Tree>
    <p:extLst>
      <p:ext uri="{BB962C8B-B14F-4D97-AF65-F5344CB8AC3E}">
        <p14:creationId xmlns:p14="http://schemas.microsoft.com/office/powerpoint/2010/main" val="421877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6/16/2024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7590308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itchFamily="18" charset="0"/>
                <a:cs typeface="Times New Roman" pitchFamily="18" charset="0"/>
              </a:rPr>
              <a:t>Name : Narra Purandheswari</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pitchFamily="18" charset="0"/>
                <a:cs typeface="Times New Roman" pitchFamily="18" charset="0"/>
              </a:rPr>
              <a:t>      Final Project</a:t>
            </a:r>
            <a:endParaRPr sz="2400" dirty="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1">
                    <a:lumMod val="50000"/>
                  </a:schemeClr>
                </a:solidFill>
              </a:rPr>
              <a:t>R</a:t>
            </a:r>
            <a:r>
              <a:rPr spc="-40" dirty="0">
                <a:solidFill>
                  <a:schemeClr val="accent1">
                    <a:lumMod val="50000"/>
                  </a:schemeClr>
                </a:solidFill>
              </a:rPr>
              <a:t>E</a:t>
            </a:r>
            <a:r>
              <a:rPr spc="15" dirty="0">
                <a:solidFill>
                  <a:schemeClr val="accent1">
                    <a:lumMod val="50000"/>
                  </a:schemeClr>
                </a:solidFill>
              </a:rPr>
              <a:t>S</a:t>
            </a:r>
            <a:r>
              <a:rPr spc="-30" dirty="0">
                <a:solidFill>
                  <a:schemeClr val="accent1">
                    <a:lumMod val="50000"/>
                  </a:schemeClr>
                </a:solidFill>
              </a:rPr>
              <a:t>U</a:t>
            </a:r>
            <a:r>
              <a:rPr spc="-405" dirty="0">
                <a:solidFill>
                  <a:schemeClr val="accent1">
                    <a:lumMod val="50000"/>
                  </a:schemeClr>
                </a:solidFill>
              </a:rPr>
              <a:t>L</a:t>
            </a:r>
            <a:r>
              <a:rPr dirty="0">
                <a:solidFill>
                  <a:schemeClr val="accent1">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381000" y="1204597"/>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a:latin typeface="Times New Roman" pitchFamily="18" charset="0"/>
                <a:cs typeface="Times New Roman" pitchFamily="18" charset="0"/>
              </a:rPr>
              <a:t>Keystrok</a:t>
            </a:r>
            <a:r>
              <a:rPr lang="en-US" sz="2800" b="1" spc="-100" dirty="0">
                <a:latin typeface="Times New Roman" pitchFamily="18" charset="0"/>
                <a:cs typeface="Times New Roman" pitchFamily="18" charset="0"/>
              </a:rPr>
              <a:t>e</a:t>
            </a:r>
            <a:r>
              <a:rPr lang="en-US" sz="2800" b="1" spc="-155" dirty="0">
                <a:latin typeface="Times New Roman" pitchFamily="18" charset="0"/>
                <a:cs typeface="Times New Roman" pitchFamily="18" charset="0"/>
              </a:rPr>
              <a:t> </a:t>
            </a:r>
            <a:r>
              <a:rPr lang="en-US" sz="2800" b="1" spc="-45" dirty="0">
                <a:latin typeface="Times New Roman" pitchFamily="18" charset="0"/>
                <a:cs typeface="Times New Roman" pitchFamily="18" charset="0"/>
              </a:rPr>
              <a:t>Monitoring :</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a:latin typeface="Times New Roman" pitchFamily="18" charset="0"/>
                <a:cs typeface="Times New Roman" pitchFamily="18" charset="0"/>
              </a:rPr>
              <a:t>Suspiciou</a:t>
            </a:r>
            <a:r>
              <a:rPr lang="en-US" sz="2800" b="1" spc="-80" dirty="0">
                <a:latin typeface="Times New Roman" pitchFamily="18" charset="0"/>
                <a:cs typeface="Times New Roman" pitchFamily="18" charset="0"/>
              </a:rPr>
              <a:t>s</a:t>
            </a:r>
            <a:r>
              <a:rPr lang="en-US" sz="2800" b="1" spc="-150" dirty="0">
                <a:latin typeface="Times New Roman" pitchFamily="18" charset="0"/>
                <a:cs typeface="Times New Roman" pitchFamily="18" charset="0"/>
              </a:rPr>
              <a:t> </a:t>
            </a:r>
            <a:r>
              <a:rPr lang="en-US" sz="2800" b="1" spc="-60" dirty="0">
                <a:latin typeface="Times New Roman" pitchFamily="18" charset="0"/>
                <a:cs typeface="Times New Roman" pitchFamily="18" charset="0"/>
              </a:rPr>
              <a:t>Activity</a:t>
            </a:r>
            <a:r>
              <a:rPr lang="en-US" sz="2800" b="1" spc="-150" dirty="0">
                <a:latin typeface="Times New Roman" pitchFamily="18" charset="0"/>
                <a:cs typeface="Times New Roman" pitchFamily="18" charset="0"/>
              </a:rPr>
              <a:t> </a:t>
            </a:r>
            <a:r>
              <a:rPr lang="en-US" sz="2800" b="1" spc="-80" dirty="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a:latin typeface="Times New Roman" pitchFamily="18" charset="0"/>
                <a:cs typeface="Times New Roman" pitchFamily="18" charset="0"/>
              </a:rPr>
              <a:t>Reporting</a:t>
            </a:r>
            <a:r>
              <a:rPr lang="en-US" sz="2800" b="1" spc="-150" dirty="0">
                <a:latin typeface="Times New Roman" pitchFamily="18" charset="0"/>
                <a:cs typeface="Times New Roman" pitchFamily="18" charset="0"/>
              </a:rPr>
              <a:t> </a:t>
            </a:r>
            <a:r>
              <a:rPr lang="en-US" sz="2800" b="1" spc="-85" dirty="0">
                <a:latin typeface="Times New Roman" pitchFamily="18" charset="0"/>
                <a:cs typeface="Times New Roman" pitchFamily="18" charset="0"/>
              </a:rPr>
              <a:t>and</a:t>
            </a:r>
            <a:r>
              <a:rPr lang="en-US" sz="2800" b="1" spc="-150" dirty="0">
                <a:latin typeface="Times New Roman" pitchFamily="18" charset="0"/>
                <a:cs typeface="Times New Roman" pitchFamily="18" charset="0"/>
              </a:rPr>
              <a:t> </a:t>
            </a:r>
            <a:r>
              <a:rPr lang="en-US" sz="2800" b="1" spc="-65" dirty="0">
                <a:latin typeface="Times New Roman" pitchFamily="18" charset="0"/>
                <a:cs typeface="Times New Roman" pitchFamily="18" charset="0"/>
              </a:rPr>
              <a:t>Analytics :</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074339"/>
            <a:ext cx="8596668" cy="132080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PROJECT LINK</a:t>
            </a:r>
          </a:p>
        </p:txBody>
      </p:sp>
      <p:sp>
        <p:nvSpPr>
          <p:cNvPr id="4" name="Rectangle 3"/>
          <p:cNvSpPr/>
          <p:nvPr/>
        </p:nvSpPr>
        <p:spPr>
          <a:xfrm>
            <a:off x="-609600" y="2935069"/>
            <a:ext cx="13335000" cy="1200329"/>
          </a:xfrm>
          <a:prstGeom prst="rect">
            <a:avLst/>
          </a:prstGeom>
        </p:spPr>
        <p:txBody>
          <a:bodyPr wrap="square">
            <a:spAutoFit/>
          </a:bodyPr>
          <a:lstStyle/>
          <a:p>
            <a:pPr algn="ctr"/>
            <a:endParaRPr lang="en-US" sz="3600" dirty="0"/>
          </a:p>
          <a:p>
            <a:pPr algn="ctr"/>
            <a:endParaRPr lang="en-US" sz="3600" dirty="0"/>
          </a:p>
        </p:txBody>
      </p:sp>
      <p:sp>
        <p:nvSpPr>
          <p:cNvPr id="5" name="TextBox 4">
            <a:extLst>
              <a:ext uri="{FF2B5EF4-FFF2-40B4-BE49-F238E27FC236}">
                <a16:creationId xmlns:a16="http://schemas.microsoft.com/office/drawing/2014/main" id="{ADF1DC61-952D-B84B-651B-6F6E4D0DE3FA}"/>
              </a:ext>
            </a:extLst>
          </p:cNvPr>
          <p:cNvSpPr txBox="1"/>
          <p:nvPr/>
        </p:nvSpPr>
        <p:spPr>
          <a:xfrm>
            <a:off x="1371600" y="2642681"/>
            <a:ext cx="7488382"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https://github.com/Purandheswari/keylogger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b="1" dirty="0">
                <a:solidFill>
                  <a:schemeClr val="accent1">
                    <a:lumMod val="50000"/>
                  </a:schemeClr>
                </a:solidFill>
                <a:latin typeface="Times New Roman" pitchFamily="18" charset="0"/>
                <a:cs typeface="Times New Roman" pitchFamily="18" charset="0"/>
              </a:rPr>
              <a:t>PROJECT TITLE   : </a:t>
            </a:r>
            <a:r>
              <a:rPr lang="en-US" sz="3600" dirty="0" err="1">
                <a:solidFill>
                  <a:schemeClr val="accent1">
                    <a:lumMod val="50000"/>
                  </a:schemeClr>
                </a:solidFill>
                <a:latin typeface="Times New Roman" pitchFamily="18" charset="0"/>
                <a:cs typeface="Times New Roman" pitchFamily="18" charset="0"/>
              </a:rPr>
              <a:t>Keylogger</a:t>
            </a:r>
            <a:r>
              <a:rPr lang="en-US" sz="3600" dirty="0">
                <a:solidFill>
                  <a:schemeClr val="accent1">
                    <a:lumMod val="50000"/>
                  </a:schemeClr>
                </a:solidFill>
                <a:latin typeface="Times New Roman" pitchFamily="18" charset="0"/>
                <a:cs typeface="Times New Roman" pitchFamily="18" charset="0"/>
              </a:rPr>
              <a:t> &amp; Security</a:t>
            </a:r>
          </a:p>
        </p:txBody>
      </p:sp>
      <p:sp>
        <p:nvSpPr>
          <p:cNvPr id="22" name="object 22"/>
          <p:cNvSpPr txBox="1">
            <a:spLocks noGrp="1"/>
          </p:cNvSpPr>
          <p:nvPr>
            <p:ph type="sldNum" sz="quarter" idx="12"/>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grpSp>
        <p:nvGrpSpPr>
          <p:cNvPr id="18" name="object 18"/>
          <p:cNvGrpSpPr/>
          <p:nvPr/>
        </p:nvGrpSpPr>
        <p:grpSpPr>
          <a:xfrm>
            <a:off x="447675" y="6415278"/>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p:cNvSpPr txBox="1"/>
          <p:nvPr/>
        </p:nvSpPr>
        <p:spPr>
          <a:xfrm>
            <a:off x="838200" y="1676400"/>
            <a:ext cx="8915400"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 keylogger is a tool, either in software or hardware form, that logs every keystroke typed on a computer or mobile device. It is often used to observe user actions and collect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64" y="-2211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lumMod val="50000"/>
                  </a:schemeClr>
                </a:solidFill>
                <a:latin typeface="Times New Roman" pitchFamily="18" charset="0"/>
                <a:cs typeface="Times New Roman" pitchFamily="18" charset="0"/>
              </a:rPr>
              <a:t>A</a:t>
            </a:r>
            <a:r>
              <a:rPr spc="-5" dirty="0">
                <a:solidFill>
                  <a:schemeClr val="accent1">
                    <a:lumMod val="50000"/>
                  </a:schemeClr>
                </a:solidFill>
                <a:latin typeface="Times New Roman" pitchFamily="18" charset="0"/>
                <a:cs typeface="Times New Roman" pitchFamily="18" charset="0"/>
              </a:rPr>
              <a:t>G</a:t>
            </a:r>
            <a:r>
              <a:rPr spc="-35" dirty="0">
                <a:solidFill>
                  <a:schemeClr val="accent1">
                    <a:lumMod val="50000"/>
                  </a:schemeClr>
                </a:solidFill>
                <a:latin typeface="Times New Roman" pitchFamily="18" charset="0"/>
                <a:cs typeface="Times New Roman" pitchFamily="18" charset="0"/>
              </a:rPr>
              <a:t>E</a:t>
            </a:r>
            <a:r>
              <a:rPr spc="15" dirty="0">
                <a:solidFill>
                  <a:schemeClr val="accent1">
                    <a:lumMod val="50000"/>
                  </a:schemeClr>
                </a:solidFill>
                <a:latin typeface="Times New Roman" pitchFamily="18" charset="0"/>
                <a:cs typeface="Times New Roman" pitchFamily="18" charset="0"/>
              </a:rPr>
              <a:t>N</a:t>
            </a:r>
            <a:r>
              <a:rPr dirty="0">
                <a:solidFill>
                  <a:schemeClr val="accent1">
                    <a:lumMod val="50000"/>
                  </a:schemeClr>
                </a:solidFill>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1238452" y="609600"/>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latin typeface="Times New Roman" pitchFamily="18" charset="0"/>
                <a:cs typeface="Times New Roman" pitchFamily="18" charset="0"/>
              </a:rPr>
              <a:t>   </a:t>
            </a:r>
            <a:r>
              <a:rPr sz="4250" spc="-20" dirty="0">
                <a:solidFill>
                  <a:schemeClr val="accent1">
                    <a:lumMod val="50000"/>
                  </a:schemeClr>
                </a:solidFill>
                <a:latin typeface="Times New Roman" pitchFamily="18" charset="0"/>
                <a:cs typeface="Times New Roman" pitchFamily="18" charset="0"/>
              </a:rPr>
              <a:t>P</a:t>
            </a:r>
            <a:r>
              <a:rPr sz="4250" spc="15" dirty="0">
                <a:solidFill>
                  <a:schemeClr val="accent1">
                    <a:lumMod val="50000"/>
                  </a:schemeClr>
                </a:solidFill>
                <a:latin typeface="Times New Roman" pitchFamily="18" charset="0"/>
                <a:cs typeface="Times New Roman" pitchFamily="18" charset="0"/>
              </a:rPr>
              <a:t>ROB</a:t>
            </a:r>
            <a:r>
              <a:rPr sz="4250" spc="55" dirty="0">
                <a:solidFill>
                  <a:schemeClr val="accent1">
                    <a:lumMod val="50000"/>
                  </a:schemeClr>
                </a:solidFill>
                <a:latin typeface="Times New Roman" pitchFamily="18" charset="0"/>
                <a:cs typeface="Times New Roman" pitchFamily="18" charset="0"/>
              </a:rPr>
              <a:t>L</a:t>
            </a:r>
            <a:r>
              <a:rPr sz="4250" spc="-20" dirty="0">
                <a:solidFill>
                  <a:schemeClr val="accent1">
                    <a:lumMod val="50000"/>
                  </a:schemeClr>
                </a:solidFill>
                <a:latin typeface="Times New Roman" pitchFamily="18" charset="0"/>
                <a:cs typeface="Times New Roman" pitchFamily="18" charset="0"/>
              </a:rPr>
              <a:t>E</a:t>
            </a:r>
            <a:r>
              <a:rPr sz="4250" spc="20" dirty="0">
                <a:solidFill>
                  <a:schemeClr val="accent1">
                    <a:lumMod val="50000"/>
                  </a:schemeClr>
                </a:solidFill>
                <a:latin typeface="Times New Roman" pitchFamily="18" charset="0"/>
                <a:cs typeface="Times New Roman" pitchFamily="18" charset="0"/>
              </a:rPr>
              <a:t>M</a:t>
            </a:r>
            <a:r>
              <a:rPr lang="en-US" sz="4250" spc="20" dirty="0">
                <a:solidFill>
                  <a:schemeClr val="accent1">
                    <a:lumMod val="50000"/>
                  </a:schemeClr>
                </a:solidFill>
                <a:latin typeface="Times New Roman" pitchFamily="18" charset="0"/>
                <a:cs typeface="Times New Roman" pitchFamily="18" charset="0"/>
              </a:rPr>
              <a:t>  </a:t>
            </a:r>
            <a:r>
              <a:rPr sz="4250" spc="10" dirty="0">
                <a:solidFill>
                  <a:schemeClr val="accent1">
                    <a:lumMod val="50000"/>
                  </a:schemeClr>
                </a:solidFill>
                <a:latin typeface="Times New Roman" pitchFamily="18" charset="0"/>
                <a:cs typeface="Times New Roman" pitchFamily="18" charset="0"/>
              </a:rPr>
              <a:t>S</a:t>
            </a:r>
            <a:r>
              <a:rPr sz="4250" spc="-370" dirty="0">
                <a:solidFill>
                  <a:schemeClr val="accent1">
                    <a:lumMod val="50000"/>
                  </a:schemeClr>
                </a:solidFill>
                <a:latin typeface="Times New Roman" pitchFamily="18" charset="0"/>
                <a:cs typeface="Times New Roman" pitchFamily="18" charset="0"/>
              </a:rPr>
              <a:t>T</a:t>
            </a:r>
            <a:r>
              <a:rPr sz="4250" spc="-375" dirty="0">
                <a:solidFill>
                  <a:schemeClr val="accent1">
                    <a:lumMod val="50000"/>
                  </a:schemeClr>
                </a:solidFill>
                <a:latin typeface="Times New Roman" pitchFamily="18" charset="0"/>
                <a:cs typeface="Times New Roman" pitchFamily="18" charset="0"/>
              </a:rPr>
              <a:t>A</a:t>
            </a:r>
            <a:r>
              <a:rPr sz="4250" spc="15" dirty="0">
                <a:solidFill>
                  <a:schemeClr val="accent1">
                    <a:lumMod val="50000"/>
                  </a:schemeClr>
                </a:solidFill>
                <a:latin typeface="Times New Roman" pitchFamily="18" charset="0"/>
                <a:cs typeface="Times New Roman" pitchFamily="18" charset="0"/>
              </a:rPr>
              <a:t>T</a:t>
            </a:r>
            <a:r>
              <a:rPr sz="4250" spc="-10" dirty="0">
                <a:solidFill>
                  <a:schemeClr val="accent1">
                    <a:lumMod val="50000"/>
                  </a:schemeClr>
                </a:solidFill>
                <a:latin typeface="Times New Roman" pitchFamily="18" charset="0"/>
                <a:cs typeface="Times New Roman" pitchFamily="18" charset="0"/>
              </a:rPr>
              <a:t>E</a:t>
            </a:r>
            <a:r>
              <a:rPr sz="4250" spc="-20" dirty="0">
                <a:solidFill>
                  <a:schemeClr val="accent1">
                    <a:lumMod val="50000"/>
                  </a:schemeClr>
                </a:solidFill>
                <a:latin typeface="Times New Roman" pitchFamily="18" charset="0"/>
                <a:cs typeface="Times New Roman" pitchFamily="18" charset="0"/>
              </a:rPr>
              <a:t>ME</a:t>
            </a:r>
            <a:r>
              <a:rPr sz="4250" spc="10" dirty="0">
                <a:solidFill>
                  <a:schemeClr val="accent1">
                    <a:lumMod val="50000"/>
                  </a:schemeClr>
                </a:solidFill>
                <a:latin typeface="Times New Roman" pitchFamily="18" charset="0"/>
                <a:cs typeface="Times New Roman" pitchFamily="18" charset="0"/>
              </a:rPr>
              <a:t>NT</a:t>
            </a:r>
            <a:endParaRPr sz="4250" dirty="0">
              <a:solidFill>
                <a:schemeClr val="accent1">
                  <a:lumMod val="50000"/>
                </a:schemeClr>
              </a:solidFill>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A287B36B-C310-F234-5385-60857D35A771}"/>
              </a:ext>
            </a:extLst>
          </p:cNvPr>
          <p:cNvSpPr>
            <a:spLocks noChangeArrowheads="1"/>
          </p:cNvSpPr>
          <p:nvPr/>
        </p:nvSpPr>
        <p:spPr bwMode="auto">
          <a:xfrm rot="10800000" flipV="1">
            <a:off x="1143000" y="1726817"/>
            <a:ext cx="7700328"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Keyloggers represent a major cybersecurity threat because they can capture and record keystrokes, which may lead to the exposure of sensitive information. Therefore, it is crucial to focus on creating and deploying effective detection and prevention strategies to enhance data security and privacy.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723900" y="812589"/>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latin typeface="Times New Roman" pitchFamily="18" charset="0"/>
                <a:cs typeface="Times New Roman" pitchFamily="18" charset="0"/>
              </a:rPr>
              <a:t>  </a:t>
            </a:r>
            <a:r>
              <a:rPr sz="4250" spc="5" dirty="0">
                <a:solidFill>
                  <a:schemeClr val="accent1">
                    <a:lumMod val="50000"/>
                  </a:schemeClr>
                </a:solidFill>
                <a:latin typeface="Times New Roman" pitchFamily="18" charset="0"/>
                <a:cs typeface="Times New Roman" pitchFamily="18" charset="0"/>
              </a:rPr>
              <a:t>PROJECT	</a:t>
            </a:r>
            <a:r>
              <a:rPr lang="en-US" sz="4250" spc="5" dirty="0">
                <a:solidFill>
                  <a:schemeClr val="accent1">
                    <a:lumMod val="50000"/>
                  </a:schemeClr>
                </a:solidFill>
                <a:latin typeface="Times New Roman" pitchFamily="18" charset="0"/>
                <a:cs typeface="Times New Roman" pitchFamily="18" charset="0"/>
              </a:rPr>
              <a:t> </a:t>
            </a:r>
            <a:r>
              <a:rPr sz="4250" spc="-20" dirty="0">
                <a:solidFill>
                  <a:schemeClr val="accent1">
                    <a:lumMod val="50000"/>
                  </a:schemeClr>
                </a:solidFill>
                <a:latin typeface="Times New Roman" pitchFamily="18" charset="0"/>
                <a:cs typeface="Times New Roman" pitchFamily="18" charset="0"/>
              </a:rPr>
              <a:t>OVERVIEW</a:t>
            </a:r>
            <a:endParaRPr sz="4250" dirty="0">
              <a:solidFill>
                <a:schemeClr val="accent1">
                  <a:lumMod val="50000"/>
                </a:schemeClr>
              </a:solidFill>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09600" y="6473337"/>
            <a:ext cx="2143125" cy="200025"/>
          </a:xfrm>
          <a:prstGeom prst="rect">
            <a:avLst/>
          </a:prstGeom>
        </p:spPr>
      </p:pic>
      <p:sp>
        <p:nvSpPr>
          <p:cNvPr id="13" name="Rectangle 2">
            <a:extLst>
              <a:ext uri="{FF2B5EF4-FFF2-40B4-BE49-F238E27FC236}">
                <a16:creationId xmlns:a16="http://schemas.microsoft.com/office/drawing/2014/main" id="{30F5D568-5AF9-E64C-7302-0453EF074C45}"/>
              </a:ext>
            </a:extLst>
          </p:cNvPr>
          <p:cNvSpPr>
            <a:spLocks noChangeArrowheads="1"/>
          </p:cNvSpPr>
          <p:nvPr/>
        </p:nvSpPr>
        <p:spPr bwMode="auto">
          <a:xfrm>
            <a:off x="838200" y="2126456"/>
            <a:ext cx="7391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focuses on addressing the cybersecurity threat posed by keyloggers. It aims to develop and implement strategies for detecting and preventing keyloggers to safeguard sensitive information. The project involves extensive research on keylogger behavior, identifying vulnerabilities, applying advanced security measures, and educating users about data security. The main objective is to enhance cybersecurity defenses and mitigate the impact of keyloggers on data protection.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solidFill>
                  <a:schemeClr val="accent1">
                    <a:lumMod val="50000"/>
                  </a:schemeClr>
                </a:solidFill>
                <a:latin typeface="Times New Roman" pitchFamily="18" charset="0"/>
                <a:cs typeface="Times New Roman" pitchFamily="18" charset="0"/>
              </a:rPr>
              <a:t>W</a:t>
            </a:r>
            <a:r>
              <a:rPr sz="3600" spc="-20" dirty="0">
                <a:solidFill>
                  <a:schemeClr val="accent1">
                    <a:lumMod val="50000"/>
                  </a:schemeClr>
                </a:solidFill>
                <a:latin typeface="Times New Roman" pitchFamily="18" charset="0"/>
                <a:cs typeface="Times New Roman" pitchFamily="18" charset="0"/>
              </a:rPr>
              <a:t>H</a:t>
            </a:r>
            <a:r>
              <a:rPr sz="3600" spc="20" dirty="0">
                <a:solidFill>
                  <a:schemeClr val="accent1">
                    <a:lumMod val="50000"/>
                  </a:schemeClr>
                </a:solidFill>
                <a:latin typeface="Times New Roman" pitchFamily="18" charset="0"/>
                <a:cs typeface="Times New Roman" pitchFamily="18" charset="0"/>
              </a:rPr>
              <a:t>O</a:t>
            </a:r>
            <a:r>
              <a:rPr sz="3600" spc="-235" dirty="0">
                <a:solidFill>
                  <a:schemeClr val="accent1">
                    <a:lumMod val="50000"/>
                  </a:schemeClr>
                </a:solidFill>
                <a:latin typeface="Times New Roman" pitchFamily="18" charset="0"/>
                <a:cs typeface="Times New Roman" pitchFamily="18" charset="0"/>
              </a:rPr>
              <a:t> </a:t>
            </a:r>
            <a:r>
              <a:rPr sz="3600" spc="-10" dirty="0">
                <a:solidFill>
                  <a:schemeClr val="accent1">
                    <a:lumMod val="50000"/>
                  </a:schemeClr>
                </a:solidFill>
                <a:latin typeface="Times New Roman" pitchFamily="18" charset="0"/>
                <a:cs typeface="Times New Roman" pitchFamily="18" charset="0"/>
              </a:rPr>
              <a:t>AR</a:t>
            </a:r>
            <a:r>
              <a:rPr sz="3600" spc="15" dirty="0">
                <a:solidFill>
                  <a:schemeClr val="accent1">
                    <a:lumMod val="50000"/>
                  </a:schemeClr>
                </a:solidFill>
                <a:latin typeface="Times New Roman" pitchFamily="18" charset="0"/>
                <a:cs typeface="Times New Roman" pitchFamily="18" charset="0"/>
              </a:rPr>
              <a:t>E</a:t>
            </a:r>
            <a:r>
              <a:rPr sz="3600" spc="-35" dirty="0">
                <a:solidFill>
                  <a:schemeClr val="accent1">
                    <a:lumMod val="50000"/>
                  </a:schemeClr>
                </a:solidFill>
                <a:latin typeface="Times New Roman" pitchFamily="18" charset="0"/>
                <a:cs typeface="Times New Roman" pitchFamily="18" charset="0"/>
              </a:rPr>
              <a:t> </a:t>
            </a:r>
            <a:r>
              <a:rPr sz="3600" spc="-10" dirty="0">
                <a:solidFill>
                  <a:schemeClr val="accent1">
                    <a:lumMod val="50000"/>
                  </a:schemeClr>
                </a:solidFill>
                <a:latin typeface="Times New Roman" pitchFamily="18" charset="0"/>
                <a:cs typeface="Times New Roman" pitchFamily="18" charset="0"/>
              </a:rPr>
              <a:t>T</a:t>
            </a:r>
            <a:r>
              <a:rPr sz="3600" spc="-15" dirty="0">
                <a:solidFill>
                  <a:schemeClr val="accent1">
                    <a:lumMod val="50000"/>
                  </a:schemeClr>
                </a:solidFill>
                <a:latin typeface="Times New Roman" pitchFamily="18" charset="0"/>
                <a:cs typeface="Times New Roman" pitchFamily="18" charset="0"/>
              </a:rPr>
              <a:t>H</a:t>
            </a:r>
            <a:r>
              <a:rPr sz="3600" spc="15" dirty="0">
                <a:solidFill>
                  <a:schemeClr val="accent1">
                    <a:lumMod val="50000"/>
                  </a:schemeClr>
                </a:solidFill>
                <a:latin typeface="Times New Roman" pitchFamily="18" charset="0"/>
                <a:cs typeface="Times New Roman" pitchFamily="18" charset="0"/>
              </a:rPr>
              <a:t>E</a:t>
            </a:r>
            <a:r>
              <a:rPr sz="3600" spc="-35" dirty="0">
                <a:solidFill>
                  <a:schemeClr val="accent1">
                    <a:lumMod val="50000"/>
                  </a:schemeClr>
                </a:solidFill>
                <a:latin typeface="Times New Roman" pitchFamily="18" charset="0"/>
                <a:cs typeface="Times New Roman" pitchFamily="18" charset="0"/>
              </a:rPr>
              <a:t> </a:t>
            </a:r>
            <a:r>
              <a:rPr sz="3600" spc="-20" dirty="0">
                <a:solidFill>
                  <a:schemeClr val="accent1">
                    <a:lumMod val="50000"/>
                  </a:schemeClr>
                </a:solidFill>
                <a:latin typeface="Times New Roman" pitchFamily="18" charset="0"/>
                <a:cs typeface="Times New Roman" pitchFamily="18" charset="0"/>
              </a:rPr>
              <a:t>E</a:t>
            </a:r>
            <a:r>
              <a:rPr sz="3600" spc="30" dirty="0">
                <a:solidFill>
                  <a:schemeClr val="accent1">
                    <a:lumMod val="50000"/>
                  </a:schemeClr>
                </a:solidFill>
                <a:latin typeface="Times New Roman" pitchFamily="18" charset="0"/>
                <a:cs typeface="Times New Roman" pitchFamily="18" charset="0"/>
              </a:rPr>
              <a:t>N</a:t>
            </a:r>
            <a:r>
              <a:rPr sz="3600" spc="15" dirty="0">
                <a:solidFill>
                  <a:schemeClr val="accent1">
                    <a:lumMod val="50000"/>
                  </a:schemeClr>
                </a:solidFill>
                <a:latin typeface="Times New Roman" pitchFamily="18" charset="0"/>
                <a:cs typeface="Times New Roman" pitchFamily="18" charset="0"/>
              </a:rPr>
              <a:t>D</a:t>
            </a:r>
            <a:r>
              <a:rPr sz="3600" spc="-45" dirty="0">
                <a:solidFill>
                  <a:schemeClr val="accent1">
                    <a:lumMod val="50000"/>
                  </a:schemeClr>
                </a:solidFill>
                <a:latin typeface="Times New Roman" pitchFamily="18" charset="0"/>
                <a:cs typeface="Times New Roman" pitchFamily="18" charset="0"/>
              </a:rPr>
              <a:t> </a:t>
            </a:r>
            <a:r>
              <a:rPr sz="3600" dirty="0">
                <a:solidFill>
                  <a:schemeClr val="accent1">
                    <a:lumMod val="50000"/>
                  </a:schemeClr>
                </a:solidFill>
                <a:latin typeface="Times New Roman" pitchFamily="18" charset="0"/>
                <a:cs typeface="Times New Roman" pitchFamily="18" charset="0"/>
              </a:rPr>
              <a:t>U</a:t>
            </a:r>
            <a:r>
              <a:rPr sz="3600" spc="10" dirty="0">
                <a:solidFill>
                  <a:schemeClr val="accent1">
                    <a:lumMod val="50000"/>
                  </a:schemeClr>
                </a:solidFill>
                <a:latin typeface="Times New Roman" pitchFamily="18" charset="0"/>
                <a:cs typeface="Times New Roman" pitchFamily="18" charset="0"/>
              </a:rPr>
              <a:t>S</a:t>
            </a:r>
            <a:r>
              <a:rPr sz="3600" spc="-25" dirty="0">
                <a:solidFill>
                  <a:schemeClr val="accent1">
                    <a:lumMod val="50000"/>
                  </a:schemeClr>
                </a:solidFill>
                <a:latin typeface="Times New Roman" pitchFamily="18" charset="0"/>
                <a:cs typeface="Times New Roman" pitchFamily="18" charset="0"/>
              </a:rPr>
              <a:t>E</a:t>
            </a:r>
            <a:r>
              <a:rPr sz="3600" spc="-10" dirty="0">
                <a:solidFill>
                  <a:schemeClr val="accent1">
                    <a:lumMod val="50000"/>
                  </a:schemeClr>
                </a:solidFill>
                <a:latin typeface="Times New Roman" pitchFamily="18" charset="0"/>
                <a:cs typeface="Times New Roman" pitchFamily="18" charset="0"/>
              </a:rPr>
              <a:t>R</a:t>
            </a:r>
            <a:r>
              <a:rPr sz="3600" spc="5" dirty="0">
                <a:solidFill>
                  <a:schemeClr val="accent1">
                    <a:lumMod val="50000"/>
                  </a:schemeClr>
                </a:solidFill>
                <a:latin typeface="Times New Roman" pitchFamily="18" charset="0"/>
                <a:cs typeface="Times New Roman" pitchFamily="18" charset="0"/>
              </a:rPr>
              <a:t>S?</a:t>
            </a:r>
            <a:endParaRPr sz="3600" dirty="0">
              <a:solidFill>
                <a:schemeClr val="accent1">
                  <a:lumMod val="50000"/>
                </a:schemeClr>
              </a:solidFill>
              <a:latin typeface="Times New Roman" pitchFamily="18" charset="0"/>
              <a:cs typeface="Times New Roman"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685800" y="1676400"/>
            <a:ext cx="8839200" cy="353943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Keylogger users include a variety of individuals and entities. Cybercriminals employ keyloggers to illegally obtain sensitive information such as login credentials and financial details. On the legitimate side, employers might use keyloggers to ensure employees adhere to company policies, and parents may use them to monitor their children's online activities. However, it is crucial to stress that unauthorized keylogger usage is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40" dirty="0"/>
              <a:t>  </a:t>
            </a:r>
            <a:r>
              <a:rPr sz="3600" spc="-40" dirty="0">
                <a:solidFill>
                  <a:schemeClr val="accent1">
                    <a:lumMod val="50000"/>
                  </a:schemeClr>
                </a:solidFill>
              </a:rPr>
              <a:t>Y</a:t>
            </a:r>
            <a:r>
              <a:rPr sz="3600" spc="10" dirty="0">
                <a:solidFill>
                  <a:schemeClr val="accent1">
                    <a:lumMod val="50000"/>
                  </a:schemeClr>
                </a:solidFill>
              </a:rPr>
              <a:t>O</a:t>
            </a:r>
            <a:r>
              <a:rPr sz="3600" spc="25" dirty="0">
                <a:solidFill>
                  <a:schemeClr val="accent1">
                    <a:lumMod val="50000"/>
                  </a:schemeClr>
                </a:solidFill>
              </a:rPr>
              <a:t>U</a:t>
            </a:r>
            <a:r>
              <a:rPr sz="3600" dirty="0">
                <a:solidFill>
                  <a:schemeClr val="accent1">
                    <a:lumMod val="50000"/>
                  </a:schemeClr>
                </a:solidFill>
              </a:rPr>
              <a:t>R</a:t>
            </a:r>
            <a:r>
              <a:rPr sz="3600" spc="5" dirty="0">
                <a:solidFill>
                  <a:schemeClr val="accent1">
                    <a:lumMod val="50000"/>
                  </a:schemeClr>
                </a:solidFill>
              </a:rPr>
              <a:t> </a:t>
            </a:r>
            <a:r>
              <a:rPr sz="3600" spc="25" dirty="0">
                <a:solidFill>
                  <a:schemeClr val="accent1">
                    <a:lumMod val="50000"/>
                  </a:schemeClr>
                </a:solidFill>
              </a:rPr>
              <a:t>S</a:t>
            </a:r>
            <a:r>
              <a:rPr sz="3600" spc="10" dirty="0">
                <a:solidFill>
                  <a:schemeClr val="accent1">
                    <a:lumMod val="50000"/>
                  </a:schemeClr>
                </a:solidFill>
              </a:rPr>
              <a:t>O</a:t>
            </a:r>
            <a:r>
              <a:rPr sz="3600" spc="25" dirty="0">
                <a:solidFill>
                  <a:schemeClr val="accent1">
                    <a:lumMod val="50000"/>
                  </a:schemeClr>
                </a:solidFill>
              </a:rPr>
              <a:t>LU</a:t>
            </a:r>
            <a:r>
              <a:rPr sz="3600" spc="-35" dirty="0">
                <a:solidFill>
                  <a:schemeClr val="accent1">
                    <a:lumMod val="50000"/>
                  </a:schemeClr>
                </a:solidFill>
              </a:rPr>
              <a:t>T</a:t>
            </a:r>
            <a:r>
              <a:rPr sz="3600" spc="-30" dirty="0">
                <a:solidFill>
                  <a:schemeClr val="accent1">
                    <a:lumMod val="50000"/>
                  </a:schemeClr>
                </a:solidFill>
              </a:rPr>
              <a:t>I</a:t>
            </a:r>
            <a:r>
              <a:rPr sz="3600" spc="10" dirty="0">
                <a:solidFill>
                  <a:schemeClr val="accent1">
                    <a:lumMod val="50000"/>
                  </a:schemeClr>
                </a:solidFill>
              </a:rPr>
              <a:t>O</a:t>
            </a:r>
            <a:r>
              <a:rPr sz="3600" dirty="0">
                <a:solidFill>
                  <a:schemeClr val="accent1">
                    <a:lumMod val="50000"/>
                  </a:schemeClr>
                </a:solidFill>
              </a:rPr>
              <a:t>N</a:t>
            </a:r>
            <a:r>
              <a:rPr sz="3600" spc="-345" dirty="0">
                <a:solidFill>
                  <a:schemeClr val="accent1">
                    <a:lumMod val="50000"/>
                  </a:schemeClr>
                </a:solidFill>
              </a:rPr>
              <a:t> </a:t>
            </a:r>
            <a:r>
              <a:rPr sz="3600" spc="-35" dirty="0">
                <a:solidFill>
                  <a:schemeClr val="accent1">
                    <a:lumMod val="50000"/>
                  </a:schemeClr>
                </a:solidFill>
              </a:rPr>
              <a:t>A</a:t>
            </a:r>
            <a:r>
              <a:rPr sz="3600" spc="-5" dirty="0">
                <a:solidFill>
                  <a:schemeClr val="accent1">
                    <a:lumMod val="50000"/>
                  </a:schemeClr>
                </a:solidFill>
              </a:rPr>
              <a:t>N</a:t>
            </a:r>
            <a:r>
              <a:rPr sz="3600" dirty="0">
                <a:solidFill>
                  <a:schemeClr val="accent1">
                    <a:lumMod val="50000"/>
                  </a:schemeClr>
                </a:solidFill>
              </a:rPr>
              <a:t>D</a:t>
            </a:r>
            <a:r>
              <a:rPr sz="3600" spc="35" dirty="0">
                <a:solidFill>
                  <a:schemeClr val="accent1">
                    <a:lumMod val="50000"/>
                  </a:schemeClr>
                </a:solidFill>
              </a:rPr>
              <a:t> </a:t>
            </a:r>
            <a:r>
              <a:rPr sz="3600" spc="-30" dirty="0">
                <a:solidFill>
                  <a:schemeClr val="accent1">
                    <a:lumMod val="50000"/>
                  </a:schemeClr>
                </a:solidFill>
              </a:rPr>
              <a:t>I</a:t>
            </a:r>
            <a:r>
              <a:rPr sz="3600" spc="-35" dirty="0">
                <a:solidFill>
                  <a:schemeClr val="accent1">
                    <a:lumMod val="50000"/>
                  </a:schemeClr>
                </a:solidFill>
              </a:rPr>
              <a:t>T</a:t>
            </a:r>
            <a:r>
              <a:rPr sz="3600" dirty="0">
                <a:solidFill>
                  <a:schemeClr val="accent1">
                    <a:lumMod val="50000"/>
                  </a:schemeClr>
                </a:solidFill>
              </a:rPr>
              <a:t>S</a:t>
            </a:r>
            <a:r>
              <a:rPr sz="3600" spc="60" dirty="0">
                <a:solidFill>
                  <a:schemeClr val="accent1">
                    <a:lumMod val="50000"/>
                  </a:schemeClr>
                </a:solidFill>
              </a:rPr>
              <a:t> </a:t>
            </a:r>
            <a:r>
              <a:rPr sz="3600" spc="-295" dirty="0">
                <a:solidFill>
                  <a:schemeClr val="accent1">
                    <a:lumMod val="50000"/>
                  </a:schemeClr>
                </a:solidFill>
              </a:rPr>
              <a:t>V</a:t>
            </a:r>
            <a:r>
              <a:rPr sz="3600" spc="-35" dirty="0">
                <a:solidFill>
                  <a:schemeClr val="accent1">
                    <a:lumMod val="50000"/>
                  </a:schemeClr>
                </a:solidFill>
              </a:rPr>
              <a:t>A</a:t>
            </a:r>
            <a:r>
              <a:rPr sz="3600" spc="25" dirty="0">
                <a:solidFill>
                  <a:schemeClr val="accent1">
                    <a:lumMod val="50000"/>
                  </a:schemeClr>
                </a:solidFill>
              </a:rPr>
              <a:t>LU</a:t>
            </a:r>
            <a:r>
              <a:rPr sz="3600" dirty="0">
                <a:solidFill>
                  <a:schemeClr val="accent1">
                    <a:lumMod val="50000"/>
                  </a:schemeClr>
                </a:solidFill>
              </a:rPr>
              <a:t>E</a:t>
            </a:r>
            <a:r>
              <a:rPr sz="3600" spc="-65" dirty="0">
                <a:solidFill>
                  <a:schemeClr val="accent1">
                    <a:lumMod val="50000"/>
                  </a:schemeClr>
                </a:solidFill>
              </a:rPr>
              <a:t> </a:t>
            </a:r>
            <a:r>
              <a:rPr sz="3600" spc="-15" dirty="0">
                <a:solidFill>
                  <a:schemeClr val="accent1">
                    <a:lumMod val="50000"/>
                  </a:schemeClr>
                </a:solidFill>
              </a:rPr>
              <a:t>P</a:t>
            </a:r>
            <a:r>
              <a:rPr sz="3600" spc="-30" dirty="0">
                <a:solidFill>
                  <a:schemeClr val="accent1">
                    <a:lumMod val="50000"/>
                  </a:schemeClr>
                </a:solidFill>
              </a:rPr>
              <a:t>R</a:t>
            </a:r>
            <a:r>
              <a:rPr sz="3600" spc="10" dirty="0">
                <a:solidFill>
                  <a:schemeClr val="accent1">
                    <a:lumMod val="50000"/>
                  </a:schemeClr>
                </a:solidFill>
              </a:rPr>
              <a:t>O</a:t>
            </a:r>
            <a:r>
              <a:rPr sz="3600" spc="-15" dirty="0">
                <a:solidFill>
                  <a:schemeClr val="accent1">
                    <a:lumMod val="50000"/>
                  </a:schemeClr>
                </a:solidFill>
              </a:rPr>
              <a:t>P</a:t>
            </a:r>
            <a:r>
              <a:rPr sz="3600" spc="10" dirty="0">
                <a:solidFill>
                  <a:schemeClr val="accent1">
                    <a:lumMod val="50000"/>
                  </a:schemeClr>
                </a:solidFill>
              </a:rPr>
              <a:t>O</a:t>
            </a:r>
            <a:r>
              <a:rPr sz="3600" spc="25" dirty="0">
                <a:solidFill>
                  <a:schemeClr val="accent1">
                    <a:lumMod val="50000"/>
                  </a:schemeClr>
                </a:solidFill>
              </a:rPr>
              <a:t>S</a:t>
            </a:r>
            <a:r>
              <a:rPr sz="3600" spc="-30" dirty="0">
                <a:solidFill>
                  <a:schemeClr val="accent1">
                    <a:lumMod val="50000"/>
                  </a:schemeClr>
                </a:solidFill>
              </a:rPr>
              <a:t>I</a:t>
            </a:r>
            <a:r>
              <a:rPr sz="3600" spc="-35" dirty="0">
                <a:solidFill>
                  <a:schemeClr val="accent1">
                    <a:lumMod val="50000"/>
                  </a:schemeClr>
                </a:solidFill>
              </a:rPr>
              <a:t>T</a:t>
            </a:r>
            <a:r>
              <a:rPr sz="3600" spc="-30" dirty="0">
                <a:solidFill>
                  <a:schemeClr val="accent1">
                    <a:lumMod val="50000"/>
                  </a:schemeClr>
                </a:solidFill>
              </a:rPr>
              <a:t>I</a:t>
            </a:r>
            <a:r>
              <a:rPr sz="3600" spc="10" dirty="0">
                <a:solidFill>
                  <a:schemeClr val="accent1">
                    <a:lumMod val="50000"/>
                  </a:schemeClr>
                </a:solidFill>
              </a:rPr>
              <a:t>O</a:t>
            </a:r>
            <a:r>
              <a:rPr sz="3600" dirty="0">
                <a:solidFill>
                  <a:schemeClr val="accent1">
                    <a:lumMod val="50000"/>
                  </a:schemeClr>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a:t>
            </a:r>
            <a:r>
              <a:rPr lang="en-US" sz="2800" dirty="0" err="1">
                <a:latin typeface="Times New Roman" pitchFamily="18" charset="0"/>
                <a:cs typeface="Times New Roman" pitchFamily="18" charset="0"/>
              </a:rPr>
              <a:t>keyloggers</a:t>
            </a:r>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to fortify defenses            </a:t>
            </a:r>
          </a:p>
          <a:p>
            <a:pPr algn="just"/>
            <a:r>
              <a:rPr lang="en-US" sz="2800" dirty="0">
                <a:latin typeface="Times New Roman" pitchFamily="18" charset="0"/>
                <a:cs typeface="Times New Roman" pitchFamily="18" charset="0"/>
              </a:rPr>
              <a:t>     against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t>  </a:t>
            </a:r>
            <a:r>
              <a:rPr sz="4250" spc="15" dirty="0">
                <a:solidFill>
                  <a:schemeClr val="accent1">
                    <a:lumMod val="50000"/>
                  </a:schemeClr>
                </a:solidFill>
              </a:rPr>
              <a:t>THE</a:t>
            </a:r>
            <a:r>
              <a:rPr sz="4250" spc="20" dirty="0">
                <a:solidFill>
                  <a:schemeClr val="accent1">
                    <a:lumMod val="50000"/>
                  </a:schemeClr>
                </a:solidFill>
              </a:rPr>
              <a:t> </a:t>
            </a:r>
            <a:r>
              <a:rPr sz="4250" spc="10" dirty="0">
                <a:solidFill>
                  <a:schemeClr val="accent1">
                    <a:lumMod val="50000"/>
                  </a:schemeClr>
                </a:solidFill>
              </a:rPr>
              <a:t>WOW</a:t>
            </a:r>
            <a:r>
              <a:rPr sz="4250" spc="85" dirty="0">
                <a:solidFill>
                  <a:schemeClr val="accent1">
                    <a:lumMod val="50000"/>
                  </a:schemeClr>
                </a:solidFill>
              </a:rPr>
              <a:t> </a:t>
            </a:r>
            <a:r>
              <a:rPr sz="4250" spc="10" dirty="0">
                <a:solidFill>
                  <a:schemeClr val="accent1">
                    <a:lumMod val="50000"/>
                  </a:schemeClr>
                </a:solidFill>
              </a:rPr>
              <a:t>IN</a:t>
            </a:r>
            <a:r>
              <a:rPr sz="4250" spc="-5" dirty="0">
                <a:solidFill>
                  <a:schemeClr val="accent1">
                    <a:lumMod val="50000"/>
                  </a:schemeClr>
                </a:solidFill>
              </a:rPr>
              <a:t> </a:t>
            </a:r>
            <a:r>
              <a:rPr sz="4250" spc="15" dirty="0">
                <a:solidFill>
                  <a:schemeClr val="accent1">
                    <a:lumMod val="50000"/>
                  </a:schemeClr>
                </a:solidFill>
              </a:rPr>
              <a:t>YOUR</a:t>
            </a:r>
            <a:r>
              <a:rPr sz="4250" spc="-10" dirty="0">
                <a:solidFill>
                  <a:schemeClr val="accent1">
                    <a:lumMod val="50000"/>
                  </a:schemeClr>
                </a:solidFill>
              </a:rPr>
              <a:t> </a:t>
            </a:r>
            <a:r>
              <a:rPr sz="4250" spc="20" dirty="0">
                <a:solidFill>
                  <a:schemeClr val="accent1">
                    <a:lumMod val="50000"/>
                  </a:schemeClr>
                </a:solidFill>
              </a:rPr>
              <a:t>SOLUTION</a:t>
            </a:r>
            <a:endParaRPr sz="4250" dirty="0">
              <a:solidFill>
                <a:schemeClr val="accent1">
                  <a:lumMod val="50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standout feature of our solution is the proactive implementation of robust detection and mitigation measures. This ensures the protection of sensitive data and greatly reduces the risk of unauthorized access to critical information. By enhancing cybersecurity resilience, our approach significantly boosts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a:latin typeface="Times New Roman" pitchFamily="18" charset="0"/>
                <a:cs typeface="Times New Roman" pitchFamily="18" charset="0"/>
              </a:rPr>
              <a:t>Data Gathering :</a:t>
            </a:r>
          </a:p>
          <a:p>
            <a:pPr algn="just"/>
            <a:r>
              <a:rPr lang="en-US" sz="24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a:latin typeface="Times New Roman" pitchFamily="18" charset="0"/>
                <a:cs typeface="Times New Roman" pitchFamily="18" charset="0"/>
              </a:rPr>
              <a:t>Feature Engineering :</a:t>
            </a:r>
          </a:p>
          <a:p>
            <a:pPr algn="just"/>
            <a:r>
              <a:rPr lang="en-US" sz="2400" dirty="0">
                <a:latin typeface="Times New Roman" pitchFamily="18" charset="0"/>
                <a:cs typeface="Times New Roman" pitchFamily="18" charset="0"/>
              </a:rPr>
              <a:t>               Identify and extract the most relevant features  from the data to build a predictive model that  can detect and prevent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intrusions.</a:t>
            </a:r>
          </a:p>
          <a:p>
            <a:pPr algn="just"/>
            <a:r>
              <a:rPr lang="en-US" sz="2800" b="1" dirty="0">
                <a:latin typeface="Times New Roman" pitchFamily="18" charset="0"/>
                <a:cs typeface="Times New Roman" pitchFamily="18" charset="0"/>
              </a:rPr>
              <a:t>Model Training :</a:t>
            </a:r>
          </a:p>
          <a:p>
            <a:pPr algn="just"/>
            <a:r>
              <a:rPr lang="en-US" sz="2400" dirty="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activity.</a:t>
            </a:r>
          </a:p>
          <a:p>
            <a:pPr marL="12700" algn="just">
              <a:lnSpc>
                <a:spcPct val="100000"/>
              </a:lnSpc>
              <a:spcBef>
                <a:spcPts val="100"/>
              </a:spcBef>
            </a:pPr>
            <a:endParaRPr sz="2800" dirty="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291147"/>
            <a:ext cx="5280025"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 </a:t>
            </a:r>
            <a:r>
              <a:rPr sz="4400" b="1" spc="15" dirty="0">
                <a:solidFill>
                  <a:schemeClr val="accent1">
                    <a:lumMod val="50000"/>
                  </a:schemeClr>
                </a:solidFill>
                <a:latin typeface="Times New Roman" panose="02020603050405020304" pitchFamily="18" charset="0"/>
                <a:cs typeface="Times New Roman" panose="02020603050405020304" pitchFamily="18" charset="0"/>
              </a:rPr>
              <a:t>M</a:t>
            </a:r>
            <a:r>
              <a:rPr sz="4400" b="1" dirty="0">
                <a:solidFill>
                  <a:schemeClr val="accent1">
                    <a:lumMod val="50000"/>
                  </a:schemeClr>
                </a:solidFill>
                <a:latin typeface="Times New Roman" panose="02020603050405020304" pitchFamily="18" charset="0"/>
                <a:cs typeface="Times New Roman" panose="02020603050405020304" pitchFamily="18" charset="0"/>
              </a:rPr>
              <a:t>O</a:t>
            </a:r>
            <a:r>
              <a:rPr sz="4400" b="1" spc="-15" dirty="0">
                <a:solidFill>
                  <a:schemeClr val="accent1">
                    <a:lumMod val="50000"/>
                  </a:schemeClr>
                </a:solidFill>
                <a:latin typeface="Times New Roman" panose="02020603050405020304" pitchFamily="18" charset="0"/>
                <a:cs typeface="Times New Roman" panose="02020603050405020304" pitchFamily="18" charset="0"/>
              </a:rPr>
              <a:t>D</a:t>
            </a:r>
            <a:r>
              <a:rPr sz="4400" b="1" spc="-35" dirty="0">
                <a:solidFill>
                  <a:schemeClr val="accent1">
                    <a:lumMod val="50000"/>
                  </a:schemeClr>
                </a:solidFill>
                <a:latin typeface="Times New Roman" panose="02020603050405020304" pitchFamily="18" charset="0"/>
                <a:cs typeface="Times New Roman" panose="02020603050405020304" pitchFamily="18" charset="0"/>
              </a:rPr>
              <a:t>E</a:t>
            </a:r>
            <a:r>
              <a:rPr sz="4400" b="1" spc="-30" dirty="0">
                <a:solidFill>
                  <a:schemeClr val="accent1">
                    <a:lumMod val="50000"/>
                  </a:schemeClr>
                </a:solidFill>
                <a:latin typeface="Times New Roman" panose="02020603050405020304" pitchFamily="18" charset="0"/>
                <a:cs typeface="Times New Roman" panose="02020603050405020304" pitchFamily="18" charset="0"/>
              </a:rPr>
              <a:t>LL</a:t>
            </a:r>
            <a:r>
              <a:rPr sz="4400" b="1" spc="-5" dirty="0">
                <a:solidFill>
                  <a:schemeClr val="accent1">
                    <a:lumMod val="50000"/>
                  </a:schemeClr>
                </a:solidFill>
                <a:latin typeface="Times New Roman" panose="02020603050405020304" pitchFamily="18" charset="0"/>
                <a:cs typeface="Times New Roman" panose="02020603050405020304" pitchFamily="18" charset="0"/>
              </a:rPr>
              <a:t>I</a:t>
            </a:r>
            <a:r>
              <a:rPr sz="4400" b="1" spc="30" dirty="0">
                <a:solidFill>
                  <a:schemeClr val="accent1">
                    <a:lumMod val="50000"/>
                  </a:schemeClr>
                </a:solidFill>
                <a:latin typeface="Times New Roman" panose="02020603050405020304" pitchFamily="18" charset="0"/>
                <a:cs typeface="Times New Roman" panose="02020603050405020304" pitchFamily="18" charset="0"/>
              </a:rPr>
              <a:t>N</a:t>
            </a:r>
            <a:r>
              <a:rPr sz="4400" b="1" spc="5" dirty="0">
                <a:solidFill>
                  <a:schemeClr val="accent1">
                    <a:lumMod val="50000"/>
                  </a:schemeClr>
                </a:solidFill>
                <a:latin typeface="Times New Roman" panose="02020603050405020304" pitchFamily="18" charset="0"/>
                <a:cs typeface="Times New Roman" panose="02020603050405020304" pitchFamily="18" charset="0"/>
              </a:rPr>
              <a:t>G</a:t>
            </a:r>
            <a:endParaRPr sz="4400"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168</TotalTime>
  <Words>563</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Name : Narra Purandheswari</vt:lpstr>
      <vt:lpstr>PROJECT TITLE   : Keylogger &amp; Security</vt:lpstr>
      <vt:lpstr>AGENDA</vt:lpstr>
      <vt:lpstr>   PROBLEM  STATEMENT</vt:lpstr>
      <vt:lpstr>  PROJECT  OVERVIEW</vt:lpstr>
      <vt:lpstr>WHO ARE THE END USERS?</vt:lpstr>
      <vt:lpstr>  YOUR SOLUTION AND ITS VALUE PROPOSITION</vt:lpstr>
      <vt:lpstr>  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lastModifiedBy>Purandheswari Narra</cp:lastModifiedBy>
  <cp:revision>19</cp:revision>
  <dcterms:created xsi:type="dcterms:W3CDTF">2024-06-03T05:48:59Z</dcterms:created>
  <dcterms:modified xsi:type="dcterms:W3CDTF">2024-06-16T07:17:03Z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