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6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4660"/>
  </p:normalViewPr>
  <p:slideViewPr>
    <p:cSldViewPr snapToGrid="0">
      <p:cViewPr>
        <p:scale>
          <a:sx n="75" d="100"/>
          <a:sy n="75" d="100"/>
        </p:scale>
        <p:origin x="396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71C7-26A6-4530-B0E2-1420FF8CBE71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BBEA-0B28-4B97-A693-7FB3E60A85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183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71C7-26A6-4530-B0E2-1420FF8CBE71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BBEA-0B28-4B97-A693-7FB3E60A85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22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71C7-26A6-4530-B0E2-1420FF8CBE71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BBEA-0B28-4B97-A693-7FB3E60A85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680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71C7-26A6-4530-B0E2-1420FF8CBE71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BBEA-0B28-4B97-A693-7FB3E60A855D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56895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71C7-26A6-4530-B0E2-1420FF8CBE71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BBEA-0B28-4B97-A693-7FB3E60A85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1479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71C7-26A6-4530-B0E2-1420FF8CBE71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BBEA-0B28-4B97-A693-7FB3E60A85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7849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71C7-26A6-4530-B0E2-1420FF8CBE71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BBEA-0B28-4B97-A693-7FB3E60A85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169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71C7-26A6-4530-B0E2-1420FF8CBE71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BBEA-0B28-4B97-A693-7FB3E60A85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9856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71C7-26A6-4530-B0E2-1420FF8CBE71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BBEA-0B28-4B97-A693-7FB3E60A85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047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71C7-26A6-4530-B0E2-1420FF8CBE71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BBEA-0B28-4B97-A693-7FB3E60A85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4405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71C7-26A6-4530-B0E2-1420FF8CBE71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BBEA-0B28-4B97-A693-7FB3E60A85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218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71C7-26A6-4530-B0E2-1420FF8CBE71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BBEA-0B28-4B97-A693-7FB3E60A85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738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71C7-26A6-4530-B0E2-1420FF8CBE71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BBEA-0B28-4B97-A693-7FB3E60A85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766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71C7-26A6-4530-B0E2-1420FF8CBE71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BBEA-0B28-4B97-A693-7FB3E60A85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907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71C7-26A6-4530-B0E2-1420FF8CBE71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BBEA-0B28-4B97-A693-7FB3E60A85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577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71C7-26A6-4530-B0E2-1420FF8CBE71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BBEA-0B28-4B97-A693-7FB3E60A85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326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71C7-26A6-4530-B0E2-1420FF8CBE71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BBEA-0B28-4B97-A693-7FB3E60A85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965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8B671C7-26A6-4530-B0E2-1420FF8CBE71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C28BBEA-0B28-4B97-A693-7FB3E60A85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5497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85087-DF82-A69E-A283-B9AADE9DA7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Ayurveda Medicine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D719CB-AD06-3FB9-14B6-FFB5E7DF30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9742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E6FF6-E0F6-8429-54EC-BBF560FB5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91E20-0964-89EF-B85F-5AFC33ACC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Mobile App Integration: Develop a mobile app for easy access on smartphones.</a:t>
            </a:r>
          </a:p>
          <a:p>
            <a:r>
              <a:rPr lang="en-US" dirty="0"/>
              <a:t>Teleconsultation Options: Introduce teleconsultation features for remote consultations.</a:t>
            </a:r>
          </a:p>
          <a:p>
            <a:r>
              <a:rPr lang="en-US" dirty="0"/>
              <a:t>Personalized Recommendations: Use AI to provide personalized recommendations for users based on their health needs.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1605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7CF1-0CD0-6D16-2658-8FEAD85AB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88C56-6BD4-D732-245C-CED13D2E7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Summarize key benefits and features of the Ayurvedic Medicine Booking System.</a:t>
            </a:r>
          </a:p>
          <a:p>
            <a:r>
              <a:rPr lang="en-US" dirty="0"/>
              <a:t>Encourage the audience to try the platform for easy access to Ayurvedic medicines and practitioners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7172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6BCAD-B385-5926-55F8-16791867B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98DB2-C5EB-D269-4797-8ADF5EE04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the audience for their attention.</a:t>
            </a:r>
          </a:p>
          <a:p>
            <a:r>
              <a:rPr lang="en-US" dirty="0"/>
              <a:t>Provide contact information for further inquiries or partnership opportunities.</a:t>
            </a:r>
          </a:p>
          <a:p>
            <a:r>
              <a:rPr lang="en-US" dirty="0"/>
              <a:t>Include a website link for more details about the platform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0278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0CC88-524E-059E-6D02-AA138CAFC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AD75E-96A8-E7B0-6117-0CED2717C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Ayurveda is an ancient Indian system of medicine that focuses on holistic health and wellness.</a:t>
            </a:r>
          </a:p>
          <a:p>
            <a:r>
              <a:rPr lang="en-US" dirty="0"/>
              <a:t>It uses natural remedies and treatments to promote well-being.</a:t>
            </a:r>
          </a:p>
          <a:p>
            <a:r>
              <a:rPr lang="en-US" dirty="0"/>
              <a:t>Introduction to the importance of Ayurvedic medicine in today's world of increasing health challenges.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4692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1CE8D-2088-052C-9502-041B7DEB3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Current challenges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E8E2E-9AB1-0538-D0DC-0E8B81F34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Limited availability of specific Ayurvedic medicines in local stores.</a:t>
            </a:r>
          </a:p>
          <a:p>
            <a:r>
              <a:rPr lang="en-US" dirty="0"/>
              <a:t>Difficulty in finding qualified Ayurvedic practitioners in certain areas.</a:t>
            </a:r>
          </a:p>
          <a:p>
            <a:r>
              <a:rPr lang="en-US" dirty="0"/>
              <a:t>Lack of a centralized platform for easy access to Ayurvedic medicines and practitioners.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8000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FD8AB-14B1-E6F4-8BB6-B3164CB1A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Our Solution: Ayurvedic Medicine Booking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2E2B5-8F91-0C91-BA91-D5ED31D05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your online platform as a solution to these challenges.</a:t>
            </a:r>
          </a:p>
          <a:p>
            <a:r>
              <a:rPr lang="en-US" dirty="0"/>
              <a:t>Highlight how the system will provide easy access to a wide range of Ayurvedic medicines and practitioners.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2454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9B401-FD7F-FFEC-29B0-93F2DDDD4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8DDBB-4D85-D424-6FD5-5EC6EDB88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User-friendly interface: Easy navigation for users to search and book medicines/practitioners.</a:t>
            </a:r>
          </a:p>
          <a:p>
            <a:r>
              <a:rPr lang="en-US" dirty="0"/>
              <a:t>Secure online transactions: Safe payment options for users.</a:t>
            </a:r>
          </a:p>
          <a:p>
            <a:r>
              <a:rPr lang="en-US" dirty="0"/>
              <a:t>Comprehensive database: Extensive list of medicines and practitioners for users to choose from.</a:t>
            </a:r>
          </a:p>
          <a:p>
            <a:r>
              <a:rPr lang="en-US" dirty="0"/>
              <a:t>Appointment scheduling: Option to book appointments with preferred practitioners.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5636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FF2DF-56D0-EF77-D34C-BD77F6634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2D466-B9C8-8004-6E2D-21CF970D1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Registration: Users create an account on the platform.</a:t>
            </a:r>
          </a:p>
          <a:p>
            <a:r>
              <a:rPr lang="en-US" dirty="0"/>
              <a:t>Search for Medicines/Practitioners: Users search for specific medicines or practitioners.</a:t>
            </a:r>
          </a:p>
          <a:p>
            <a:r>
              <a:rPr lang="en-US" dirty="0"/>
              <a:t>Select Items: Users select the medicines or practitioners they want to book.</a:t>
            </a:r>
          </a:p>
          <a:p>
            <a:r>
              <a:rPr lang="en-US" dirty="0"/>
              <a:t>Confirm Booking and Payment: Users confirm their booking and make payment online.</a:t>
            </a:r>
          </a:p>
          <a:p>
            <a:r>
              <a:rPr lang="en-US" dirty="0"/>
              <a:t>Receive Confirmation: Users receive a confirmation of their booking along with appointment details.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514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EAA52A-5B91-9B21-9ABE-2EC15CD720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11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FB8260FE-FAB7-27BD-CF66-19090BB928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798820"/>
            <a:ext cx="1782580" cy="1782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77C483-E274-298F-17A8-629453ECA7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750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D98D5-8BFC-DE98-4057-3BB07A968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Benefits For Users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19195-9108-4663-D1AB-8B6BE3566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Convenient access to a wide range of Ayurvedic medicines.</a:t>
            </a:r>
          </a:p>
          <a:p>
            <a:r>
              <a:rPr lang="en-US" dirty="0"/>
              <a:t>Easy booking and scheduling of appointments.</a:t>
            </a:r>
          </a:p>
          <a:p>
            <a:r>
              <a:rPr lang="en-US" dirty="0"/>
              <a:t>Secure and hassle-free transactions.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6955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295</TotalTime>
  <Words>368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Calisto MT</vt:lpstr>
      <vt:lpstr>Wingdings 2</vt:lpstr>
      <vt:lpstr>Slate</vt:lpstr>
      <vt:lpstr>Ayurveda Medicine </vt:lpstr>
      <vt:lpstr>Introduction</vt:lpstr>
      <vt:lpstr>Current challenges </vt:lpstr>
      <vt:lpstr> Our Solution: Ayurvedic Medicine Booking System</vt:lpstr>
      <vt:lpstr>Key Features</vt:lpstr>
      <vt:lpstr>How It Works</vt:lpstr>
      <vt:lpstr>PowerPoint Presentation</vt:lpstr>
      <vt:lpstr>PowerPoint Presentation</vt:lpstr>
      <vt:lpstr>Benefits For Users </vt:lpstr>
      <vt:lpstr>Future Enhancements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Ayurvedic Medicine Booking System</dc:title>
  <dc:creator>Md. Tousif Shaikh</dc:creator>
  <cp:lastModifiedBy>Samiksha Puranik</cp:lastModifiedBy>
  <cp:revision>5</cp:revision>
  <dcterms:created xsi:type="dcterms:W3CDTF">2024-05-06T06:11:03Z</dcterms:created>
  <dcterms:modified xsi:type="dcterms:W3CDTF">2024-05-06T11:24:34Z</dcterms:modified>
</cp:coreProperties>
</file>