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30B7-5164-48F9-82FC-150199C06628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CCC5-2F26-4870-B169-62FA931E7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92E73-B295-4EF2-9B8C-C36DE60AA0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5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75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5BA4-AA9D-49C7-80CD-4D7207B3EAF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A968C9-BE52-401D-B0E3-D477547E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6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8129" y="4828128"/>
            <a:ext cx="7766936" cy="109689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FFFF00"/>
                </a:solidFill>
              </a:rPr>
              <a:t>BY </a:t>
            </a:r>
            <a:r>
              <a:rPr lang="en-US" sz="2400" u="sng" dirty="0" smtClean="0">
                <a:solidFill>
                  <a:srgbClr val="FFFF00"/>
                </a:solidFill>
              </a:rPr>
              <a:t>CRUCIO BROS.</a:t>
            </a:r>
            <a:r>
              <a:rPr lang="en-US" sz="2400" u="sng" dirty="0" smtClean="0">
                <a:solidFill>
                  <a:srgbClr val="FFFF00"/>
                </a:solidFill>
              </a:rPr>
              <a:t> </a:t>
            </a:r>
            <a:endParaRPr lang="en-US" sz="2400" u="sng" dirty="0" smtClean="0">
              <a:solidFill>
                <a:srgbClr val="FFFF00"/>
              </a:solidFill>
            </a:endParaRPr>
          </a:p>
          <a:p>
            <a:r>
              <a:rPr lang="en-US" sz="24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Pranjal Rastogi , </a:t>
            </a:r>
            <a:r>
              <a:rPr lang="en-US" sz="2400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Puranjay</a:t>
            </a:r>
            <a:r>
              <a:rPr lang="en-US" sz="24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Makhija</a:t>
            </a:r>
            <a:r>
              <a:rPr lang="en-US" sz="24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Akshay</a:t>
            </a:r>
            <a:r>
              <a:rPr lang="en-US" sz="2400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</a:t>
            </a:r>
            <a:endParaRPr lang="en-US" sz="2400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1694" y="1205928"/>
            <a:ext cx="584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solidFill>
                  <a:schemeClr val="accent1"/>
                </a:solidFill>
              </a:rPr>
              <a:t>#Provide Every Service #Repair Almost Anything</a:t>
            </a:r>
            <a:endParaRPr lang="en-US" sz="2000" i="1" u="sng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2890" y="205654"/>
            <a:ext cx="83474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C.B. WEB SERVICES</a:t>
            </a:r>
            <a:endParaRPr lang="en-US" sz="72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90" y="1912405"/>
            <a:ext cx="8397026" cy="29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44" y="6408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4" y="2296534"/>
            <a:ext cx="8596668" cy="3880773"/>
          </a:xfrm>
        </p:spPr>
        <p:txBody>
          <a:bodyPr/>
          <a:lstStyle/>
          <a:p>
            <a:r>
              <a:rPr lang="en-US" sz="2000" b="1" i="1" u="sng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provide various services at cheapest price</a:t>
            </a:r>
            <a:r>
              <a:rPr lang="en-US" sz="2000" b="1" i="1" u="sng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i="1" u="sng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Providing various organizations and NGO’s an array of services.</a:t>
            </a:r>
            <a:endParaRPr lang="en-US" i="1" dirty="0" smtClean="0"/>
          </a:p>
          <a:p>
            <a:r>
              <a:rPr lang="en-US" i="1" dirty="0" smtClean="0"/>
              <a:t>Send request easily through our website.</a:t>
            </a:r>
            <a:endParaRPr lang="en-US" i="1" dirty="0" smtClean="0"/>
          </a:p>
          <a:p>
            <a:r>
              <a:rPr lang="en-US" i="1" dirty="0" smtClean="0"/>
              <a:t>Choose from array of verified service providers at your doorstep.</a:t>
            </a:r>
            <a:endParaRPr lang="en-US" i="1" dirty="0" smtClean="0"/>
          </a:p>
          <a:p>
            <a:r>
              <a:rPr lang="en-US" i="1" dirty="0" smtClean="0"/>
              <a:t>More than 50+</a:t>
            </a:r>
            <a:r>
              <a:rPr lang="en-US" i="1" dirty="0"/>
              <a:t> </a:t>
            </a:r>
            <a:r>
              <a:rPr lang="en-US" i="1" dirty="0" smtClean="0"/>
              <a:t>services available.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7" y="701174"/>
            <a:ext cx="3807854" cy="31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97" y="3888331"/>
            <a:ext cx="4825155" cy="2756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EXECUTION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1930400"/>
            <a:ext cx="8596668" cy="2297042"/>
          </a:xfrm>
        </p:spPr>
        <p:txBody>
          <a:bodyPr>
            <a:normAutofit/>
          </a:bodyPr>
          <a:lstStyle/>
          <a:p>
            <a:r>
              <a:rPr lang="en-US" dirty="0" smtClean="0"/>
              <a:t>Different login System for </a:t>
            </a:r>
            <a:r>
              <a:rPr lang="en-US" dirty="0" smtClean="0"/>
              <a:t>both service providers and consumers.</a:t>
            </a:r>
          </a:p>
          <a:p>
            <a:r>
              <a:rPr lang="en-US" dirty="0" smtClean="0"/>
              <a:t>A unique interface showcasing various available services.</a:t>
            </a:r>
            <a:endParaRPr lang="en-US" dirty="0" smtClean="0"/>
          </a:p>
          <a:p>
            <a:r>
              <a:rPr lang="en-US" dirty="0" smtClean="0"/>
              <a:t>A easy filter </a:t>
            </a:r>
            <a:r>
              <a:rPr lang="en-US" dirty="0" smtClean="0"/>
              <a:t>system to choose from thousands of professionals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nline payment, </a:t>
            </a:r>
            <a:r>
              <a:rPr lang="en-US" dirty="0"/>
              <a:t>F</a:t>
            </a:r>
            <a:r>
              <a:rPr lang="en-US" dirty="0" smtClean="0"/>
              <a:t>eedback System and Complaint Portal </a:t>
            </a:r>
            <a:r>
              <a:rPr lang="en-US" dirty="0" smtClean="0"/>
              <a:t>to be </a:t>
            </a:r>
            <a:r>
              <a:rPr lang="en-US" dirty="0" smtClean="0"/>
              <a:t>included.</a:t>
            </a:r>
            <a:endParaRPr lang="en-US" dirty="0" smtClean="0"/>
          </a:p>
          <a:p>
            <a:r>
              <a:rPr lang="en-US" dirty="0" smtClean="0"/>
              <a:t>Customers can also post their views regarding certain service providers.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8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267393"/>
            <a:ext cx="9530367" cy="4304607"/>
          </a:xfrm>
        </p:spPr>
      </p:pic>
      <p:sp>
        <p:nvSpPr>
          <p:cNvPr id="6" name="TextBox 5"/>
          <p:cNvSpPr txBox="1"/>
          <p:nvPr/>
        </p:nvSpPr>
        <p:spPr>
          <a:xfrm>
            <a:off x="6400799" y="4790942"/>
            <a:ext cx="440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Questions???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124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IDEA</vt:lpstr>
      <vt:lpstr>EXECUTION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rastogi</dc:creator>
  <cp:lastModifiedBy>pranjal rastogi</cp:lastModifiedBy>
  <cp:revision>5</cp:revision>
  <dcterms:created xsi:type="dcterms:W3CDTF">2018-01-10T14:19:13Z</dcterms:created>
  <dcterms:modified xsi:type="dcterms:W3CDTF">2018-01-10T15:04:30Z</dcterms:modified>
</cp:coreProperties>
</file>