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3" r:id="rId6"/>
    <p:sldId id="261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94" autoAdjust="0"/>
  </p:normalViewPr>
  <p:slideViewPr>
    <p:cSldViewPr snapToGrid="0">
      <p:cViewPr varScale="1">
        <p:scale>
          <a:sx n="89" d="100"/>
          <a:sy n="89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11A40-386C-493A-87BF-3EFF87B5D26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5B657-E46A-42AF-AC1A-955EC491E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value in Python has a datatype. Different data types in Python are Numbers, List, Tuple, Strings, Dictionary,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5B657-E46A-42AF-AC1A-955EC491E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3389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7F6-2C06-4905-9713-9B2472EFA4F1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178"/>
            <a:ext cx="10058400" cy="3923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57CD-7C6A-42AA-90DD-81E482B5964E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DFFF-0EDD-410D-8DED-F69C105E1C0D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5252-C075-4116-8AB8-15B3070D864D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7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872612-1975-478D-BF29-071DCDE80504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8996-5251-446E-9674-08DD39B0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122779"/>
            <a:ext cx="5829255" cy="123354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Class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F2B46-95A3-4FB5-AC82-54728B88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3243349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Puranjit Singh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0951-4CCE-451E-ACA7-4807B4D7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9/7/2021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A0A1-FB4D-483B-820E-F1B61E4E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AGEN896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1E0B-84CE-40A8-BC56-DCB57779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4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5FE2-EB51-4621-A8E1-27FC14E4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687"/>
            <a:ext cx="10058400" cy="77514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BAD8-667F-4B47-AD7F-41CB5622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366887"/>
            <a:ext cx="7791451" cy="46756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Python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 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reserved memory location to store values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in a python program gives data to the computer for processing.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for a python variable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‘John’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 value in Python has a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Different data types in Python are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C4736-BBF3-4F39-9070-DD786173C91D}"/>
              </a:ext>
            </a:extLst>
          </p:cNvPr>
          <p:cNvSpPr/>
          <p:nvPr/>
        </p:nvSpPr>
        <p:spPr>
          <a:xfrm>
            <a:off x="9398524" y="1620569"/>
            <a:ext cx="2311137" cy="1000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E42403-9D82-4977-A5F9-9FF8A06D88AB}"/>
              </a:ext>
            </a:extLst>
          </p:cNvPr>
          <p:cNvSpPr/>
          <p:nvPr/>
        </p:nvSpPr>
        <p:spPr>
          <a:xfrm>
            <a:off x="9398524" y="2874333"/>
            <a:ext cx="2311137" cy="10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F4E305-B0AE-4F0C-9A43-531E53DE985F}"/>
              </a:ext>
            </a:extLst>
          </p:cNvPr>
          <p:cNvSpPr/>
          <p:nvPr/>
        </p:nvSpPr>
        <p:spPr>
          <a:xfrm>
            <a:off x="9398524" y="4205083"/>
            <a:ext cx="2311137" cy="1077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FFC46-E6FB-4C4E-B8B8-D46E0590B83E}"/>
              </a:ext>
            </a:extLst>
          </p:cNvPr>
          <p:cNvSpPr txBox="1"/>
          <p:nvPr/>
        </p:nvSpPr>
        <p:spPr>
          <a:xfrm>
            <a:off x="9880075" y="1889778"/>
            <a:ext cx="134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1280-6329-43AF-9500-9299FFD8E557}"/>
              </a:ext>
            </a:extLst>
          </p:cNvPr>
          <p:cNvSpPr txBox="1"/>
          <p:nvPr/>
        </p:nvSpPr>
        <p:spPr>
          <a:xfrm>
            <a:off x="9585096" y="3013501"/>
            <a:ext cx="1937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18AAE-8E72-4799-ACF3-2F616224D0D6}"/>
              </a:ext>
            </a:extLst>
          </p:cNvPr>
          <p:cNvSpPr txBox="1"/>
          <p:nvPr/>
        </p:nvSpPr>
        <p:spPr>
          <a:xfrm>
            <a:off x="9880074" y="4512785"/>
            <a:ext cx="134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4B2A4A0-6C76-487E-BDFE-F4235473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7C-277D-4125-9E31-6BFF3D1885EF}" type="datetime1"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9/8/2021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0F47D2C-B8BB-4B25-AD2D-E5601642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AGEN896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82D57C1-BBF2-4630-81AF-135A5B3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3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A65-9F09-4579-B3DA-A337D645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63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A95B-7226-4E43-918E-5DCAA019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472"/>
            <a:ext cx="6453590" cy="45776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66CE06-1AFE-46F5-881E-2E7300F1D778}"/>
              </a:ext>
            </a:extLst>
          </p:cNvPr>
          <p:cNvSpPr/>
          <p:nvPr/>
        </p:nvSpPr>
        <p:spPr>
          <a:xfrm>
            <a:off x="9883062" y="16355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53390-5107-432F-A0EA-3D8277876658}"/>
              </a:ext>
            </a:extLst>
          </p:cNvPr>
          <p:cNvSpPr/>
          <p:nvPr/>
        </p:nvSpPr>
        <p:spPr>
          <a:xfrm>
            <a:off x="9883062" y="25499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088834-A968-49AB-BDE3-087F5CACE69A}"/>
              </a:ext>
            </a:extLst>
          </p:cNvPr>
          <p:cNvSpPr/>
          <p:nvPr/>
        </p:nvSpPr>
        <p:spPr>
          <a:xfrm>
            <a:off x="9883062" y="3469065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6FE7A4-2AC4-42EF-B1AF-942EF8B9B6D6}"/>
              </a:ext>
            </a:extLst>
          </p:cNvPr>
          <p:cNvSpPr/>
          <p:nvPr/>
        </p:nvSpPr>
        <p:spPr>
          <a:xfrm>
            <a:off x="9883062" y="4392891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705454-3346-4D4C-9AE4-C7DE532664BA}"/>
              </a:ext>
            </a:extLst>
          </p:cNvPr>
          <p:cNvSpPr/>
          <p:nvPr/>
        </p:nvSpPr>
        <p:spPr>
          <a:xfrm>
            <a:off x="9883062" y="5316717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696622-7806-463B-820A-79B2DCFFC3E5}"/>
              </a:ext>
            </a:extLst>
          </p:cNvPr>
          <p:cNvSpPr/>
          <p:nvPr/>
        </p:nvSpPr>
        <p:spPr>
          <a:xfrm>
            <a:off x="9883062" y="7211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4169E-FB40-4B07-B561-772366374E48}"/>
              </a:ext>
            </a:extLst>
          </p:cNvPr>
          <p:cNvSpPr txBox="1"/>
          <p:nvPr/>
        </p:nvSpPr>
        <p:spPr>
          <a:xfrm>
            <a:off x="10070967" y="82247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B5E33-5F87-4CB2-B3B2-33E01A5B2156}"/>
              </a:ext>
            </a:extLst>
          </p:cNvPr>
          <p:cNvSpPr txBox="1"/>
          <p:nvPr/>
        </p:nvSpPr>
        <p:spPr>
          <a:xfrm>
            <a:off x="10039545" y="18138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2ED9-BAB3-432B-A605-AE27D2C1ABFD}"/>
              </a:ext>
            </a:extLst>
          </p:cNvPr>
          <p:cNvSpPr txBox="1"/>
          <p:nvPr/>
        </p:nvSpPr>
        <p:spPr>
          <a:xfrm>
            <a:off x="10039545" y="27282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CDBB5-3973-4ADF-B289-E4BFDAEEA11F}"/>
              </a:ext>
            </a:extLst>
          </p:cNvPr>
          <p:cNvSpPr txBox="1"/>
          <p:nvPr/>
        </p:nvSpPr>
        <p:spPr>
          <a:xfrm>
            <a:off x="10039546" y="364733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D7820-D84C-4F5D-B539-153F6C171080}"/>
              </a:ext>
            </a:extLst>
          </p:cNvPr>
          <p:cNvSpPr txBox="1"/>
          <p:nvPr/>
        </p:nvSpPr>
        <p:spPr>
          <a:xfrm>
            <a:off x="10070968" y="4571157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D4E28-534C-4D3B-800B-DD7E5FE9B187}"/>
              </a:ext>
            </a:extLst>
          </p:cNvPr>
          <p:cNvSpPr txBox="1"/>
          <p:nvPr/>
        </p:nvSpPr>
        <p:spPr>
          <a:xfrm>
            <a:off x="10070969" y="552012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BA63BE-885C-4B05-BB5F-2A3F908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6A940-E4E4-435D-9664-17A4CC88E17C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3BFE59D-490C-4DBE-98BC-A0F4C4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AGEN896</a:t>
            </a:r>
            <a:endParaRPr kumimoji="0" lang="en-US" sz="9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FF81DC-C0BF-40BA-A9A6-0AB66854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51732-021B-4AA4-BE31-D7FFE717FB7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2A392-3B9F-4FAF-8BB8-3E1E372F1C71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flipH="1">
            <a:off x="7550870" y="1084082"/>
            <a:ext cx="2332192" cy="2496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6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A65-9F09-4579-B3DA-A337D645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63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A95B-7226-4E43-918E-5DCAA019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472"/>
            <a:ext cx="6453590" cy="45776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66CE06-1AFE-46F5-881E-2E7300F1D778}"/>
              </a:ext>
            </a:extLst>
          </p:cNvPr>
          <p:cNvSpPr/>
          <p:nvPr/>
        </p:nvSpPr>
        <p:spPr>
          <a:xfrm>
            <a:off x="9883062" y="16355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53390-5107-432F-A0EA-3D8277876658}"/>
              </a:ext>
            </a:extLst>
          </p:cNvPr>
          <p:cNvSpPr/>
          <p:nvPr/>
        </p:nvSpPr>
        <p:spPr>
          <a:xfrm>
            <a:off x="9883062" y="25499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088834-A968-49AB-BDE3-087F5CACE69A}"/>
              </a:ext>
            </a:extLst>
          </p:cNvPr>
          <p:cNvSpPr/>
          <p:nvPr/>
        </p:nvSpPr>
        <p:spPr>
          <a:xfrm>
            <a:off x="9883062" y="3469065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6FE7A4-2AC4-42EF-B1AF-942EF8B9B6D6}"/>
              </a:ext>
            </a:extLst>
          </p:cNvPr>
          <p:cNvSpPr/>
          <p:nvPr/>
        </p:nvSpPr>
        <p:spPr>
          <a:xfrm>
            <a:off x="9883062" y="4392891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705454-3346-4D4C-9AE4-C7DE532664BA}"/>
              </a:ext>
            </a:extLst>
          </p:cNvPr>
          <p:cNvSpPr/>
          <p:nvPr/>
        </p:nvSpPr>
        <p:spPr>
          <a:xfrm>
            <a:off x="9883062" y="5316717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696622-7806-463B-820A-79B2DCFFC3E5}"/>
              </a:ext>
            </a:extLst>
          </p:cNvPr>
          <p:cNvSpPr/>
          <p:nvPr/>
        </p:nvSpPr>
        <p:spPr>
          <a:xfrm>
            <a:off x="9883062" y="7211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4169E-FB40-4B07-B561-772366374E48}"/>
              </a:ext>
            </a:extLst>
          </p:cNvPr>
          <p:cNvSpPr txBox="1"/>
          <p:nvPr/>
        </p:nvSpPr>
        <p:spPr>
          <a:xfrm>
            <a:off x="10086680" y="84841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B5E33-5F87-4CB2-B3B2-33E01A5B2156}"/>
              </a:ext>
            </a:extLst>
          </p:cNvPr>
          <p:cNvSpPr txBox="1"/>
          <p:nvPr/>
        </p:nvSpPr>
        <p:spPr>
          <a:xfrm>
            <a:off x="10070968" y="173687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2ED9-BAB3-432B-A605-AE27D2C1ABFD}"/>
              </a:ext>
            </a:extLst>
          </p:cNvPr>
          <p:cNvSpPr txBox="1"/>
          <p:nvPr/>
        </p:nvSpPr>
        <p:spPr>
          <a:xfrm>
            <a:off x="10039545" y="27282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CDBB5-3973-4ADF-B289-E4BFDAEEA11F}"/>
              </a:ext>
            </a:extLst>
          </p:cNvPr>
          <p:cNvSpPr txBox="1"/>
          <p:nvPr/>
        </p:nvSpPr>
        <p:spPr>
          <a:xfrm>
            <a:off x="10039546" y="364733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D7820-D84C-4F5D-B539-153F6C171080}"/>
              </a:ext>
            </a:extLst>
          </p:cNvPr>
          <p:cNvSpPr txBox="1"/>
          <p:nvPr/>
        </p:nvSpPr>
        <p:spPr>
          <a:xfrm>
            <a:off x="10070968" y="4571157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D4E28-534C-4D3B-800B-DD7E5FE9B187}"/>
              </a:ext>
            </a:extLst>
          </p:cNvPr>
          <p:cNvSpPr txBox="1"/>
          <p:nvPr/>
        </p:nvSpPr>
        <p:spPr>
          <a:xfrm>
            <a:off x="10070969" y="552012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BA63BE-885C-4B05-BB5F-2A3F908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6A940-E4E4-435D-9664-17A4CC88E17C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3BFE59D-490C-4DBE-98BC-A0F4C4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AGEN896</a:t>
            </a:r>
            <a:endParaRPr kumimoji="0" lang="en-US" sz="9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FF81DC-C0BF-40BA-A9A6-0AB66854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51732-021B-4AA4-BE31-D7FFE717FB7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2A392-3B9F-4FAF-8BB8-3E1E372F1C71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7550870" y="1998482"/>
            <a:ext cx="2332192" cy="1581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0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A65-9F09-4579-B3DA-A337D645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63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List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A95B-7226-4E43-918E-5DCAA019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472"/>
            <a:ext cx="6453590" cy="45776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66CE06-1AFE-46F5-881E-2E7300F1D778}"/>
              </a:ext>
            </a:extLst>
          </p:cNvPr>
          <p:cNvSpPr/>
          <p:nvPr/>
        </p:nvSpPr>
        <p:spPr>
          <a:xfrm>
            <a:off x="9883062" y="16355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53390-5107-432F-A0EA-3D8277876658}"/>
              </a:ext>
            </a:extLst>
          </p:cNvPr>
          <p:cNvSpPr/>
          <p:nvPr/>
        </p:nvSpPr>
        <p:spPr>
          <a:xfrm>
            <a:off x="9883062" y="25499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088834-A968-49AB-BDE3-087F5CACE69A}"/>
              </a:ext>
            </a:extLst>
          </p:cNvPr>
          <p:cNvSpPr/>
          <p:nvPr/>
        </p:nvSpPr>
        <p:spPr>
          <a:xfrm>
            <a:off x="9883062" y="3469065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6FE7A4-2AC4-42EF-B1AF-942EF8B9B6D6}"/>
              </a:ext>
            </a:extLst>
          </p:cNvPr>
          <p:cNvSpPr/>
          <p:nvPr/>
        </p:nvSpPr>
        <p:spPr>
          <a:xfrm>
            <a:off x="9883062" y="4392891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705454-3346-4D4C-9AE4-C7DE532664BA}"/>
              </a:ext>
            </a:extLst>
          </p:cNvPr>
          <p:cNvSpPr/>
          <p:nvPr/>
        </p:nvSpPr>
        <p:spPr>
          <a:xfrm>
            <a:off x="9883062" y="5316717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696622-7806-463B-820A-79B2DCFFC3E5}"/>
              </a:ext>
            </a:extLst>
          </p:cNvPr>
          <p:cNvSpPr/>
          <p:nvPr/>
        </p:nvSpPr>
        <p:spPr>
          <a:xfrm>
            <a:off x="9883062" y="7211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4169E-FB40-4B07-B561-772366374E48}"/>
              </a:ext>
            </a:extLst>
          </p:cNvPr>
          <p:cNvSpPr txBox="1"/>
          <p:nvPr/>
        </p:nvSpPr>
        <p:spPr>
          <a:xfrm>
            <a:off x="10086680" y="84841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B5E33-5F87-4CB2-B3B2-33E01A5B2156}"/>
              </a:ext>
            </a:extLst>
          </p:cNvPr>
          <p:cNvSpPr txBox="1"/>
          <p:nvPr/>
        </p:nvSpPr>
        <p:spPr>
          <a:xfrm>
            <a:off x="10039545" y="18138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2ED9-BAB3-432B-A605-AE27D2C1ABFD}"/>
              </a:ext>
            </a:extLst>
          </p:cNvPr>
          <p:cNvSpPr txBox="1"/>
          <p:nvPr/>
        </p:nvSpPr>
        <p:spPr>
          <a:xfrm>
            <a:off x="10070967" y="2653899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CDBB5-3973-4ADF-B289-E4BFDAEEA11F}"/>
              </a:ext>
            </a:extLst>
          </p:cNvPr>
          <p:cNvSpPr txBox="1"/>
          <p:nvPr/>
        </p:nvSpPr>
        <p:spPr>
          <a:xfrm>
            <a:off x="10039546" y="364733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D7820-D84C-4F5D-B539-153F6C171080}"/>
              </a:ext>
            </a:extLst>
          </p:cNvPr>
          <p:cNvSpPr txBox="1"/>
          <p:nvPr/>
        </p:nvSpPr>
        <p:spPr>
          <a:xfrm>
            <a:off x="10070968" y="4571157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D4E28-534C-4D3B-800B-DD7E5FE9B187}"/>
              </a:ext>
            </a:extLst>
          </p:cNvPr>
          <p:cNvSpPr txBox="1"/>
          <p:nvPr/>
        </p:nvSpPr>
        <p:spPr>
          <a:xfrm>
            <a:off x="10070969" y="552012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BA63BE-885C-4B05-BB5F-2A3F908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6A940-E4E4-435D-9664-17A4CC88E17C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3BFE59D-490C-4DBE-98BC-A0F4C4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AGEN896</a:t>
            </a:r>
            <a:endParaRPr kumimoji="0" lang="en-US" sz="9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FF81DC-C0BF-40BA-A9A6-0AB66854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51732-021B-4AA4-BE31-D7FFE717FB7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BD50C-AB27-41DA-B569-22A406C2430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550870" y="2912882"/>
            <a:ext cx="2332192" cy="667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7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A65-9F09-4579-B3DA-A337D645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63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A95B-7226-4E43-918E-5DCAA019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472"/>
            <a:ext cx="6453590" cy="45776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66CE06-1AFE-46F5-881E-2E7300F1D778}"/>
              </a:ext>
            </a:extLst>
          </p:cNvPr>
          <p:cNvSpPr/>
          <p:nvPr/>
        </p:nvSpPr>
        <p:spPr>
          <a:xfrm>
            <a:off x="9883062" y="16355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53390-5107-432F-A0EA-3D8277876658}"/>
              </a:ext>
            </a:extLst>
          </p:cNvPr>
          <p:cNvSpPr/>
          <p:nvPr/>
        </p:nvSpPr>
        <p:spPr>
          <a:xfrm>
            <a:off x="9883062" y="25499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088834-A968-49AB-BDE3-087F5CACE69A}"/>
              </a:ext>
            </a:extLst>
          </p:cNvPr>
          <p:cNvSpPr/>
          <p:nvPr/>
        </p:nvSpPr>
        <p:spPr>
          <a:xfrm>
            <a:off x="9883062" y="3469065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6FE7A4-2AC4-42EF-B1AF-942EF8B9B6D6}"/>
              </a:ext>
            </a:extLst>
          </p:cNvPr>
          <p:cNvSpPr/>
          <p:nvPr/>
        </p:nvSpPr>
        <p:spPr>
          <a:xfrm>
            <a:off x="9883062" y="4392891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705454-3346-4D4C-9AE4-C7DE532664BA}"/>
              </a:ext>
            </a:extLst>
          </p:cNvPr>
          <p:cNvSpPr/>
          <p:nvPr/>
        </p:nvSpPr>
        <p:spPr>
          <a:xfrm>
            <a:off x="9883062" y="5316717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696622-7806-463B-820A-79B2DCFFC3E5}"/>
              </a:ext>
            </a:extLst>
          </p:cNvPr>
          <p:cNvSpPr/>
          <p:nvPr/>
        </p:nvSpPr>
        <p:spPr>
          <a:xfrm>
            <a:off x="9883062" y="7211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4169E-FB40-4B07-B561-772366374E48}"/>
              </a:ext>
            </a:extLst>
          </p:cNvPr>
          <p:cNvSpPr txBox="1"/>
          <p:nvPr/>
        </p:nvSpPr>
        <p:spPr>
          <a:xfrm>
            <a:off x="10086680" y="84841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B5E33-5F87-4CB2-B3B2-33E01A5B2156}"/>
              </a:ext>
            </a:extLst>
          </p:cNvPr>
          <p:cNvSpPr txBox="1"/>
          <p:nvPr/>
        </p:nvSpPr>
        <p:spPr>
          <a:xfrm>
            <a:off x="10039545" y="18138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2ED9-BAB3-432B-A605-AE27D2C1ABFD}"/>
              </a:ext>
            </a:extLst>
          </p:cNvPr>
          <p:cNvSpPr txBox="1"/>
          <p:nvPr/>
        </p:nvSpPr>
        <p:spPr>
          <a:xfrm>
            <a:off x="10039545" y="27282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CDBB5-3973-4ADF-B289-E4BFDAEEA11F}"/>
              </a:ext>
            </a:extLst>
          </p:cNvPr>
          <p:cNvSpPr txBox="1"/>
          <p:nvPr/>
        </p:nvSpPr>
        <p:spPr>
          <a:xfrm>
            <a:off x="9976386" y="3570387"/>
            <a:ext cx="1870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Dictionary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D7820-D84C-4F5D-B539-153F6C171080}"/>
              </a:ext>
            </a:extLst>
          </p:cNvPr>
          <p:cNvSpPr txBox="1"/>
          <p:nvPr/>
        </p:nvSpPr>
        <p:spPr>
          <a:xfrm>
            <a:off x="10070968" y="4571157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D4E28-534C-4D3B-800B-DD7E5FE9B187}"/>
              </a:ext>
            </a:extLst>
          </p:cNvPr>
          <p:cNvSpPr txBox="1"/>
          <p:nvPr/>
        </p:nvSpPr>
        <p:spPr>
          <a:xfrm>
            <a:off x="10070969" y="552012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BA63BE-885C-4B05-BB5F-2A3F908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6A940-E4E4-435D-9664-17A4CC88E17C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3BFE59D-490C-4DBE-98BC-A0F4C4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AGEN896</a:t>
            </a:r>
            <a:endParaRPr kumimoji="0" lang="en-US" sz="9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FF81DC-C0BF-40BA-A9A6-0AB66854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51732-021B-4AA4-BE31-D7FFE717FB7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B1E01C-2B7B-4F6B-A573-9F055653AE40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 flipV="1">
            <a:off x="7550870" y="3580283"/>
            <a:ext cx="2332192" cy="251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A65-9F09-4579-B3DA-A337D645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63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A95B-7226-4E43-918E-5DCAA019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472"/>
            <a:ext cx="6453590" cy="45776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66CE06-1AFE-46F5-881E-2E7300F1D778}"/>
              </a:ext>
            </a:extLst>
          </p:cNvPr>
          <p:cNvSpPr/>
          <p:nvPr/>
        </p:nvSpPr>
        <p:spPr>
          <a:xfrm>
            <a:off x="9883062" y="16355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53390-5107-432F-A0EA-3D8277876658}"/>
              </a:ext>
            </a:extLst>
          </p:cNvPr>
          <p:cNvSpPr/>
          <p:nvPr/>
        </p:nvSpPr>
        <p:spPr>
          <a:xfrm>
            <a:off x="9883062" y="25499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088834-A968-49AB-BDE3-087F5CACE69A}"/>
              </a:ext>
            </a:extLst>
          </p:cNvPr>
          <p:cNvSpPr/>
          <p:nvPr/>
        </p:nvSpPr>
        <p:spPr>
          <a:xfrm>
            <a:off x="9883062" y="3469065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6FE7A4-2AC4-42EF-B1AF-942EF8B9B6D6}"/>
              </a:ext>
            </a:extLst>
          </p:cNvPr>
          <p:cNvSpPr/>
          <p:nvPr/>
        </p:nvSpPr>
        <p:spPr>
          <a:xfrm>
            <a:off x="9883062" y="4392891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705454-3346-4D4C-9AE4-C7DE532664BA}"/>
              </a:ext>
            </a:extLst>
          </p:cNvPr>
          <p:cNvSpPr/>
          <p:nvPr/>
        </p:nvSpPr>
        <p:spPr>
          <a:xfrm>
            <a:off x="9883062" y="5316717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696622-7806-463B-820A-79B2DCFFC3E5}"/>
              </a:ext>
            </a:extLst>
          </p:cNvPr>
          <p:cNvSpPr/>
          <p:nvPr/>
        </p:nvSpPr>
        <p:spPr>
          <a:xfrm>
            <a:off x="9883062" y="7211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4169E-FB40-4B07-B561-772366374E48}"/>
              </a:ext>
            </a:extLst>
          </p:cNvPr>
          <p:cNvSpPr txBox="1"/>
          <p:nvPr/>
        </p:nvSpPr>
        <p:spPr>
          <a:xfrm>
            <a:off x="10086680" y="84841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B5E33-5F87-4CB2-B3B2-33E01A5B2156}"/>
              </a:ext>
            </a:extLst>
          </p:cNvPr>
          <p:cNvSpPr txBox="1"/>
          <p:nvPr/>
        </p:nvSpPr>
        <p:spPr>
          <a:xfrm>
            <a:off x="10039545" y="18138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2ED9-BAB3-432B-A605-AE27D2C1ABFD}"/>
              </a:ext>
            </a:extLst>
          </p:cNvPr>
          <p:cNvSpPr txBox="1"/>
          <p:nvPr/>
        </p:nvSpPr>
        <p:spPr>
          <a:xfrm>
            <a:off x="10039545" y="27282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CDBB5-3973-4ADF-B289-E4BFDAEEA11F}"/>
              </a:ext>
            </a:extLst>
          </p:cNvPr>
          <p:cNvSpPr txBox="1"/>
          <p:nvPr/>
        </p:nvSpPr>
        <p:spPr>
          <a:xfrm>
            <a:off x="10039546" y="364733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D7820-D84C-4F5D-B539-153F6C171080}"/>
              </a:ext>
            </a:extLst>
          </p:cNvPr>
          <p:cNvSpPr txBox="1"/>
          <p:nvPr/>
        </p:nvSpPr>
        <p:spPr>
          <a:xfrm>
            <a:off x="10070968" y="4494213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D4E28-534C-4D3B-800B-DD7E5FE9B187}"/>
              </a:ext>
            </a:extLst>
          </p:cNvPr>
          <p:cNvSpPr txBox="1"/>
          <p:nvPr/>
        </p:nvSpPr>
        <p:spPr>
          <a:xfrm>
            <a:off x="10070969" y="552012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BA63BE-885C-4B05-BB5F-2A3F908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6A940-E4E4-435D-9664-17A4CC88E17C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3BFE59D-490C-4DBE-98BC-A0F4C4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AGEN896</a:t>
            </a:r>
            <a:endParaRPr kumimoji="0" lang="en-US" sz="9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FF81DC-C0BF-40BA-A9A6-0AB66854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51732-021B-4AA4-BE31-D7FFE717FB7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3F5978-C50F-4318-A2E5-B7AD5CE1BF0C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flipH="1" flipV="1">
            <a:off x="7550870" y="3580283"/>
            <a:ext cx="2332192" cy="117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6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A65-9F09-4579-B3DA-A337D645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63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A95B-7226-4E43-918E-5DCAA019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472"/>
            <a:ext cx="6453590" cy="45776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66CE06-1AFE-46F5-881E-2E7300F1D778}"/>
              </a:ext>
            </a:extLst>
          </p:cNvPr>
          <p:cNvSpPr/>
          <p:nvPr/>
        </p:nvSpPr>
        <p:spPr>
          <a:xfrm>
            <a:off x="9883062" y="16355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53390-5107-432F-A0EA-3D8277876658}"/>
              </a:ext>
            </a:extLst>
          </p:cNvPr>
          <p:cNvSpPr/>
          <p:nvPr/>
        </p:nvSpPr>
        <p:spPr>
          <a:xfrm>
            <a:off x="9883062" y="25499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088834-A968-49AB-BDE3-087F5CACE69A}"/>
              </a:ext>
            </a:extLst>
          </p:cNvPr>
          <p:cNvSpPr/>
          <p:nvPr/>
        </p:nvSpPr>
        <p:spPr>
          <a:xfrm>
            <a:off x="9883062" y="3469065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6FE7A4-2AC4-42EF-B1AF-942EF8B9B6D6}"/>
              </a:ext>
            </a:extLst>
          </p:cNvPr>
          <p:cNvSpPr/>
          <p:nvPr/>
        </p:nvSpPr>
        <p:spPr>
          <a:xfrm>
            <a:off x="9883062" y="4392891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705454-3346-4D4C-9AE4-C7DE532664BA}"/>
              </a:ext>
            </a:extLst>
          </p:cNvPr>
          <p:cNvSpPr/>
          <p:nvPr/>
        </p:nvSpPr>
        <p:spPr>
          <a:xfrm>
            <a:off x="9883062" y="5316717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696622-7806-463B-820A-79B2DCFFC3E5}"/>
              </a:ext>
            </a:extLst>
          </p:cNvPr>
          <p:cNvSpPr/>
          <p:nvPr/>
        </p:nvSpPr>
        <p:spPr>
          <a:xfrm>
            <a:off x="9883062" y="721150"/>
            <a:ext cx="2026762" cy="72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4169E-FB40-4B07-B561-772366374E48}"/>
              </a:ext>
            </a:extLst>
          </p:cNvPr>
          <p:cNvSpPr txBox="1"/>
          <p:nvPr/>
        </p:nvSpPr>
        <p:spPr>
          <a:xfrm>
            <a:off x="10086680" y="84841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B5E33-5F87-4CB2-B3B2-33E01A5B2156}"/>
              </a:ext>
            </a:extLst>
          </p:cNvPr>
          <p:cNvSpPr txBox="1"/>
          <p:nvPr/>
        </p:nvSpPr>
        <p:spPr>
          <a:xfrm>
            <a:off x="10039545" y="18138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2ED9-BAB3-432B-A605-AE27D2C1ABFD}"/>
              </a:ext>
            </a:extLst>
          </p:cNvPr>
          <p:cNvSpPr txBox="1"/>
          <p:nvPr/>
        </p:nvSpPr>
        <p:spPr>
          <a:xfrm>
            <a:off x="10039545" y="272821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CDBB5-3973-4ADF-B289-E4BFDAEEA11F}"/>
              </a:ext>
            </a:extLst>
          </p:cNvPr>
          <p:cNvSpPr txBox="1"/>
          <p:nvPr/>
        </p:nvSpPr>
        <p:spPr>
          <a:xfrm>
            <a:off x="10039546" y="364733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D7820-D84C-4F5D-B539-153F6C171080}"/>
              </a:ext>
            </a:extLst>
          </p:cNvPr>
          <p:cNvSpPr txBox="1"/>
          <p:nvPr/>
        </p:nvSpPr>
        <p:spPr>
          <a:xfrm>
            <a:off x="10070968" y="4571157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D4E28-534C-4D3B-800B-DD7E5FE9B187}"/>
              </a:ext>
            </a:extLst>
          </p:cNvPr>
          <p:cNvSpPr txBox="1"/>
          <p:nvPr/>
        </p:nvSpPr>
        <p:spPr>
          <a:xfrm>
            <a:off x="10086680" y="5418039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BA63BE-885C-4B05-BB5F-2A3F908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6A940-E4E4-435D-9664-17A4CC88E17C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3BFE59D-490C-4DBE-98BC-A0F4C4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AGEN896</a:t>
            </a:r>
            <a:endParaRPr kumimoji="0" lang="en-US" sz="9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FF81DC-C0BF-40BA-A9A6-0AB66854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51732-021B-4AA4-BE31-D7FFE717FB7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41D958-E027-4188-9C6B-38C9C54081AD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 flipV="1">
            <a:off x="7550870" y="3580283"/>
            <a:ext cx="2332192" cy="2099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1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BFCA-9372-4BFF-A648-35824AC6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49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81A4-3CFA-4514-9FC2-5EA81372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5864"/>
            <a:ext cx="10058400" cy="4683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F5E8-B93D-41F3-9DE6-96A1037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57CD-7C6A-42AA-90DD-81E482B5964E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C55A-421D-4530-AA7D-3E055771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3148-CA12-444D-9C3F-A44FEAF1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85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CC2C1A6-C382-469E-962A-49967693D0DB}" vid="{245745D5-082B-4266-866C-481F1FE73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Agen896BasicTemplate</Template>
  <TotalTime>490</TotalTime>
  <Words>195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Data Science Class 2</vt:lpstr>
      <vt:lpstr>Variable declaration</vt:lpstr>
      <vt:lpstr>Data types - Number</vt:lpstr>
      <vt:lpstr>Data types - String</vt:lpstr>
      <vt:lpstr>Data types - List</vt:lpstr>
      <vt:lpstr>Data types - Dictionary</vt:lpstr>
      <vt:lpstr>Data types - Tuple</vt:lpstr>
      <vt:lpstr>Data types - Set</vt:lpstr>
      <vt:lpstr>Types of operators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Class 2</dc:title>
  <dc:creator>Puranjit Singh</dc:creator>
  <cp:lastModifiedBy>Puranjit Singh</cp:lastModifiedBy>
  <cp:revision>15</cp:revision>
  <dcterms:created xsi:type="dcterms:W3CDTF">2021-09-01T04:15:28Z</dcterms:created>
  <dcterms:modified xsi:type="dcterms:W3CDTF">2021-09-08T16:34:39Z</dcterms:modified>
</cp:coreProperties>
</file>