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anjit Singh" initials="PS" lastIdx="1" clrIdx="0">
    <p:extLst>
      <p:ext uri="{19B8F6BF-5375-455C-9EA6-DF929625EA0E}">
        <p15:presenceInfo xmlns:p15="http://schemas.microsoft.com/office/powerpoint/2012/main" userId="S::psingh24@unl.edu::7b4fa8cd-5937-4511-b53e-2e8cd3b5e8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738" autoAdjust="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9498-8C01-473C-9775-BE9D1DFBEAA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4E41F-5AFD-44D4-8E59-0140587E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lis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in general when we are executing if-else statements, its not necessary to include elif statements are not required most of the times</a:t>
            </a:r>
          </a:p>
          <a:p>
            <a:r>
              <a:rPr lang="en-US" dirty="0"/>
              <a:t>At first, if statements are executed and the expression under if statement are executed when condition provided under them is true</a:t>
            </a:r>
          </a:p>
          <a:p>
            <a:r>
              <a:rPr lang="en-US" dirty="0"/>
              <a:t>If not Elif condition is checked, and it runs if the condition satisfies/true to execute the command present under it</a:t>
            </a:r>
          </a:p>
          <a:p>
            <a:r>
              <a:rPr lang="en-US" dirty="0"/>
              <a:t>Otherwise, else statements are executed when all other conditions are not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4E41F-5AFD-44D4-8E59-0140587E8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4E41F-5AFD-44D4-8E59-0140587E8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8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store multiple values of similar datatype in an array, each element stored in an array has a separate memory allocation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Elements in an array are stored at different indexes and could be accessed using that index, Indexing in an array always starts from 0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main difference between an array and a list is that a list can store values of different types of data whereas an array can store values only of a similar datatype (like we can store strings with int and float but not in array).  Create array by importing array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Array can be handled in Python by a module named array. They can be useful when we have to manipulate only a specific data type values. A user can treat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as arrays. However, user cannot constraint the type of elements stored in a list. If you create arrays using the array module, all elements of the array must be of the same type.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4E41F-5AFD-44D4-8E59-0140587E8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444444"/>
              </a:solidFill>
              <a:effectLst/>
              <a:latin typeface="SourceSansPro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F1E17-0822-4B59-874B-EAA1C3CCE7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55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3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9F1F-38E0-496E-9750-42BD9C83B069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5567FDBC-AEE8-43A4-B133-304EFABDD497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r>
              <a:rPr lang="en-US" dirty="0"/>
              <a:t>AGEN 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/>
            </a:lvl1pPr>
          </a:lstStyle>
          <a:p>
            <a:fld id="{00F51732-021B-4AA4-BE31-D7FFE717FB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626F-095A-402E-B034-E2E488897749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4697-0C37-4BD4-91F0-4287AF1E951E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3389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7CF9C-AE19-4D68-9776-4C1FCA70E509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6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45178"/>
            <a:ext cx="10058400" cy="3923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545-9B05-42DA-8ABC-D56ABD714510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C24-2AB3-4D2F-832D-9DB728F0386F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AGEN896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DB05-3884-401B-BEB6-DA19FDA02D81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AGEN896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A784B2-AABB-413D-A4A4-19592326B244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7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664958-75BF-4ECD-B7AD-C05279E38E36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AGEN896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F51732-021B-4AA4-BE31-D7FFE717F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8996-5251-446E-9674-08DD39B0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113121"/>
            <a:ext cx="10058400" cy="3133898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Class 3: 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conditions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F2B46-95A3-4FB5-AC82-54728B88D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Puranjit Singh</a:t>
            </a:r>
          </a:p>
          <a:p>
            <a:r>
              <a:rPr lang="en-US" b="1" dirty="0">
                <a:solidFill>
                  <a:schemeClr val="tx1"/>
                </a:solidFill>
              </a:rPr>
              <a:t>09/08/2021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FD72-F343-4F0A-9CCF-821A8448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7949-D912-4E02-AD2E-8A743E464F47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4B37-69D7-471A-A52D-CB6E9AE9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94CE-01EC-47B9-B446-AD1C242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9B61-11F0-4BC2-8682-AE154FF9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18563"/>
            <a:ext cx="10489997" cy="8319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What are if and else statements in Python?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0FA1E5-7980-451E-B442-9A5A84DE8E0B}"/>
              </a:ext>
            </a:extLst>
          </p:cNvPr>
          <p:cNvSpPr/>
          <p:nvPr/>
        </p:nvSpPr>
        <p:spPr>
          <a:xfrm>
            <a:off x="695459" y="1809483"/>
            <a:ext cx="3715555" cy="12213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34F0FD-2269-49DB-8982-D5FA09377208}"/>
              </a:ext>
            </a:extLst>
          </p:cNvPr>
          <p:cNvSpPr/>
          <p:nvPr/>
        </p:nvSpPr>
        <p:spPr>
          <a:xfrm>
            <a:off x="4550535" y="3030829"/>
            <a:ext cx="3715555" cy="1472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A794DE-52A3-4CA8-955B-16007A459D94}"/>
              </a:ext>
            </a:extLst>
          </p:cNvPr>
          <p:cNvSpPr/>
          <p:nvPr/>
        </p:nvSpPr>
        <p:spPr>
          <a:xfrm>
            <a:off x="695459" y="4239296"/>
            <a:ext cx="3715555" cy="14724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DB85-3F9D-4E85-867F-40282A260DD8}"/>
              </a:ext>
            </a:extLst>
          </p:cNvPr>
          <p:cNvSpPr txBox="1"/>
          <p:nvPr/>
        </p:nvSpPr>
        <p:spPr>
          <a:xfrm>
            <a:off x="924058" y="1958491"/>
            <a:ext cx="325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statement is used as a condition statement to test an expression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1BF53-CC56-4540-90B5-E16F6189C246}"/>
              </a:ext>
            </a:extLst>
          </p:cNvPr>
          <p:cNvSpPr txBox="1"/>
          <p:nvPr/>
        </p:nvSpPr>
        <p:spPr>
          <a:xfrm>
            <a:off x="924057" y="4384012"/>
            <a:ext cx="325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Else statement is used as the ultimate result for the test expression when all other statements are false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FDF7248-6573-4FC3-B461-C73FEC8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7824-280E-4A6A-A1EB-035C0AF2F56E}" type="datetime1">
              <a:rPr lang="en-US" smtClean="0"/>
              <a:t>9/8/2021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A6D298-EB27-45A4-9BE5-808BAEC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AGE 896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9BB7DC7-11CC-484E-BC77-619360B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0D04D-9A27-454C-A849-D9D7B645DAF0}"/>
              </a:ext>
            </a:extLst>
          </p:cNvPr>
          <p:cNvSpPr txBox="1"/>
          <p:nvPr/>
        </p:nvSpPr>
        <p:spPr>
          <a:xfrm>
            <a:off x="4779134" y="3183683"/>
            <a:ext cx="325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Elif statement are used as a condition statement to test an expression other than that in if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57B9A-3742-4310-96AA-7D6013463C28}"/>
              </a:ext>
            </a:extLst>
          </p:cNvPr>
          <p:cNvSpPr txBox="1"/>
          <p:nvPr/>
        </p:nvSpPr>
        <p:spPr>
          <a:xfrm>
            <a:off x="8679467" y="5067837"/>
            <a:ext cx="3013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aseline="30000" dirty="0"/>
              <a:t>https://www.pngitem.com/middle/Thmwm_transparent-designer-clipart-programmer-cartoon-hd-png-download/</a:t>
            </a:r>
          </a:p>
        </p:txBody>
      </p:sp>
      <p:pic>
        <p:nvPicPr>
          <p:cNvPr id="1026" name="Picture 2" descr="Transparent Designer Clipart - Programmer Cartoon, HD Png Download ,  Transparent Png Image - PNGitem">
            <a:extLst>
              <a:ext uri="{FF2B5EF4-FFF2-40B4-BE49-F238E27FC236}">
                <a16:creationId xmlns:a16="http://schemas.microsoft.com/office/drawing/2014/main" id="{B83AA5F6-8AB1-4EAA-8FFF-CA4CBE2C8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2054738"/>
            <a:ext cx="3354613" cy="292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60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CDE-B2B7-4151-914C-94A2CEE6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09"/>
            <a:ext cx="10058400" cy="71689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Flow diagram and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3645-58CB-41B2-82AD-3ADBFE43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546" y="1964947"/>
            <a:ext cx="4047134" cy="3898960"/>
          </a:xfrm>
        </p:spPr>
        <p:txBody>
          <a:bodyPr/>
          <a:lstStyle/>
          <a:p>
            <a:r>
              <a:rPr lang="en-US" b="1" dirty="0"/>
              <a:t>Basic syntax:</a:t>
            </a:r>
          </a:p>
          <a:p>
            <a:endParaRPr lang="en-US" dirty="0"/>
          </a:p>
          <a:p>
            <a:r>
              <a:rPr lang="en-US" dirty="0"/>
              <a:t>If test-expression:</a:t>
            </a:r>
          </a:p>
          <a:p>
            <a:pPr lvl="1"/>
            <a:r>
              <a:rPr lang="en-US" dirty="0"/>
              <a:t># Body of if</a:t>
            </a:r>
          </a:p>
          <a:p>
            <a:r>
              <a:rPr lang="en-US" dirty="0"/>
              <a:t>elif:</a:t>
            </a:r>
          </a:p>
          <a:p>
            <a:pPr lvl="1"/>
            <a:r>
              <a:rPr lang="en-US" dirty="0"/>
              <a:t># Body of else if</a:t>
            </a:r>
          </a:p>
          <a:p>
            <a:r>
              <a:rPr lang="en-US" dirty="0"/>
              <a:t>else:</a:t>
            </a:r>
          </a:p>
          <a:p>
            <a:pPr lvl="1"/>
            <a:r>
              <a:rPr lang="en-US" dirty="0"/>
              <a:t># Body of else</a:t>
            </a:r>
          </a:p>
          <a:p>
            <a:pPr marL="201168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964F-B017-4F17-A0D3-92E225C2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DBC-AEE8-43A4-B133-304EFABDD497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1311-803C-4233-B61F-10943112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 896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2B19-C478-4A1D-8B53-E88CD3AE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E0986A7-5B3A-434B-BBDE-A9C156306128}"/>
              </a:ext>
            </a:extLst>
          </p:cNvPr>
          <p:cNvSpPr/>
          <p:nvPr/>
        </p:nvSpPr>
        <p:spPr>
          <a:xfrm>
            <a:off x="1884363" y="1183489"/>
            <a:ext cx="1709405" cy="129530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13AA48-9ADA-469C-BDDF-D2CF6C2E9965}"/>
              </a:ext>
            </a:extLst>
          </p:cNvPr>
          <p:cNvCxnSpPr>
            <a:cxnSpLocks/>
          </p:cNvCxnSpPr>
          <p:nvPr/>
        </p:nvCxnSpPr>
        <p:spPr>
          <a:xfrm>
            <a:off x="2714939" y="741173"/>
            <a:ext cx="0" cy="442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435DB3-0F33-44CD-904A-157A720B7F3B}"/>
              </a:ext>
            </a:extLst>
          </p:cNvPr>
          <p:cNvSpPr txBox="1"/>
          <p:nvPr/>
        </p:nvSpPr>
        <p:spPr>
          <a:xfrm>
            <a:off x="2003700" y="1497158"/>
            <a:ext cx="152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 expression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1BC9C3-B34A-446C-8074-2A368DD0580F}"/>
              </a:ext>
            </a:extLst>
          </p:cNvPr>
          <p:cNvCxnSpPr>
            <a:cxnSpLocks/>
          </p:cNvCxnSpPr>
          <p:nvPr/>
        </p:nvCxnSpPr>
        <p:spPr>
          <a:xfrm>
            <a:off x="2714939" y="2478792"/>
            <a:ext cx="0" cy="398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994D1C-90DD-45DC-A77D-F8CD39C25A8B}"/>
              </a:ext>
            </a:extLst>
          </p:cNvPr>
          <p:cNvCxnSpPr>
            <a:cxnSpLocks/>
          </p:cNvCxnSpPr>
          <p:nvPr/>
        </p:nvCxnSpPr>
        <p:spPr>
          <a:xfrm>
            <a:off x="2710608" y="3306124"/>
            <a:ext cx="0" cy="44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5F7190-3BAA-40E0-8C54-576C8626C9A7}"/>
              </a:ext>
            </a:extLst>
          </p:cNvPr>
          <p:cNvSpPr txBox="1"/>
          <p:nvPr/>
        </p:nvSpPr>
        <p:spPr>
          <a:xfrm>
            <a:off x="1884363" y="2426538"/>
            <a:ext cx="82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83EC1-CB58-42FC-88C0-207CBD10B200}"/>
              </a:ext>
            </a:extLst>
          </p:cNvPr>
          <p:cNvSpPr/>
          <p:nvPr/>
        </p:nvSpPr>
        <p:spPr>
          <a:xfrm>
            <a:off x="2036848" y="2849469"/>
            <a:ext cx="1347521" cy="4566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D7C00-1925-49BC-A930-7F1CE88587CC}"/>
              </a:ext>
            </a:extLst>
          </p:cNvPr>
          <p:cNvSpPr txBox="1"/>
          <p:nvPr/>
        </p:nvSpPr>
        <p:spPr>
          <a:xfrm>
            <a:off x="2146002" y="2905122"/>
            <a:ext cx="12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If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76E8E9-6606-46DA-A4DF-536E92C50B37}"/>
              </a:ext>
            </a:extLst>
          </p:cNvPr>
          <p:cNvCxnSpPr>
            <a:cxnSpLocks/>
          </p:cNvCxnSpPr>
          <p:nvPr/>
        </p:nvCxnSpPr>
        <p:spPr>
          <a:xfrm>
            <a:off x="3593768" y="1831140"/>
            <a:ext cx="86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0B2A41-2738-4F1B-8541-A13209172534}"/>
              </a:ext>
            </a:extLst>
          </p:cNvPr>
          <p:cNvCxnSpPr>
            <a:cxnSpLocks/>
          </p:cNvCxnSpPr>
          <p:nvPr/>
        </p:nvCxnSpPr>
        <p:spPr>
          <a:xfrm>
            <a:off x="4462268" y="1820783"/>
            <a:ext cx="0" cy="17086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CC00B7-924A-4BFA-8913-5C63687E0A55}"/>
              </a:ext>
            </a:extLst>
          </p:cNvPr>
          <p:cNvCxnSpPr>
            <a:cxnSpLocks/>
          </p:cNvCxnSpPr>
          <p:nvPr/>
        </p:nvCxnSpPr>
        <p:spPr>
          <a:xfrm flipH="1">
            <a:off x="2710609" y="3533107"/>
            <a:ext cx="17516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1038490-425F-4A20-97AB-2547992925CB}"/>
              </a:ext>
            </a:extLst>
          </p:cNvPr>
          <p:cNvSpPr/>
          <p:nvPr/>
        </p:nvSpPr>
        <p:spPr>
          <a:xfrm>
            <a:off x="4318098" y="5502339"/>
            <a:ext cx="1487972" cy="4566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E1085C-75A9-4EC6-8973-19B7D97AD914}"/>
              </a:ext>
            </a:extLst>
          </p:cNvPr>
          <p:cNvSpPr txBox="1"/>
          <p:nvPr/>
        </p:nvSpPr>
        <p:spPr>
          <a:xfrm>
            <a:off x="4386567" y="5566578"/>
            <a:ext cx="155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else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B2D507-533D-49B1-BAB2-025DC1776690}"/>
              </a:ext>
            </a:extLst>
          </p:cNvPr>
          <p:cNvCxnSpPr>
            <a:cxnSpLocks/>
          </p:cNvCxnSpPr>
          <p:nvPr/>
        </p:nvCxnSpPr>
        <p:spPr>
          <a:xfrm>
            <a:off x="2710607" y="5048001"/>
            <a:ext cx="0" cy="409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DFCA20D5-72BE-42B0-8064-A479F4C144AC}"/>
              </a:ext>
            </a:extLst>
          </p:cNvPr>
          <p:cNvSpPr/>
          <p:nvPr/>
        </p:nvSpPr>
        <p:spPr>
          <a:xfrm>
            <a:off x="1860146" y="3752698"/>
            <a:ext cx="1709405" cy="129530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1DAE4D-590E-4146-AD91-804420A21192}"/>
              </a:ext>
            </a:extLst>
          </p:cNvPr>
          <p:cNvSpPr txBox="1"/>
          <p:nvPr/>
        </p:nvSpPr>
        <p:spPr>
          <a:xfrm>
            <a:off x="1950233" y="4055592"/>
            <a:ext cx="152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 expression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9CC7D0-C425-4BB7-9816-23E8228ACF99}"/>
              </a:ext>
            </a:extLst>
          </p:cNvPr>
          <p:cNvSpPr txBox="1"/>
          <p:nvPr/>
        </p:nvSpPr>
        <p:spPr>
          <a:xfrm>
            <a:off x="1884361" y="5008090"/>
            <a:ext cx="82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C77651-7F13-4C70-BBFC-B54552637A47}"/>
              </a:ext>
            </a:extLst>
          </p:cNvPr>
          <p:cNvSpPr txBox="1"/>
          <p:nvPr/>
        </p:nvSpPr>
        <p:spPr>
          <a:xfrm>
            <a:off x="2146002" y="5494575"/>
            <a:ext cx="137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 of elif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17ABD2-59E2-41BB-BDAA-88B137B0A204}"/>
              </a:ext>
            </a:extLst>
          </p:cNvPr>
          <p:cNvSpPr/>
          <p:nvPr/>
        </p:nvSpPr>
        <p:spPr>
          <a:xfrm>
            <a:off x="2106701" y="5454664"/>
            <a:ext cx="1347521" cy="4566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6D05C9-AC7B-4D4B-A79B-DB81C9506A19}"/>
              </a:ext>
            </a:extLst>
          </p:cNvPr>
          <p:cNvCxnSpPr>
            <a:cxnSpLocks/>
          </p:cNvCxnSpPr>
          <p:nvPr/>
        </p:nvCxnSpPr>
        <p:spPr>
          <a:xfrm>
            <a:off x="3470982" y="5688032"/>
            <a:ext cx="8303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36FC22-3995-4732-B26A-5482BA149BE8}"/>
              </a:ext>
            </a:extLst>
          </p:cNvPr>
          <p:cNvCxnSpPr>
            <a:cxnSpLocks/>
          </p:cNvCxnSpPr>
          <p:nvPr/>
        </p:nvCxnSpPr>
        <p:spPr>
          <a:xfrm>
            <a:off x="3871530" y="4400349"/>
            <a:ext cx="0" cy="1287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05CD93-18E8-4ED2-A99A-EF02F7203F92}"/>
              </a:ext>
            </a:extLst>
          </p:cNvPr>
          <p:cNvCxnSpPr>
            <a:cxnSpLocks/>
          </p:cNvCxnSpPr>
          <p:nvPr/>
        </p:nvCxnSpPr>
        <p:spPr>
          <a:xfrm>
            <a:off x="3586438" y="4400349"/>
            <a:ext cx="2850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F202602-D971-48F9-B2F9-4970897C2CDE}"/>
              </a:ext>
            </a:extLst>
          </p:cNvPr>
          <p:cNvSpPr txBox="1"/>
          <p:nvPr/>
        </p:nvSpPr>
        <p:spPr>
          <a:xfrm>
            <a:off x="3920613" y="4758647"/>
            <a:ext cx="10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91E021-9148-4DA7-BF9F-50D90699BA44}"/>
              </a:ext>
            </a:extLst>
          </p:cNvPr>
          <p:cNvSpPr txBox="1"/>
          <p:nvPr/>
        </p:nvSpPr>
        <p:spPr>
          <a:xfrm>
            <a:off x="4475460" y="2478792"/>
            <a:ext cx="10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821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77D8-96E8-448D-8C4D-E54D0246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8316"/>
            <a:ext cx="10058400" cy="70230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3801-B55D-4D3B-89AF-B31F9584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4388"/>
            <a:ext cx="10058400" cy="99935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An array is basically a data structure which can hold more than oner value at a time. It is a collection of ordered series of elements of the same type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9433-B885-483D-893A-E967AC78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DBC-AEE8-43A4-B133-304EFABDD497}" type="datetime1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2282-C101-4ECD-80E9-AC48E359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AGEN 896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8174-1877-44EA-850E-B27DB9B2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1732-021B-4AA4-BE31-D7FFE717FB7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Python Arrays - GeeksforGeeks">
            <a:extLst>
              <a:ext uri="{FF2B5EF4-FFF2-40B4-BE49-F238E27FC236}">
                <a16:creationId xmlns:a16="http://schemas.microsoft.com/office/drawing/2014/main" id="{14F3B7B5-4982-43E7-B7D9-7524085D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61" y="2624856"/>
            <a:ext cx="5948477" cy="220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A352D-08FA-4FAA-91F4-650AC4230F8C}"/>
              </a:ext>
            </a:extLst>
          </p:cNvPr>
          <p:cNvSpPr txBox="1"/>
          <p:nvPr/>
        </p:nvSpPr>
        <p:spPr>
          <a:xfrm>
            <a:off x="4498849" y="5056613"/>
            <a:ext cx="352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https://www.geeksforgeeks.org/python-arrays/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7FA779-72F7-497D-9E4E-A59C0AD8286D}"/>
              </a:ext>
            </a:extLst>
          </p:cNvPr>
          <p:cNvSpPr txBox="1">
            <a:spLocks/>
          </p:cNvSpPr>
          <p:nvPr/>
        </p:nvSpPr>
        <p:spPr>
          <a:xfrm>
            <a:off x="1154083" y="5414079"/>
            <a:ext cx="10058400" cy="7023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Difference between an array and a list</a:t>
            </a:r>
          </a:p>
        </p:txBody>
      </p:sp>
    </p:spTree>
    <p:extLst>
      <p:ext uri="{BB962C8B-B14F-4D97-AF65-F5344CB8AC3E}">
        <p14:creationId xmlns:p14="http://schemas.microsoft.com/office/powerpoint/2010/main" val="40479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9D0A-9912-4977-89C0-037E157F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1394"/>
            <a:ext cx="10058400" cy="86423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array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31238-AA5E-4FF8-A33A-4A8B9E27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B4B545-9B05-42DA-8ABC-D56ABD714510}" type="datetime1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9/8/2021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C9D4-E264-4F6A-B08D-67E4D5ED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AGEN896</a:t>
            </a:r>
            <a:endParaRPr kumimoji="0" lang="en-US" sz="9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54734-68B3-4306-B7B8-2143375B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F51732-021B-4AA4-BE31-D7FFE717FB71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83E9E-5533-41F3-8928-20106AEE13A5}"/>
              </a:ext>
            </a:extLst>
          </p:cNvPr>
          <p:cNvSpPr/>
          <p:nvPr/>
        </p:nvSpPr>
        <p:spPr>
          <a:xfrm>
            <a:off x="4656825" y="2370855"/>
            <a:ext cx="2633895" cy="24842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D5A30-468C-49B6-9ECF-0A9568FF57A5}"/>
              </a:ext>
            </a:extLst>
          </p:cNvPr>
          <p:cNvCxnSpPr>
            <a:cxnSpLocks/>
          </p:cNvCxnSpPr>
          <p:nvPr/>
        </p:nvCxnSpPr>
        <p:spPr>
          <a:xfrm flipH="1" flipV="1">
            <a:off x="3648254" y="2276744"/>
            <a:ext cx="1172464" cy="731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BE3B97-4FB9-4D48-89AF-7293E882074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290720" y="3612989"/>
            <a:ext cx="12182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D50D5E-A26A-4F21-8A9D-42686A754E67}"/>
              </a:ext>
            </a:extLst>
          </p:cNvPr>
          <p:cNvCxnSpPr>
            <a:cxnSpLocks/>
          </p:cNvCxnSpPr>
          <p:nvPr/>
        </p:nvCxnSpPr>
        <p:spPr>
          <a:xfrm flipH="1" flipV="1">
            <a:off x="3284143" y="3671528"/>
            <a:ext cx="1372681" cy="6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D61D85-19E5-48E1-AB12-B4F9F23918F8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04995" y="2121408"/>
            <a:ext cx="1170986" cy="613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823600-A9E7-4611-83BC-5E55D2D76A8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04995" y="4491310"/>
            <a:ext cx="1017367" cy="726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14CDCD-F51A-4D33-AAE9-CA6183B5B4E2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970483" y="4491310"/>
            <a:ext cx="1072067" cy="779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3ABDE-031A-492D-ADA1-B468C9FD3337}"/>
              </a:ext>
            </a:extLst>
          </p:cNvPr>
          <p:cNvSpPr/>
          <p:nvPr/>
        </p:nvSpPr>
        <p:spPr>
          <a:xfrm>
            <a:off x="1455483" y="1671676"/>
            <a:ext cx="2159203" cy="99441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C53A12-7820-4C3D-9F12-99F1545993AC}"/>
              </a:ext>
            </a:extLst>
          </p:cNvPr>
          <p:cNvSpPr/>
          <p:nvPr/>
        </p:nvSpPr>
        <p:spPr>
          <a:xfrm>
            <a:off x="7919757" y="4790746"/>
            <a:ext cx="1718747" cy="92305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3D16BE-3567-4830-A983-B6D9FA7647C1}"/>
              </a:ext>
            </a:extLst>
          </p:cNvPr>
          <p:cNvSpPr/>
          <p:nvPr/>
        </p:nvSpPr>
        <p:spPr>
          <a:xfrm>
            <a:off x="8075981" y="1727744"/>
            <a:ext cx="1688538" cy="75011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8F94D5-3505-4034-889B-0D93BDD897AF}"/>
              </a:ext>
            </a:extLst>
          </p:cNvPr>
          <p:cNvSpPr/>
          <p:nvPr/>
        </p:nvSpPr>
        <p:spPr>
          <a:xfrm>
            <a:off x="8508989" y="3283009"/>
            <a:ext cx="1396820" cy="5966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5BDE44-2D0C-45F3-B43C-2AEFCACEE875}"/>
              </a:ext>
            </a:extLst>
          </p:cNvPr>
          <p:cNvSpPr/>
          <p:nvPr/>
        </p:nvSpPr>
        <p:spPr>
          <a:xfrm>
            <a:off x="1926693" y="4790746"/>
            <a:ext cx="2043790" cy="92305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A2C4D9-2D35-4A66-9F80-6BB1119180AB}"/>
              </a:ext>
            </a:extLst>
          </p:cNvPr>
          <p:cNvSpPr/>
          <p:nvPr/>
        </p:nvSpPr>
        <p:spPr>
          <a:xfrm>
            <a:off x="1245059" y="3217233"/>
            <a:ext cx="2002217" cy="86423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3C0702-560F-4AAB-8D3E-D3117E8C65A4}"/>
              </a:ext>
            </a:extLst>
          </p:cNvPr>
          <p:cNvSpPr txBox="1"/>
          <p:nvPr/>
        </p:nvSpPr>
        <p:spPr>
          <a:xfrm>
            <a:off x="1563977" y="1866908"/>
            <a:ext cx="20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Finding the length of an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8D6C0-8A28-4857-B8C8-4729CCF98A87}"/>
              </a:ext>
            </a:extLst>
          </p:cNvPr>
          <p:cNvSpPr txBox="1"/>
          <p:nvPr/>
        </p:nvSpPr>
        <p:spPr>
          <a:xfrm>
            <a:off x="1281925" y="3329583"/>
            <a:ext cx="200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Adding/changing element of an array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B93305-2C29-4A60-A9A3-1420CFECDA11}"/>
              </a:ext>
            </a:extLst>
          </p:cNvPr>
          <p:cNvSpPr txBox="1"/>
          <p:nvPr/>
        </p:nvSpPr>
        <p:spPr>
          <a:xfrm>
            <a:off x="7919757" y="4911859"/>
            <a:ext cx="171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through an array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0D7709-0AF4-4D6C-87DB-0A734471A9B4}"/>
              </a:ext>
            </a:extLst>
          </p:cNvPr>
          <p:cNvSpPr txBox="1"/>
          <p:nvPr/>
        </p:nvSpPr>
        <p:spPr>
          <a:xfrm>
            <a:off x="1926693" y="4911860"/>
            <a:ext cx="20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Removing/deleting elements of an array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CC906C-7F80-45EC-8C33-8EB737188AB7}"/>
              </a:ext>
            </a:extLst>
          </p:cNvPr>
          <p:cNvSpPr txBox="1"/>
          <p:nvPr/>
        </p:nvSpPr>
        <p:spPr>
          <a:xfrm>
            <a:off x="8053821" y="1786401"/>
            <a:ext cx="171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Array concatenation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5728FB-D1E6-4319-851A-516FDFF97B45}"/>
              </a:ext>
            </a:extLst>
          </p:cNvPr>
          <p:cNvSpPr txBox="1"/>
          <p:nvPr/>
        </p:nvSpPr>
        <p:spPr>
          <a:xfrm>
            <a:off x="8299291" y="3387471"/>
            <a:ext cx="171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Slicing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50126-49F1-4B38-BCD8-67F6D696BB30}"/>
              </a:ext>
            </a:extLst>
          </p:cNvPr>
          <p:cNvSpPr txBox="1"/>
          <p:nvPr/>
        </p:nvSpPr>
        <p:spPr>
          <a:xfrm>
            <a:off x="5114398" y="3409547"/>
            <a:ext cx="171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3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CC2C1A6-C382-469E-962A-49967693D0DB}" vid="{245745D5-082B-4266-866C-481F1FE732E8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CC2C1A6-C382-469E-962A-49967693D0DB}" vid="{245745D5-082B-4266-866C-481F1FE732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Agen896BasicTemplate</Template>
  <TotalTime>732</TotalTime>
  <Words>486</Words>
  <Application>Microsoft Office PowerPoint</Application>
  <PresentationFormat>Widescreen</PresentationFormat>
  <Paragraphs>67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SourceSansProRegular</vt:lpstr>
      <vt:lpstr>Times New Roman</vt:lpstr>
      <vt:lpstr>urw-din</vt:lpstr>
      <vt:lpstr>Retrospect</vt:lpstr>
      <vt:lpstr>1_Retrospect</vt:lpstr>
      <vt:lpstr>Data Science Class 3:  Python conditions</vt:lpstr>
      <vt:lpstr>What are if and else statements in Python?</vt:lpstr>
      <vt:lpstr>Flow diagram and syntax</vt:lpstr>
      <vt:lpstr>What is an Array?</vt:lpstr>
      <vt:lpstr>Basic array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:  Python conditions</dc:title>
  <dc:creator>Puranjit Singh</dc:creator>
  <cp:lastModifiedBy>Puranjit Singh</cp:lastModifiedBy>
  <cp:revision>8</cp:revision>
  <dcterms:created xsi:type="dcterms:W3CDTF">2021-09-08T04:19:12Z</dcterms:created>
  <dcterms:modified xsi:type="dcterms:W3CDTF">2021-09-08T16:31:39Z</dcterms:modified>
</cp:coreProperties>
</file>