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D5F37-C583-4B02-86CA-27F30500CE3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61D3-2D7D-4480-BD98-FC0A7A77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3389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AD1D371-4408-42E7-845C-F78DDC397A90}" type="datetime1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100" dirty="0"/>
              <a:t>AGEN</a:t>
            </a:r>
            <a:r>
              <a:rPr lang="en-US" dirty="0"/>
              <a:t> 896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F51732-021B-4AA4-BE31-D7FFE717FB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5178"/>
            <a:ext cx="10058400" cy="3923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8A23-1FB7-4184-A73B-90AFF15B29B6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DCF0-D56B-4E90-B56B-09F184D9AAA4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AFAE-7C82-497B-9668-F8724B0C845A}" type="datetime1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7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274403-FF52-40E1-8DD4-1686638475AA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8996-5251-446E-9674-08DD39B0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086376"/>
            <a:ext cx="10058400" cy="180647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Class 4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Functions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F2B46-95A3-4FB5-AC82-54728B88D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Puranjit Singh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09/08/2021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52EE7-117D-4F8A-B6B2-FBB08C90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E9D-1187-4C23-9DF2-08D1EC425D77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1C64D-7D2C-4356-AA75-28C46142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456F4-40A7-41A6-9B67-0271EA47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4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3262-E8A3-4C87-89C4-1E2C1AA2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B5D2-FD0F-4610-B9ED-40611EA8A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B786-C6B0-45F8-A743-6DB6C08A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8A23-1FB7-4184-A73B-90AFF15B29B6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CD8C-E9CE-4C80-9876-BA7508AD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1A50-8417-4FB4-88B6-F90E6BBC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73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CC2C1A6-C382-469E-962A-49967693D0DB}" vid="{245745D5-082B-4266-866C-481F1FE732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Agen896BasicTemplate</Template>
  <TotalTime>2</TotalTime>
  <Words>15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Times New Roman</vt:lpstr>
      <vt:lpstr>Retrospect</vt:lpstr>
      <vt:lpstr>Data Science Class 4 Methods and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Class 4 Methods and Functions</dc:title>
  <dc:creator>Puranjit Singh</dc:creator>
  <cp:lastModifiedBy>Puranjit Singh</cp:lastModifiedBy>
  <cp:revision>1</cp:revision>
  <dcterms:created xsi:type="dcterms:W3CDTF">2021-09-08T16:45:46Z</dcterms:created>
  <dcterms:modified xsi:type="dcterms:W3CDTF">2021-09-08T16:48:27Z</dcterms:modified>
</cp:coreProperties>
</file>