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FD7F-B462-4F43-AABB-FDF45B18B8D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25CEC-6CBE-4479-8DF9-113431A5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3389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/>
            </a:lvl1pPr>
          </a:lstStyle>
          <a:p>
            <a:fld id="{289BFD5E-86F4-4025-A73F-7BA946546023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AGEN 896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F51732-021B-4AA4-BE31-D7FFE717FB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178"/>
            <a:ext cx="10058400" cy="3923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7B7D3BE-6467-4392-9576-539EB9E0B40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AGEN 896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F51732-021B-4AA4-BE31-D7FFE717FB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DB6999-CEDA-4BB0-A875-A4CFAE67AC3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AGEN 896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F51732-021B-4AA4-BE31-D7FFE717FB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3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B6DF6B-AD42-4AD7-9A8D-2701372FBDD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AGEN 896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0F51732-021B-4AA4-BE31-D7FFE717FB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5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7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EB8AC0-0565-4856-95F1-54CE01A76454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AGEN 896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8996-5251-446E-9674-08DD39B0C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Class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F2B46-95A3-4FB5-AC82-54728B88D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Puranjit Singh</a:t>
            </a:r>
          </a:p>
          <a:p>
            <a:r>
              <a:rPr lang="en-US"/>
              <a:t>09/22/2021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84EF-258C-435B-8959-E6623108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4789-7F33-4144-BA2F-82EDD5DE9B4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5940-74DE-4580-9AE3-21D46F06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 896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06E6-7338-4D52-8AA6-3BB007A9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D3B8-6045-48D9-A462-0B3F2EF4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57EA0-BCE6-4E55-B432-678178A0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6521-5CA4-4CA7-935E-2B41C7A9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D80E-D8CF-4F3F-80D1-3F8308054090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CA5A-C4C9-4BA8-BFC2-839BDC76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 896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41D-5CC2-485B-BE08-5312458B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108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CC2C1A6-C382-469E-962A-49967693D0DB}" vid="{245745D5-082B-4266-866C-481F1FE732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Agen896BasicTemplate</Template>
  <TotalTime>3</TotalTime>
  <Words>15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Times New Roman</vt:lpstr>
      <vt:lpstr>Retrospect</vt:lpstr>
      <vt:lpstr>Data Science Class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Class 6</dc:title>
  <dc:creator>Puranjit Singh</dc:creator>
  <cp:lastModifiedBy>Puranjit Singh</cp:lastModifiedBy>
  <cp:revision>1</cp:revision>
  <dcterms:created xsi:type="dcterms:W3CDTF">2021-09-22T04:56:50Z</dcterms:created>
  <dcterms:modified xsi:type="dcterms:W3CDTF">2021-09-22T05:00:16Z</dcterms:modified>
</cp:coreProperties>
</file>