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27432000" cx="36576000"/>
  <p:notesSz cx="7019925" cy="9305925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40" orient="horz"/>
        <p:guide pos="115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6333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4452" y="698500"/>
            <a:ext cx="4650900" cy="348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dc92a451e_0_426:notes"/>
          <p:cNvSpPr/>
          <p:nvPr>
            <p:ph idx="2" type="sldImg"/>
          </p:nvPr>
        </p:nvSpPr>
        <p:spPr>
          <a:xfrm>
            <a:off x="1184452" y="698500"/>
            <a:ext cx="4650900" cy="348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dc92a451e_0_426:notes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adc92a451e_0_426:notes"/>
          <p:cNvSpPr txBox="1"/>
          <p:nvPr>
            <p:ph idx="12" type="sldNum"/>
          </p:nvPr>
        </p:nvSpPr>
        <p:spPr>
          <a:xfrm>
            <a:off x="3976333" y="8839014"/>
            <a:ext cx="3042000" cy="465300"/>
          </a:xfrm>
          <a:prstGeom prst="rect">
            <a:avLst/>
          </a:prstGeom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dc92a451e_0_602:notes"/>
          <p:cNvSpPr/>
          <p:nvPr>
            <p:ph idx="2" type="sldImg"/>
          </p:nvPr>
        </p:nvSpPr>
        <p:spPr>
          <a:xfrm>
            <a:off x="1184452" y="698500"/>
            <a:ext cx="4650900" cy="348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dc92a451e_0_602:notes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adc92a451e_0_602:notes"/>
          <p:cNvSpPr txBox="1"/>
          <p:nvPr>
            <p:ph idx="12" type="sldNum"/>
          </p:nvPr>
        </p:nvSpPr>
        <p:spPr>
          <a:xfrm>
            <a:off x="3976333" y="8839014"/>
            <a:ext cx="3042000" cy="465300"/>
          </a:xfrm>
          <a:prstGeom prst="rect">
            <a:avLst/>
          </a:prstGeom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dc92a451e_0_608:notes"/>
          <p:cNvSpPr/>
          <p:nvPr>
            <p:ph idx="2" type="sldImg"/>
          </p:nvPr>
        </p:nvSpPr>
        <p:spPr>
          <a:xfrm>
            <a:off x="1184452" y="698500"/>
            <a:ext cx="4650900" cy="348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dc92a451e_0_608:notes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adc92a451e_0_608:notes"/>
          <p:cNvSpPr txBox="1"/>
          <p:nvPr>
            <p:ph idx="12" type="sldNum"/>
          </p:nvPr>
        </p:nvSpPr>
        <p:spPr>
          <a:xfrm>
            <a:off x="3976333" y="8839014"/>
            <a:ext cx="3042000" cy="465300"/>
          </a:xfrm>
          <a:prstGeom prst="rect">
            <a:avLst/>
          </a:prstGeom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dc92a451e_0_614:notes"/>
          <p:cNvSpPr/>
          <p:nvPr>
            <p:ph idx="2" type="sldImg"/>
          </p:nvPr>
        </p:nvSpPr>
        <p:spPr>
          <a:xfrm>
            <a:off x="1184452" y="698500"/>
            <a:ext cx="4650900" cy="348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dc92a451e_0_614:notes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adc92a451e_0_614:notes"/>
          <p:cNvSpPr txBox="1"/>
          <p:nvPr>
            <p:ph idx="12" type="sldNum"/>
          </p:nvPr>
        </p:nvSpPr>
        <p:spPr>
          <a:xfrm>
            <a:off x="3976333" y="8839014"/>
            <a:ext cx="3042000" cy="465300"/>
          </a:xfrm>
          <a:prstGeom prst="rect">
            <a:avLst/>
          </a:prstGeom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dc92a451e_0_648:notes"/>
          <p:cNvSpPr/>
          <p:nvPr>
            <p:ph idx="2" type="sldImg"/>
          </p:nvPr>
        </p:nvSpPr>
        <p:spPr>
          <a:xfrm>
            <a:off x="1184452" y="698500"/>
            <a:ext cx="4650900" cy="348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dc92a451e_0_648:notes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adc92a451e_0_648:notes"/>
          <p:cNvSpPr txBox="1"/>
          <p:nvPr>
            <p:ph idx="12" type="sldNum"/>
          </p:nvPr>
        </p:nvSpPr>
        <p:spPr>
          <a:xfrm>
            <a:off x="3976333" y="8839014"/>
            <a:ext cx="3042000" cy="465300"/>
          </a:xfrm>
          <a:prstGeom prst="rect">
            <a:avLst/>
          </a:prstGeom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dc92a451e_0_620:notes"/>
          <p:cNvSpPr/>
          <p:nvPr>
            <p:ph idx="2" type="sldImg"/>
          </p:nvPr>
        </p:nvSpPr>
        <p:spPr>
          <a:xfrm>
            <a:off x="1184452" y="698500"/>
            <a:ext cx="4650900" cy="348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dc92a451e_0_620:notes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adc92a451e_0_620:notes"/>
          <p:cNvSpPr txBox="1"/>
          <p:nvPr>
            <p:ph idx="12" type="sldNum"/>
          </p:nvPr>
        </p:nvSpPr>
        <p:spPr>
          <a:xfrm>
            <a:off x="3976333" y="8839014"/>
            <a:ext cx="3042000" cy="465300"/>
          </a:xfrm>
          <a:prstGeom prst="rect">
            <a:avLst/>
          </a:prstGeom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c92a451e_0_632:notes"/>
          <p:cNvSpPr/>
          <p:nvPr>
            <p:ph idx="2" type="sldImg"/>
          </p:nvPr>
        </p:nvSpPr>
        <p:spPr>
          <a:xfrm>
            <a:off x="1184452" y="698500"/>
            <a:ext cx="4650900" cy="348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dc92a451e_0_632:notes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adc92a451e_0_632:notes"/>
          <p:cNvSpPr txBox="1"/>
          <p:nvPr>
            <p:ph idx="12" type="sldNum"/>
          </p:nvPr>
        </p:nvSpPr>
        <p:spPr>
          <a:xfrm>
            <a:off x="3976333" y="8839014"/>
            <a:ext cx="3042000" cy="465300"/>
          </a:xfrm>
          <a:prstGeom prst="rect">
            <a:avLst/>
          </a:prstGeom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dc92a451e_0_638:notes"/>
          <p:cNvSpPr/>
          <p:nvPr>
            <p:ph idx="2" type="sldImg"/>
          </p:nvPr>
        </p:nvSpPr>
        <p:spPr>
          <a:xfrm>
            <a:off x="1184452" y="698500"/>
            <a:ext cx="4650900" cy="348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dc92a451e_0_638:notes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adc92a451e_0_638:notes"/>
          <p:cNvSpPr txBox="1"/>
          <p:nvPr>
            <p:ph idx="12" type="sldNum"/>
          </p:nvPr>
        </p:nvSpPr>
        <p:spPr>
          <a:xfrm>
            <a:off x="3976333" y="8839014"/>
            <a:ext cx="3042000" cy="465300"/>
          </a:xfrm>
          <a:prstGeom prst="rect">
            <a:avLst/>
          </a:prstGeom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dc92a451e_0_671:notes"/>
          <p:cNvSpPr/>
          <p:nvPr>
            <p:ph idx="2" type="sldImg"/>
          </p:nvPr>
        </p:nvSpPr>
        <p:spPr>
          <a:xfrm>
            <a:off x="1184452" y="698500"/>
            <a:ext cx="4650900" cy="348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dc92a451e_0_671:notes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adc92a451e_0_671:notes"/>
          <p:cNvSpPr txBox="1"/>
          <p:nvPr>
            <p:ph idx="12" type="sldNum"/>
          </p:nvPr>
        </p:nvSpPr>
        <p:spPr>
          <a:xfrm>
            <a:off x="3976333" y="8839014"/>
            <a:ext cx="3042000" cy="465300"/>
          </a:xfrm>
          <a:prstGeom prst="rect">
            <a:avLst/>
          </a:prstGeom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dc92a451e_0_657:notes"/>
          <p:cNvSpPr/>
          <p:nvPr>
            <p:ph idx="2" type="sldImg"/>
          </p:nvPr>
        </p:nvSpPr>
        <p:spPr>
          <a:xfrm>
            <a:off x="1184452" y="698500"/>
            <a:ext cx="4650900" cy="348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dc92a451e_0_657:notes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adc92a451e_0_657:notes"/>
          <p:cNvSpPr txBox="1"/>
          <p:nvPr>
            <p:ph idx="12" type="sldNum"/>
          </p:nvPr>
        </p:nvSpPr>
        <p:spPr>
          <a:xfrm>
            <a:off x="3976333" y="8839014"/>
            <a:ext cx="3042000" cy="465300"/>
          </a:xfrm>
          <a:prstGeom prst="rect">
            <a:avLst/>
          </a:prstGeom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dc92a451e_0_665:notes"/>
          <p:cNvSpPr/>
          <p:nvPr>
            <p:ph idx="2" type="sldImg"/>
          </p:nvPr>
        </p:nvSpPr>
        <p:spPr>
          <a:xfrm>
            <a:off x="1184452" y="698500"/>
            <a:ext cx="4650900" cy="348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dc92a451e_0_665:notes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adc92a451e_0_665:notes"/>
          <p:cNvSpPr txBox="1"/>
          <p:nvPr>
            <p:ph idx="12" type="sldNum"/>
          </p:nvPr>
        </p:nvSpPr>
        <p:spPr>
          <a:xfrm>
            <a:off x="3976333" y="8839014"/>
            <a:ext cx="3042000" cy="465300"/>
          </a:xfrm>
          <a:prstGeom prst="rect">
            <a:avLst/>
          </a:prstGeom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dc92a451e_0_432:notes"/>
          <p:cNvSpPr/>
          <p:nvPr>
            <p:ph idx="2" type="sldImg"/>
          </p:nvPr>
        </p:nvSpPr>
        <p:spPr>
          <a:xfrm>
            <a:off x="1184452" y="698500"/>
            <a:ext cx="4650900" cy="348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dc92a451e_0_432:notes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adc92a451e_0_432:notes"/>
          <p:cNvSpPr txBox="1"/>
          <p:nvPr>
            <p:ph idx="12" type="sldNum"/>
          </p:nvPr>
        </p:nvSpPr>
        <p:spPr>
          <a:xfrm>
            <a:off x="3976333" y="8839014"/>
            <a:ext cx="3042000" cy="465300"/>
          </a:xfrm>
          <a:prstGeom prst="rect">
            <a:avLst/>
          </a:prstGeom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dc92a451e_0_438:notes"/>
          <p:cNvSpPr/>
          <p:nvPr>
            <p:ph idx="2" type="sldImg"/>
          </p:nvPr>
        </p:nvSpPr>
        <p:spPr>
          <a:xfrm>
            <a:off x="1184452" y="698500"/>
            <a:ext cx="4650900" cy="348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dc92a451e_0_438:notes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adc92a451e_0_438:notes"/>
          <p:cNvSpPr txBox="1"/>
          <p:nvPr>
            <p:ph idx="12" type="sldNum"/>
          </p:nvPr>
        </p:nvSpPr>
        <p:spPr>
          <a:xfrm>
            <a:off x="3976333" y="8839014"/>
            <a:ext cx="3042000" cy="465300"/>
          </a:xfrm>
          <a:prstGeom prst="rect">
            <a:avLst/>
          </a:prstGeom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dc92a451e_0_444:notes"/>
          <p:cNvSpPr/>
          <p:nvPr>
            <p:ph idx="2" type="sldImg"/>
          </p:nvPr>
        </p:nvSpPr>
        <p:spPr>
          <a:xfrm>
            <a:off x="1184452" y="698500"/>
            <a:ext cx="4650900" cy="348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dc92a451e_0_444:notes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adc92a451e_0_444:notes"/>
          <p:cNvSpPr txBox="1"/>
          <p:nvPr>
            <p:ph idx="12" type="sldNum"/>
          </p:nvPr>
        </p:nvSpPr>
        <p:spPr>
          <a:xfrm>
            <a:off x="3976333" y="8839014"/>
            <a:ext cx="3042000" cy="465300"/>
          </a:xfrm>
          <a:prstGeom prst="rect">
            <a:avLst/>
          </a:prstGeom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dc92a451e_0_450:notes"/>
          <p:cNvSpPr/>
          <p:nvPr>
            <p:ph idx="2" type="sldImg"/>
          </p:nvPr>
        </p:nvSpPr>
        <p:spPr>
          <a:xfrm>
            <a:off x="1184452" y="698500"/>
            <a:ext cx="4650900" cy="348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dc92a451e_0_450:notes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adc92a451e_0_450:notes"/>
          <p:cNvSpPr txBox="1"/>
          <p:nvPr>
            <p:ph idx="12" type="sldNum"/>
          </p:nvPr>
        </p:nvSpPr>
        <p:spPr>
          <a:xfrm>
            <a:off x="3976333" y="8839014"/>
            <a:ext cx="3042000" cy="465300"/>
          </a:xfrm>
          <a:prstGeom prst="rect">
            <a:avLst/>
          </a:prstGeom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dc92a451e_0_456:notes"/>
          <p:cNvSpPr/>
          <p:nvPr>
            <p:ph idx="2" type="sldImg"/>
          </p:nvPr>
        </p:nvSpPr>
        <p:spPr>
          <a:xfrm>
            <a:off x="1184452" y="698500"/>
            <a:ext cx="4650900" cy="348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dc92a451e_0_456:notes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adc92a451e_0_456:notes"/>
          <p:cNvSpPr txBox="1"/>
          <p:nvPr>
            <p:ph idx="12" type="sldNum"/>
          </p:nvPr>
        </p:nvSpPr>
        <p:spPr>
          <a:xfrm>
            <a:off x="3976333" y="8839014"/>
            <a:ext cx="3042000" cy="465300"/>
          </a:xfrm>
          <a:prstGeom prst="rect">
            <a:avLst/>
          </a:prstGeom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c92a451e_0_462:notes"/>
          <p:cNvSpPr/>
          <p:nvPr>
            <p:ph idx="2" type="sldImg"/>
          </p:nvPr>
        </p:nvSpPr>
        <p:spPr>
          <a:xfrm>
            <a:off x="1184452" y="698500"/>
            <a:ext cx="4650900" cy="348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dc92a451e_0_462:notes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adc92a451e_0_462:notes"/>
          <p:cNvSpPr txBox="1"/>
          <p:nvPr>
            <p:ph idx="12" type="sldNum"/>
          </p:nvPr>
        </p:nvSpPr>
        <p:spPr>
          <a:xfrm>
            <a:off x="3976333" y="8839014"/>
            <a:ext cx="3042000" cy="465300"/>
          </a:xfrm>
          <a:prstGeom prst="rect">
            <a:avLst/>
          </a:prstGeom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dc92a451e_0_468:notes"/>
          <p:cNvSpPr/>
          <p:nvPr>
            <p:ph idx="2" type="sldImg"/>
          </p:nvPr>
        </p:nvSpPr>
        <p:spPr>
          <a:xfrm>
            <a:off x="1184452" y="698500"/>
            <a:ext cx="4650900" cy="348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dc92a451e_0_468:notes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adc92a451e_0_468:notes"/>
          <p:cNvSpPr txBox="1"/>
          <p:nvPr>
            <p:ph idx="12" type="sldNum"/>
          </p:nvPr>
        </p:nvSpPr>
        <p:spPr>
          <a:xfrm>
            <a:off x="3976333" y="8839014"/>
            <a:ext cx="3042000" cy="465300"/>
          </a:xfrm>
          <a:prstGeom prst="rect">
            <a:avLst/>
          </a:prstGeom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dc92a451e_0_596:notes"/>
          <p:cNvSpPr/>
          <p:nvPr>
            <p:ph idx="2" type="sldImg"/>
          </p:nvPr>
        </p:nvSpPr>
        <p:spPr>
          <a:xfrm>
            <a:off x="1184452" y="698500"/>
            <a:ext cx="4650900" cy="348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dc92a451e_0_596:notes"/>
          <p:cNvSpPr txBox="1"/>
          <p:nvPr>
            <p:ph idx="1" type="body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adc92a451e_0_596:notes"/>
          <p:cNvSpPr txBox="1"/>
          <p:nvPr>
            <p:ph idx="12" type="sldNum"/>
          </p:nvPr>
        </p:nvSpPr>
        <p:spPr>
          <a:xfrm>
            <a:off x="3976333" y="8839014"/>
            <a:ext cx="3042000" cy="465300"/>
          </a:xfrm>
          <a:prstGeom prst="rect">
            <a:avLst/>
          </a:prstGeom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2"/>
          <p:cNvCxnSpPr/>
          <p:nvPr/>
        </p:nvCxnSpPr>
        <p:spPr>
          <a:xfrm>
            <a:off x="28030941" y="16943400"/>
            <a:ext cx="22488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p2"/>
          <p:cNvCxnSpPr/>
          <p:nvPr/>
        </p:nvCxnSpPr>
        <p:spPr>
          <a:xfrm>
            <a:off x="6300140" y="16844008"/>
            <a:ext cx="22488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" name="Google Shape;16;p2"/>
          <p:cNvGrpSpPr/>
          <p:nvPr/>
        </p:nvGrpSpPr>
        <p:grpSpPr>
          <a:xfrm>
            <a:off x="4016577" y="5450766"/>
            <a:ext cx="28546671" cy="812795"/>
            <a:chOff x="1346429" y="1011300"/>
            <a:chExt cx="6452100" cy="152400"/>
          </a:xfrm>
        </p:grpSpPr>
        <p:cxnSp>
          <p:nvCxnSpPr>
            <p:cNvPr id="17" name="Google Shape;17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" name="Google Shape;19;p2"/>
          <p:cNvGrpSpPr/>
          <p:nvPr/>
        </p:nvGrpSpPr>
        <p:grpSpPr>
          <a:xfrm>
            <a:off x="4016604" y="21168401"/>
            <a:ext cx="28546671" cy="812795"/>
            <a:chOff x="1346435" y="3969088"/>
            <a:chExt cx="6452100" cy="152400"/>
          </a:xfrm>
        </p:grpSpPr>
        <p:cxnSp>
          <p:nvCxnSpPr>
            <p:cNvPr id="20" name="Google Shape;20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4016600" y="9342742"/>
            <a:ext cx="28546800" cy="54528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8548900" y="15200208"/>
            <a:ext cx="19482000" cy="4227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-300" y="26910400"/>
            <a:ext cx="36576000" cy="52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1246800" y="6959200"/>
            <a:ext cx="34082400" cy="82047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7800"/>
              <a:buNone/>
              <a:defRPr sz="57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7800"/>
              <a:buNone/>
              <a:defRPr sz="578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7800"/>
              <a:buNone/>
              <a:defRPr sz="578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7800"/>
              <a:buNone/>
              <a:defRPr sz="578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7800"/>
              <a:buNone/>
              <a:defRPr sz="578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7800"/>
              <a:buNone/>
              <a:defRPr sz="578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7800"/>
              <a:buNone/>
              <a:defRPr sz="578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7800"/>
              <a:buNone/>
              <a:defRPr sz="578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7800"/>
              <a:buNone/>
              <a:defRPr sz="578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1246800" y="15976800"/>
            <a:ext cx="34082400" cy="5715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indent="-736600" lvl="0" marL="457200" algn="ctr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indent="-622300" lvl="1" marL="914400" algn="ctr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2pPr>
            <a:lvl3pPr indent="-622300" lvl="2" marL="1371600" algn="ctr">
              <a:spcBef>
                <a:spcPts val="7100"/>
              </a:spcBef>
              <a:spcAft>
                <a:spcPts val="0"/>
              </a:spcAft>
              <a:buSzPts val="6200"/>
              <a:buChar char="■"/>
              <a:defRPr/>
            </a:lvl3pPr>
            <a:lvl4pPr indent="-622300" lvl="3" marL="1828800" algn="ctr">
              <a:spcBef>
                <a:spcPts val="7100"/>
              </a:spcBef>
              <a:spcAft>
                <a:spcPts val="0"/>
              </a:spcAft>
              <a:buSzPts val="6200"/>
              <a:buChar char="●"/>
              <a:defRPr/>
            </a:lvl4pPr>
            <a:lvl5pPr indent="-622300" lvl="4" marL="2286000" algn="ctr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5pPr>
            <a:lvl6pPr indent="-622300" lvl="5" marL="2743200" algn="ctr">
              <a:spcBef>
                <a:spcPts val="7100"/>
              </a:spcBef>
              <a:spcAft>
                <a:spcPts val="0"/>
              </a:spcAft>
              <a:buSzPts val="6200"/>
              <a:buChar char="■"/>
              <a:defRPr/>
            </a:lvl6pPr>
            <a:lvl7pPr indent="-622300" lvl="6" marL="3200400" algn="ctr">
              <a:spcBef>
                <a:spcPts val="7100"/>
              </a:spcBef>
              <a:spcAft>
                <a:spcPts val="0"/>
              </a:spcAft>
              <a:buSzPts val="6200"/>
              <a:buChar char="●"/>
              <a:defRPr/>
            </a:lvl7pPr>
            <a:lvl8pPr indent="-622300" lvl="7" marL="3657600" algn="ctr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8pPr>
            <a:lvl9pPr indent="-622300" lvl="8" marL="4114800" algn="ctr">
              <a:spcBef>
                <a:spcPts val="7100"/>
              </a:spcBef>
              <a:spcAft>
                <a:spcPts val="7100"/>
              </a:spcAft>
              <a:buSzPts val="62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-200" y="13716800"/>
            <a:ext cx="36576000" cy="1371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1246800" y="4345600"/>
            <a:ext cx="34285200" cy="5024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300" y="26910400"/>
            <a:ext cx="36576000" cy="52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1246800" y="2373467"/>
            <a:ext cx="34082400" cy="3772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246800" y="6753733"/>
            <a:ext cx="34082400" cy="176145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indent="-736600" lvl="0" marL="457200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indent="-622300" lvl="1" marL="914400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2pPr>
            <a:lvl3pPr indent="-622300" lvl="2" marL="1371600">
              <a:spcBef>
                <a:spcPts val="7100"/>
              </a:spcBef>
              <a:spcAft>
                <a:spcPts val="0"/>
              </a:spcAft>
              <a:buSzPts val="6200"/>
              <a:buChar char="■"/>
              <a:defRPr/>
            </a:lvl3pPr>
            <a:lvl4pPr indent="-622300" lvl="3" marL="1828800">
              <a:spcBef>
                <a:spcPts val="7100"/>
              </a:spcBef>
              <a:spcAft>
                <a:spcPts val="0"/>
              </a:spcAft>
              <a:buSzPts val="6200"/>
              <a:buChar char="●"/>
              <a:defRPr/>
            </a:lvl4pPr>
            <a:lvl5pPr indent="-622300" lvl="4" marL="2286000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5pPr>
            <a:lvl6pPr indent="-622300" lvl="5" marL="2743200">
              <a:spcBef>
                <a:spcPts val="7100"/>
              </a:spcBef>
              <a:spcAft>
                <a:spcPts val="0"/>
              </a:spcAft>
              <a:buSzPts val="6200"/>
              <a:buChar char="■"/>
              <a:defRPr/>
            </a:lvl6pPr>
            <a:lvl7pPr indent="-622300" lvl="6" marL="3200400">
              <a:spcBef>
                <a:spcPts val="7100"/>
              </a:spcBef>
              <a:spcAft>
                <a:spcPts val="0"/>
              </a:spcAft>
              <a:buSzPts val="6200"/>
              <a:buChar char="●"/>
              <a:defRPr/>
            </a:lvl7pPr>
            <a:lvl8pPr indent="-622300" lvl="7" marL="3657600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8pPr>
            <a:lvl9pPr indent="-622300" lvl="8" marL="4114800">
              <a:spcBef>
                <a:spcPts val="7100"/>
              </a:spcBef>
              <a:spcAft>
                <a:spcPts val="7100"/>
              </a:spcAft>
              <a:buSzPts val="62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246800" y="2373467"/>
            <a:ext cx="34082400" cy="3772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246800" y="6752933"/>
            <a:ext cx="15999600" cy="176145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indent="-622300" lvl="0" marL="4572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1pPr>
            <a:lvl2pPr indent="-565150" lvl="1" marL="9144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2pPr>
            <a:lvl3pPr indent="-565150" lvl="2" marL="1371600">
              <a:spcBef>
                <a:spcPts val="7100"/>
              </a:spcBef>
              <a:spcAft>
                <a:spcPts val="0"/>
              </a:spcAft>
              <a:buSzPts val="5300"/>
              <a:buChar char="■"/>
              <a:defRPr sz="5300"/>
            </a:lvl3pPr>
            <a:lvl4pPr indent="-565150" lvl="3" marL="1828800">
              <a:spcBef>
                <a:spcPts val="7100"/>
              </a:spcBef>
              <a:spcAft>
                <a:spcPts val="0"/>
              </a:spcAft>
              <a:buSzPts val="5300"/>
              <a:buChar char="●"/>
              <a:defRPr sz="5300"/>
            </a:lvl4pPr>
            <a:lvl5pPr indent="-565150" lvl="4" marL="22860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5pPr>
            <a:lvl6pPr indent="-565150" lvl="5" marL="2743200">
              <a:spcBef>
                <a:spcPts val="7100"/>
              </a:spcBef>
              <a:spcAft>
                <a:spcPts val="0"/>
              </a:spcAft>
              <a:buSzPts val="5300"/>
              <a:buChar char="■"/>
              <a:defRPr sz="5300"/>
            </a:lvl6pPr>
            <a:lvl7pPr indent="-565150" lvl="6" marL="3200400">
              <a:spcBef>
                <a:spcPts val="7100"/>
              </a:spcBef>
              <a:spcAft>
                <a:spcPts val="0"/>
              </a:spcAft>
              <a:buSzPts val="5300"/>
              <a:buChar char="●"/>
              <a:defRPr sz="5300"/>
            </a:lvl7pPr>
            <a:lvl8pPr indent="-565150" lvl="7" marL="36576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8pPr>
            <a:lvl9pPr indent="-565150" lvl="8" marL="4114800">
              <a:spcBef>
                <a:spcPts val="7100"/>
              </a:spcBef>
              <a:spcAft>
                <a:spcPts val="7100"/>
              </a:spcAft>
              <a:buSzPts val="5300"/>
              <a:buChar char="■"/>
              <a:defRPr sz="53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19329600" y="6752933"/>
            <a:ext cx="15999600" cy="176145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indent="-622300" lvl="0" marL="4572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1pPr>
            <a:lvl2pPr indent="-565150" lvl="1" marL="9144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2pPr>
            <a:lvl3pPr indent="-565150" lvl="2" marL="1371600">
              <a:spcBef>
                <a:spcPts val="7100"/>
              </a:spcBef>
              <a:spcAft>
                <a:spcPts val="0"/>
              </a:spcAft>
              <a:buSzPts val="5300"/>
              <a:buChar char="■"/>
              <a:defRPr sz="5300"/>
            </a:lvl3pPr>
            <a:lvl4pPr indent="-565150" lvl="3" marL="1828800">
              <a:spcBef>
                <a:spcPts val="7100"/>
              </a:spcBef>
              <a:spcAft>
                <a:spcPts val="0"/>
              </a:spcAft>
              <a:buSzPts val="5300"/>
              <a:buChar char="●"/>
              <a:defRPr sz="5300"/>
            </a:lvl4pPr>
            <a:lvl5pPr indent="-565150" lvl="4" marL="22860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5pPr>
            <a:lvl6pPr indent="-565150" lvl="5" marL="2743200">
              <a:spcBef>
                <a:spcPts val="7100"/>
              </a:spcBef>
              <a:spcAft>
                <a:spcPts val="0"/>
              </a:spcAft>
              <a:buSzPts val="5300"/>
              <a:buChar char="■"/>
              <a:defRPr sz="5300"/>
            </a:lvl6pPr>
            <a:lvl7pPr indent="-565150" lvl="6" marL="3200400">
              <a:spcBef>
                <a:spcPts val="7100"/>
              </a:spcBef>
              <a:spcAft>
                <a:spcPts val="0"/>
              </a:spcAft>
              <a:buSzPts val="5300"/>
              <a:buChar char="●"/>
              <a:defRPr sz="5300"/>
            </a:lvl7pPr>
            <a:lvl8pPr indent="-565150" lvl="7" marL="36576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8pPr>
            <a:lvl9pPr indent="-565150" lvl="8" marL="4114800">
              <a:spcBef>
                <a:spcPts val="7100"/>
              </a:spcBef>
              <a:spcAft>
                <a:spcPts val="7100"/>
              </a:spcAft>
              <a:buSzPts val="5300"/>
              <a:buChar char="■"/>
              <a:defRPr sz="5300"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246800" y="2373467"/>
            <a:ext cx="34082400" cy="3772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246800" y="2963200"/>
            <a:ext cx="11232000" cy="40305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246800" y="7411200"/>
            <a:ext cx="11232000" cy="169569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indent="-565150" lvl="0" marL="4572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1pPr>
            <a:lvl2pPr indent="-565150" lvl="1" marL="9144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2pPr>
            <a:lvl3pPr indent="-565150" lvl="2" marL="1371600">
              <a:spcBef>
                <a:spcPts val="7100"/>
              </a:spcBef>
              <a:spcAft>
                <a:spcPts val="0"/>
              </a:spcAft>
              <a:buSzPts val="5300"/>
              <a:buChar char="■"/>
              <a:defRPr sz="5300"/>
            </a:lvl3pPr>
            <a:lvl4pPr indent="-565150" lvl="3" marL="1828800">
              <a:spcBef>
                <a:spcPts val="7100"/>
              </a:spcBef>
              <a:spcAft>
                <a:spcPts val="0"/>
              </a:spcAft>
              <a:buSzPts val="5300"/>
              <a:buChar char="●"/>
              <a:defRPr sz="5300"/>
            </a:lvl4pPr>
            <a:lvl5pPr indent="-565150" lvl="4" marL="22860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5pPr>
            <a:lvl6pPr indent="-565150" lvl="5" marL="2743200">
              <a:spcBef>
                <a:spcPts val="7100"/>
              </a:spcBef>
              <a:spcAft>
                <a:spcPts val="0"/>
              </a:spcAft>
              <a:buSzPts val="5300"/>
              <a:buChar char="■"/>
              <a:defRPr sz="5300"/>
            </a:lvl6pPr>
            <a:lvl7pPr indent="-565150" lvl="6" marL="3200400">
              <a:spcBef>
                <a:spcPts val="7100"/>
              </a:spcBef>
              <a:spcAft>
                <a:spcPts val="0"/>
              </a:spcAft>
              <a:buSzPts val="5300"/>
              <a:buChar char="●"/>
              <a:defRPr sz="5300"/>
            </a:lvl7pPr>
            <a:lvl8pPr indent="-565150" lvl="7" marL="36576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8pPr>
            <a:lvl9pPr indent="-565150" lvl="8" marL="4114800">
              <a:spcBef>
                <a:spcPts val="7100"/>
              </a:spcBef>
              <a:spcAft>
                <a:spcPts val="7100"/>
              </a:spcAft>
              <a:buSzPts val="5300"/>
              <a:buChar char="■"/>
              <a:defRPr sz="53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1961000" y="2807200"/>
            <a:ext cx="22454400" cy="218175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b="0" sz="2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b="0" sz="2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b="0" sz="2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b="0" sz="2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b="0" sz="2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b="0" sz="2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b="0" sz="2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b="0" sz="2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b="0" sz="2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18288000" y="0"/>
            <a:ext cx="18288000" cy="27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9"/>
          <p:cNvCxnSpPr/>
          <p:nvPr/>
        </p:nvCxnSpPr>
        <p:spPr>
          <a:xfrm>
            <a:off x="20118700" y="23976000"/>
            <a:ext cx="1873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9"/>
          <p:cNvSpPr txBox="1"/>
          <p:nvPr>
            <p:ph type="title"/>
          </p:nvPr>
        </p:nvSpPr>
        <p:spPr>
          <a:xfrm>
            <a:off x="1062000" y="5544933"/>
            <a:ext cx="16180800" cy="89376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1062000" y="14543333"/>
            <a:ext cx="16180800" cy="65871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19758000" y="3862400"/>
            <a:ext cx="15348000" cy="197073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indent="-736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Char char="●"/>
              <a:defRPr>
                <a:solidFill>
                  <a:schemeClr val="lt1"/>
                </a:solidFill>
              </a:defRPr>
            </a:lvl1pPr>
            <a:lvl2pPr indent="-622300" lvl="1" marL="914400">
              <a:spcBef>
                <a:spcPts val="7100"/>
              </a:spcBef>
              <a:spcAft>
                <a:spcPts val="0"/>
              </a:spcAft>
              <a:buClr>
                <a:schemeClr val="lt1"/>
              </a:buClr>
              <a:buSzPts val="6200"/>
              <a:buChar char="○"/>
              <a:defRPr>
                <a:solidFill>
                  <a:schemeClr val="lt1"/>
                </a:solidFill>
              </a:defRPr>
            </a:lvl2pPr>
            <a:lvl3pPr indent="-622300" lvl="2" marL="1371600">
              <a:spcBef>
                <a:spcPts val="7100"/>
              </a:spcBef>
              <a:spcAft>
                <a:spcPts val="0"/>
              </a:spcAft>
              <a:buClr>
                <a:schemeClr val="lt1"/>
              </a:buClr>
              <a:buSzPts val="6200"/>
              <a:buChar char="■"/>
              <a:defRPr>
                <a:solidFill>
                  <a:schemeClr val="lt1"/>
                </a:solidFill>
              </a:defRPr>
            </a:lvl3pPr>
            <a:lvl4pPr indent="-622300" lvl="3" marL="1828800">
              <a:spcBef>
                <a:spcPts val="7100"/>
              </a:spcBef>
              <a:spcAft>
                <a:spcPts val="0"/>
              </a:spcAft>
              <a:buClr>
                <a:schemeClr val="lt1"/>
              </a:buClr>
              <a:buSzPts val="6200"/>
              <a:buChar char="●"/>
              <a:defRPr>
                <a:solidFill>
                  <a:schemeClr val="lt1"/>
                </a:solidFill>
              </a:defRPr>
            </a:lvl4pPr>
            <a:lvl5pPr indent="-622300" lvl="4" marL="2286000">
              <a:spcBef>
                <a:spcPts val="7100"/>
              </a:spcBef>
              <a:spcAft>
                <a:spcPts val="0"/>
              </a:spcAft>
              <a:buClr>
                <a:schemeClr val="lt1"/>
              </a:buClr>
              <a:buSzPts val="6200"/>
              <a:buChar char="○"/>
              <a:defRPr>
                <a:solidFill>
                  <a:schemeClr val="lt1"/>
                </a:solidFill>
              </a:defRPr>
            </a:lvl5pPr>
            <a:lvl6pPr indent="-622300" lvl="5" marL="2743200">
              <a:spcBef>
                <a:spcPts val="7100"/>
              </a:spcBef>
              <a:spcAft>
                <a:spcPts val="0"/>
              </a:spcAft>
              <a:buClr>
                <a:schemeClr val="lt1"/>
              </a:buClr>
              <a:buSzPts val="6200"/>
              <a:buChar char="■"/>
              <a:defRPr>
                <a:solidFill>
                  <a:schemeClr val="lt1"/>
                </a:solidFill>
              </a:defRPr>
            </a:lvl6pPr>
            <a:lvl7pPr indent="-622300" lvl="6" marL="3200400">
              <a:spcBef>
                <a:spcPts val="7100"/>
              </a:spcBef>
              <a:spcAft>
                <a:spcPts val="0"/>
              </a:spcAft>
              <a:buClr>
                <a:schemeClr val="lt1"/>
              </a:buClr>
              <a:buSzPts val="6200"/>
              <a:buChar char="●"/>
              <a:defRPr>
                <a:solidFill>
                  <a:schemeClr val="lt1"/>
                </a:solidFill>
              </a:defRPr>
            </a:lvl7pPr>
            <a:lvl8pPr indent="-622300" lvl="7" marL="3657600">
              <a:spcBef>
                <a:spcPts val="7100"/>
              </a:spcBef>
              <a:spcAft>
                <a:spcPts val="0"/>
              </a:spcAft>
              <a:buClr>
                <a:schemeClr val="lt1"/>
              </a:buClr>
              <a:buSzPts val="6200"/>
              <a:buChar char="○"/>
              <a:defRPr>
                <a:solidFill>
                  <a:schemeClr val="lt1"/>
                </a:solidFill>
              </a:defRPr>
            </a:lvl8pPr>
            <a:lvl9pPr indent="-622300" lvl="8" marL="4114800">
              <a:spcBef>
                <a:spcPts val="7100"/>
              </a:spcBef>
              <a:spcAft>
                <a:spcPts val="7100"/>
              </a:spcAft>
              <a:buClr>
                <a:schemeClr val="lt1"/>
              </a:buClr>
              <a:buSzPts val="6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1246800" y="22563867"/>
            <a:ext cx="23995200" cy="31935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PT Sans Narrow"/>
              <a:buNone/>
              <a:defRPr sz="107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246800" y="2373467"/>
            <a:ext cx="34082400" cy="3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6325" lIns="406325" spcFirstLastPara="1" rIns="406325" wrap="square" tIns="406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0"/>
              <a:buFont typeface="PT Sans Narrow"/>
              <a:buNone/>
              <a:defRPr b="1" sz="16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0"/>
              <a:buFont typeface="PT Sans Narrow"/>
              <a:buNone/>
              <a:defRPr b="1" sz="16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0"/>
              <a:buFont typeface="PT Sans Narrow"/>
              <a:buNone/>
              <a:defRPr b="1" sz="16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0"/>
              <a:buFont typeface="PT Sans Narrow"/>
              <a:buNone/>
              <a:defRPr b="1" sz="16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0"/>
              <a:buFont typeface="PT Sans Narrow"/>
              <a:buNone/>
              <a:defRPr b="1" sz="16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0"/>
              <a:buFont typeface="PT Sans Narrow"/>
              <a:buNone/>
              <a:defRPr b="1" sz="16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0"/>
              <a:buFont typeface="PT Sans Narrow"/>
              <a:buNone/>
              <a:defRPr b="1" sz="16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0"/>
              <a:buFont typeface="PT Sans Narrow"/>
              <a:buNone/>
              <a:defRPr b="1" sz="16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0"/>
              <a:buFont typeface="PT Sans Narrow"/>
              <a:buNone/>
              <a:defRPr b="1" sz="16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246800" y="6753733"/>
            <a:ext cx="34082400" cy="176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6325" lIns="406325" spcFirstLastPara="1" rIns="406325" wrap="square" tIns="406325">
            <a:noAutofit/>
          </a:bodyPr>
          <a:lstStyle>
            <a:lvl1pPr indent="-736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Open Sans"/>
              <a:buChar char="●"/>
              <a:defRPr sz="8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22300" lvl="1" marL="9144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Open Sans"/>
              <a:buChar char="○"/>
              <a:defRPr sz="6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22300" lvl="2" marL="13716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Open Sans"/>
              <a:buChar char="■"/>
              <a:defRPr sz="6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22300" lvl="3" marL="18288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Open Sans"/>
              <a:buChar char="●"/>
              <a:defRPr sz="6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622300" lvl="4" marL="22860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Open Sans"/>
              <a:buChar char="○"/>
              <a:defRPr sz="6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622300" lvl="5" marL="27432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Open Sans"/>
              <a:buChar char="■"/>
              <a:defRPr sz="6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622300" lvl="6" marL="32004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Open Sans"/>
              <a:buChar char="●"/>
              <a:defRPr sz="6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622300" lvl="7" marL="36576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Open Sans"/>
              <a:buChar char="○"/>
              <a:defRPr sz="6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622300" lvl="8" marL="4114800">
              <a:lnSpc>
                <a:spcPct val="115000"/>
              </a:lnSpc>
              <a:spcBef>
                <a:spcPts val="7100"/>
              </a:spcBef>
              <a:spcAft>
                <a:spcPts val="7100"/>
              </a:spcAft>
              <a:buClr>
                <a:schemeClr val="dk2"/>
              </a:buClr>
              <a:buSzPts val="6200"/>
              <a:buFont typeface="Open Sans"/>
              <a:buChar char="■"/>
              <a:defRPr sz="6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 algn="r">
              <a:buNone/>
              <a:defRPr sz="4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4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4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4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4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4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4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4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4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ctrTitle"/>
          </p:nvPr>
        </p:nvSpPr>
        <p:spPr>
          <a:xfrm>
            <a:off x="4016600" y="9342742"/>
            <a:ext cx="28546800" cy="54528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 Tracking System</a:t>
            </a:r>
            <a:endParaRPr/>
          </a:p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8548900" y="15200208"/>
            <a:ext cx="19482000" cy="4227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/>
              <a:t>By: Haozhen Yang, Keqing Guan, Hang Zong, Jiazhen Yu, Mufeng Xie, Tianxiang Chu</a:t>
            </a:r>
            <a:endParaRPr sz="4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1246800" y="2373467"/>
            <a:ext cx="34082400" cy="3772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Chart on the Webpage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800" y="6753718"/>
            <a:ext cx="34082398" cy="514318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type="title"/>
          </p:nvPr>
        </p:nvSpPr>
        <p:spPr>
          <a:xfrm>
            <a:off x="767200" y="13190592"/>
            <a:ext cx="34082400" cy="3772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Folders in the Google Drive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6800" y="16963405"/>
            <a:ext cx="33602799" cy="6800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1246800" y="2373467"/>
            <a:ext cx="34082400" cy="3772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Story 5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1246800" y="6753733"/>
            <a:ext cx="34082400" cy="176145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-736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As an advisor</a:t>
            </a:r>
            <a:endParaRPr/>
          </a:p>
          <a:p>
            <a:pPr indent="-736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So that I can change the loaded google sheet</a:t>
            </a:r>
            <a:endParaRPr/>
          </a:p>
          <a:p>
            <a:pPr indent="-736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I want to add students that are not on the google sheet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1246800" y="2373467"/>
            <a:ext cx="34082400" cy="3772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350" y="6146227"/>
            <a:ext cx="34082400" cy="1868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1246800" y="2373467"/>
            <a:ext cx="34082400" cy="3772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513" y="9195014"/>
            <a:ext cx="34538972" cy="62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1246800" y="2373467"/>
            <a:ext cx="34082400" cy="3772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Story 6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1246800" y="6753733"/>
            <a:ext cx="34082400" cy="176145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-736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As an advisor</a:t>
            </a:r>
            <a:endParaRPr/>
          </a:p>
          <a:p>
            <a:pPr indent="-736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So that I can manage the current students and the former students separately</a:t>
            </a:r>
            <a:endParaRPr/>
          </a:p>
          <a:p>
            <a:pPr indent="-736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I want to be able to switch between the current student chart and the former student chart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800" y="17514954"/>
            <a:ext cx="34082400" cy="6960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1246800" y="2373467"/>
            <a:ext cx="34082400" cy="3772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Story 7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1246800" y="6753733"/>
            <a:ext cx="34082400" cy="176145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-736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As an advisor </a:t>
            </a:r>
            <a:endParaRPr/>
          </a:p>
          <a:p>
            <a:pPr indent="-736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So that I can change the information of the students </a:t>
            </a:r>
            <a:endParaRPr/>
          </a:p>
          <a:p>
            <a:pPr indent="-736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I want to edit the information of the students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1246800" y="2373467"/>
            <a:ext cx="34082400" cy="3772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Edit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800" y="9360625"/>
            <a:ext cx="34082400" cy="10934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1246800" y="2373467"/>
            <a:ext cx="34082400" cy="3772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 page</a:t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0250" y="1527568"/>
            <a:ext cx="6496300" cy="2437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246800" y="2373467"/>
            <a:ext cx="34082400" cy="3772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Edit</a:t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800" y="10229599"/>
            <a:ext cx="34082403" cy="11459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1246800" y="2373467"/>
            <a:ext cx="34082400" cy="3772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Story 8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1246800" y="6753733"/>
            <a:ext cx="34082400" cy="176145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-736600" lvl="0" marL="457200" rtl="0" algn="l"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As an advisor</a:t>
            </a:r>
            <a:endParaRPr/>
          </a:p>
          <a:p>
            <a:pPr indent="-736600" lvl="0" marL="457200" rtl="0" algn="l"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So that i can manage the files of the students</a:t>
            </a:r>
            <a:endParaRPr/>
          </a:p>
          <a:p>
            <a:pPr indent="-736600" lvl="0" marL="457200" rtl="0" algn="l"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I want to </a:t>
            </a:r>
            <a:r>
              <a:rPr lang="en-US"/>
              <a:t>upload</a:t>
            </a:r>
            <a:r>
              <a:rPr lang="en-US"/>
              <a:t> files to the system</a:t>
            </a:r>
            <a:endParaRPr/>
          </a:p>
          <a:p>
            <a:pPr indent="0" lvl="0" marL="0" rtl="0" algn="l">
              <a:spcBef>
                <a:spcPts val="7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36600" lvl="0" marL="457200" rtl="0" algn="l"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Since we give each student a folder, the user can simply click on the folder link and upload any file to the folder. Therefore, we did not implement this user story.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7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1246800" y="2373467"/>
            <a:ext cx="34082400" cy="3772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1246800" y="6753733"/>
            <a:ext cx="34082400" cy="176145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-736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Goal: Develop a tracking system for graduate students</a:t>
            </a:r>
            <a:endParaRPr/>
          </a:p>
          <a:p>
            <a:pPr indent="-736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Stakeholders: Graduate advisors of CSCE Department of Texas A&amp;M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1246800" y="2373467"/>
            <a:ext cx="34082400" cy="3772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story 1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1246800" y="6753723"/>
            <a:ext cx="34082400" cy="12205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-736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As an advisor</a:t>
            </a:r>
            <a:endParaRPr/>
          </a:p>
          <a:p>
            <a:pPr indent="-736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So that I can load the information of the students from google sheets easily</a:t>
            </a:r>
            <a:endParaRPr/>
          </a:p>
          <a:p>
            <a:pPr indent="-736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 I want to have the information as a chart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25" y="6869075"/>
            <a:ext cx="33836147" cy="32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1369925" y="1969975"/>
            <a:ext cx="2679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Google Sheet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1369925" y="11995250"/>
            <a:ext cx="2679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Chart on Our Webpage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825" y="16654700"/>
            <a:ext cx="34156253" cy="46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1246800" y="2373467"/>
            <a:ext cx="34082400" cy="3772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Story 2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1246800" y="6753733"/>
            <a:ext cx="34082400" cy="176145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-736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As an advisor</a:t>
            </a:r>
            <a:endParaRPr/>
          </a:p>
          <a:p>
            <a:pPr indent="-736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So I can click on the name of the students</a:t>
            </a:r>
            <a:endParaRPr/>
          </a:p>
          <a:p>
            <a:pPr indent="-736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I want to be able to see more information when clicking on the names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1246800" y="2373467"/>
            <a:ext cx="34082400" cy="3772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Pop-up dialog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800" y="8582528"/>
            <a:ext cx="33172003" cy="1179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1246800" y="2373467"/>
            <a:ext cx="34082400" cy="3772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Story 3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1246800" y="6753733"/>
            <a:ext cx="34082400" cy="176145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-736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As an advisor</a:t>
            </a:r>
            <a:endParaRPr/>
          </a:p>
          <a:p>
            <a:pPr indent="-736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So that I can search for students’ information</a:t>
            </a:r>
            <a:endParaRPr/>
          </a:p>
          <a:p>
            <a:pPr indent="-736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i want to find a student by his/her UIN or name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1246800" y="2373467"/>
            <a:ext cx="34082400" cy="3772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Search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800" y="6753717"/>
            <a:ext cx="34082402" cy="549106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>
            <p:ph type="title"/>
          </p:nvPr>
        </p:nvSpPr>
        <p:spPr>
          <a:xfrm>
            <a:off x="1246800" y="13715992"/>
            <a:ext cx="34082400" cy="3772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</a:t>
            </a:r>
            <a:r>
              <a:rPr lang="en-US"/>
              <a:t> Search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6800" y="17878202"/>
            <a:ext cx="34082402" cy="234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1246800" y="2373467"/>
            <a:ext cx="34082400" cy="3772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Story 4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1246800" y="6753733"/>
            <a:ext cx="34082400" cy="176145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-736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As an Advisor</a:t>
            </a:r>
            <a:endParaRPr/>
          </a:p>
          <a:p>
            <a:pPr indent="-736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So that I can give each student a folder in google drive</a:t>
            </a:r>
            <a:endParaRPr/>
          </a:p>
          <a:p>
            <a:pPr indent="-736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0"/>
              <a:buChar char="●"/>
            </a:pPr>
            <a:r>
              <a:rPr lang="en-US"/>
              <a:t>i want to save all the files of the students in the google drive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