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Hd0nM6sDsU2uRnz6QDdG51YjQ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4088" y="951613"/>
            <a:ext cx="77724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br>
              <a:rPr b="1" i="0" lang="en-I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r>
              <a:rPr b="1" i="0" lang="en-IN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Integrated </a:t>
            </a:r>
            <a:br>
              <a:rPr b="1" i="0" lang="en-IN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Synopsis </a:t>
            </a: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A.Y. 2021-2022</a:t>
            </a:r>
            <a:br>
              <a:rPr b="1" i="0" lang="en-IN" sz="3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Project Title: Disease Detection System using Machine Learning</a:t>
            </a:r>
            <a:endParaRPr b="1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1809734" y="3715987"/>
            <a:ext cx="6646800" cy="26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0" i="0" lang="en-IN" sz="23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Vaibhav Raheja (C056)</a:t>
            </a:r>
            <a:endParaRPr sz="2300"/>
          </a:p>
          <a:p>
            <a:pPr indent="-342900" lvl="0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Viraj Shah (C064)</a:t>
            </a:r>
            <a:endParaRPr sz="2300"/>
          </a:p>
          <a:p>
            <a:pPr indent="-342900" lvl="0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Mayank Shetty (C075)</a:t>
            </a:r>
            <a:endParaRPr sz="2300"/>
          </a:p>
          <a:p>
            <a:pPr indent="-342900" lvl="0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Purav Patel (C098)</a:t>
            </a:r>
            <a:endParaRPr sz="2300"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3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3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 Prof. Manisha Tiwari</a:t>
            </a:r>
            <a:endParaRPr sz="23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457200" y="2138314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domain area/project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vation and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Purpose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Scope and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i="0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of action to complete the project</a:t>
            </a:r>
            <a:endParaRPr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❑"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Introduction to Machine Learning</a:t>
            </a:r>
            <a:endParaRPr/>
          </a:p>
        </p:txBody>
      </p:sp>
      <p:sp>
        <p:nvSpPr>
          <p:cNvPr id="96" name="Google Shape;96;p3"/>
          <p:cNvSpPr txBox="1"/>
          <p:nvPr>
            <p:ph idx="2" type="body"/>
          </p:nvPr>
        </p:nvSpPr>
        <p:spPr>
          <a:xfrm>
            <a:off x="385050" y="2303850"/>
            <a:ext cx="44502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245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97"/>
              <a:buChar char="❑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Machine learning (ML) is the study of computer algorithms that improve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automatically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through experience and by the use of data. </a:t>
            </a:r>
            <a:endParaRPr/>
          </a:p>
          <a:p>
            <a:pPr indent="-425244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97"/>
              <a:buChar char="❑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It is seen as a part of Artificial Intelligence (AI).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244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97"/>
              <a:buChar char="❑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build a model based on sample data, to make decisions without any explicit programming.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5250" y="2946200"/>
            <a:ext cx="3829850" cy="23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2209800"/>
            <a:ext cx="82296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During the COVID-19 Pandemic, several hospitals faced a severe shortage of highly-skilled doctors.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ones who were available at times required an expert system, to help them aid in diagnosing a patient’s condition.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However, these expert systems may be much more useful, if they could personalise the diagnosis for each and every patient, with the help of an available doctor.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Motivation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251507" y="2088037"/>
            <a:ext cx="8637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There has been an immense load on hospitals and doctors during the COVID-19 Pandemic, and helping the world to our best ability in these tough times is our goal.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Our aim is to reduce the pressure on doctors and hospitals by creating an expert machine that detects several major diseases.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Scope of the project</a:t>
            </a:r>
            <a:endParaRPr/>
          </a:p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457200" y="2174875"/>
            <a:ext cx="8334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-IN" sz="2100">
                <a:latin typeface="Times New Roman"/>
                <a:ea typeface="Times New Roman"/>
                <a:cs typeface="Times New Roman"/>
                <a:sym typeface="Times New Roman"/>
              </a:rPr>
              <a:t>Our model will have a Disease Detection System that will be based on Machine Learning.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❑"/>
            </a:pPr>
            <a:r>
              <a:rPr lang="en-IN" sz="2100">
                <a:latin typeface="Times New Roman"/>
                <a:ea typeface="Times New Roman"/>
                <a:cs typeface="Times New Roman"/>
                <a:sym typeface="Times New Roman"/>
              </a:rPr>
              <a:t>Our output will show if the patient has that particular disease and will give relative Information related to the disease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❑"/>
            </a:pPr>
            <a:r>
              <a:rPr lang="en-IN" sz="2100">
                <a:latin typeface="Times New Roman"/>
                <a:ea typeface="Times New Roman"/>
                <a:cs typeface="Times New Roman"/>
                <a:sym typeface="Times New Roman"/>
              </a:rPr>
              <a:t>The Diseases that we are planning on targeting are: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▪"/>
            </a:pPr>
            <a:r>
              <a:rPr lang="en-IN" sz="2100"/>
              <a:t>Pneumonia</a:t>
            </a:r>
            <a:endParaRPr sz="2100"/>
          </a:p>
          <a:p>
            <a:pPr indent="-3619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▪"/>
            </a:pPr>
            <a:r>
              <a:rPr lang="en-IN" sz="2100"/>
              <a:t>COVID - 19</a:t>
            </a:r>
            <a:endParaRPr sz="2100"/>
          </a:p>
          <a:p>
            <a:pPr indent="-3619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▪"/>
            </a:pPr>
            <a:r>
              <a:rPr lang="en-IN" sz="2100"/>
              <a:t>Chronic Kidney Disease</a:t>
            </a:r>
            <a:endParaRPr/>
          </a:p>
          <a:p>
            <a:pPr indent="-36195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▪"/>
            </a:pPr>
            <a:r>
              <a:rPr lang="en-IN" sz="2100"/>
              <a:t>Heart Attack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Plan of Action</a:t>
            </a:r>
            <a:endParaRPr/>
          </a:p>
        </p:txBody>
      </p:sp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500" y="2662250"/>
            <a:ext cx="8572500" cy="2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116342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57200" y="1871221"/>
            <a:ext cx="8229600" cy="4867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[1] G. Çınarer and B. G. Emiroğlu, "Classificatin of Brain Tumors by Machine Learning Algorithms," </a:t>
            </a:r>
            <a:r>
              <a:rPr i="1" lang="en-IN" sz="1100"/>
              <a:t>2019 3rd International Symposium on Multidisciplinary Studies and Innovative Technologies (ISMSIT)</a:t>
            </a:r>
            <a:r>
              <a:rPr lang="en-IN" sz="1100"/>
              <a:t>, 2019, pp. 1-4, doi: 10.1109/ISMSIT.2019.8932878.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[2] G. Hemanth, M. Janardhan and L. Sujihelen, "Design and Implementing Brain Tumor Detection Using Machine Learning Approach," </a:t>
            </a:r>
            <a:r>
              <a:rPr i="1" lang="en-IN" sz="1100"/>
              <a:t>2019 3rd International Conference on Trends in Electronics and Informatics (ICOEI)</a:t>
            </a:r>
            <a:r>
              <a:rPr lang="en-IN" sz="1100"/>
              <a:t>, 2019, pp. 1289-1294, doi: 10.1109/ICOEI.2019.8862553.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[3] M. S. Fasihi and W. B. Mikhael, "MRI brain tumor classification Employing transform Domain projections," </a:t>
            </a:r>
            <a:r>
              <a:rPr i="1" lang="en-IN" sz="1100"/>
              <a:t>2020 IEEE 63rd International Midwest Symposium on Circuits and Systems (MWSCAS)</a:t>
            </a:r>
            <a:r>
              <a:rPr lang="en-IN" sz="1100"/>
              <a:t>, 2020, pp. 1020-1023, doi: 10.1109/MWSCAS48704.2020.9184678.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[4] M. Kavitha, G. Gnaneswar, R. Dinesh, Y. R. Sai and R. S. Suraj, "Heart Disease Prediction using Hybrid machine Learning Model," </a:t>
            </a:r>
            <a:r>
              <a:rPr i="1" lang="en-IN" sz="1100"/>
              <a:t>2021 6th International Conference on Inventive Computation Technologies (ICICT)</a:t>
            </a:r>
            <a:r>
              <a:rPr lang="en-IN" sz="1100"/>
              <a:t>, 2021, pp. 1329-1333, doi: 10.1109/ICICT50816.2021.9358597.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[5] F. Alotaibi, “Implementation of Machine Learning Model to Predict Heart Failure Disease”, </a:t>
            </a:r>
            <a:r>
              <a:rPr i="1" lang="en-IN" sz="1100"/>
              <a:t>International Journal of Advanced Computer Science and Applications (IJACSA), 10(6)</a:t>
            </a:r>
            <a:r>
              <a:rPr lang="en-IN" sz="1100"/>
              <a:t>, 2019, doi: 10.14569/IJACSA.2019.0100637.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[6] J. Qin, L. Chen, Y. Liu, C. Liu, C. Feng and B. Chen, "A Machine Learning Methodology for Diagnosing Chronic Kidney Disease," in </a:t>
            </a:r>
            <a:r>
              <a:rPr i="1" lang="en-IN" sz="1100"/>
              <a:t>IEEE Access</a:t>
            </a:r>
            <a:r>
              <a:rPr lang="en-IN" sz="1100"/>
              <a:t>, vol. 8, pp. 20991-21002, 2020, doi: 10.1109/ACCESS.2019.2963053.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 </a:t>
            </a:r>
            <a:endParaRPr sz="1100"/>
          </a:p>
          <a:p>
            <a:pPr indent="0" lvl="0" marL="76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57200" y="116342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457200" y="1871221"/>
            <a:ext cx="8229600" cy="4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[7] F. M. Javed Mehedi Shamrat, P. Ghosh, M. H. Sadek, M. A. Kazi and S. Shultana, "Implementation of Machine Learning Algorithms to Detect the Prognosis Rate of Kidney Disease," </a:t>
            </a:r>
            <a:r>
              <a:rPr i="1" lang="en-IN" sz="1100"/>
              <a:t>2020 IEEE International Conference for Innovation in Technology (INOCON)</a:t>
            </a:r>
            <a:r>
              <a:rPr lang="en-IN" sz="1100"/>
              <a:t>, 2020, pp. 1-7, doi: 10.1109/INOCON50539.2020.9298026.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[8] R. Gupta, N. Koli, N. Mahor and N. Tejashri, "Performance Analysis of Machine Learning Classifier for Predicting Chronic Kidney Disease," </a:t>
            </a:r>
            <a:r>
              <a:rPr i="1" lang="en-IN" sz="1100"/>
              <a:t>2020 International Conference for Emerging Technology (INCET)</a:t>
            </a:r>
            <a:r>
              <a:rPr lang="en-IN" sz="1100"/>
              <a:t>, 2020, pp. 1-4, doi: 10.1109/INCET49848.2020.9154147.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[9] T. Ozturk, M. Talo, E. Yildirim, U. Baloglu, O. Yildirim, U. Acharya, “Automated detection of COVID-19 cases using deep neural networks with X-ray images.”, </a:t>
            </a:r>
            <a:r>
              <a:rPr i="1" lang="en-IN" sz="1100"/>
              <a:t>Computers in biology and medicine</a:t>
            </a:r>
            <a:r>
              <a:rPr lang="en-IN" sz="1100"/>
              <a:t> </a:t>
            </a:r>
            <a:r>
              <a:rPr i="1" lang="en-IN" sz="1100"/>
              <a:t>vol. 121</a:t>
            </a:r>
            <a:r>
              <a:rPr lang="en-IN" sz="1100"/>
              <a:t> </a:t>
            </a:r>
            <a:r>
              <a:rPr i="1" lang="en-IN" sz="1100"/>
              <a:t>(2020)</a:t>
            </a:r>
            <a:r>
              <a:rPr lang="en-IN" sz="1100"/>
              <a:t>, 2020, doi: 10.1016/j.compbiomed.2020.103792.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[10] A. Sharma, M. Negi, A. Goyal, R. Jain and P. Nagrath, “Detection of Pneumonia using ML &amp; DL in Python.”, </a:t>
            </a:r>
            <a:r>
              <a:rPr i="1" lang="en-IN" sz="1100"/>
              <a:t>IOP Conference Series: Materials Science and Engineering</a:t>
            </a:r>
            <a:r>
              <a:rPr lang="en-IN" sz="1100"/>
              <a:t> 1022, 2021, doi: 10.1088/1757-899X/1022/1/012066.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 </a:t>
            </a:r>
            <a:endParaRPr sz="1100"/>
          </a:p>
          <a:p>
            <a:pPr indent="0" lvl="0" marL="76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</p:txBody>
      </p:sp>
      <p:sp>
        <p:nvSpPr>
          <p:cNvPr id="143" name="Google Shape;143;p9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