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gtpZ/BCQ3hfkpVHxLOAa2r0Kx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49" name="Google Shape;149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93" name="Google Shape;9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8f3079fe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c8f3079f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c8f3079f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5f342c2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ea5f342c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10" name="Google Shape;110;gea5f342c2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8f3079fe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c8f3079f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ec8f3079fe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f6be2c1a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bf6be2c1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ebf6be2c1a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c8f3079fe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ec8f3079f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34" name="Google Shape;134;gec8f3079fe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8f3079fe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c8f3079fe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42" name="Google Shape;142;gec8f3079fe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aEfWsxFozHpVoCU0wWzxFt_UU-s4u2PkRPtw0Ie5Ouk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4100" y="906025"/>
            <a:ext cx="77724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B.Tech Integrated </a:t>
            </a:r>
            <a:b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Mid-Term Presentation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A.Y. 2021-2022</a:t>
            </a:r>
            <a:b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Project Title: Disease Detection System using 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1809734" y="3639787"/>
            <a:ext cx="6646753" cy="265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Vaibhav Raheja (C056)</a:t>
            </a:r>
            <a:endParaRPr sz="2300"/>
          </a:p>
          <a:p>
            <a:pPr indent="-342900" lvl="0" marL="12573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Viraj Shah (C064)</a:t>
            </a:r>
            <a:endParaRPr sz="2300"/>
          </a:p>
          <a:p>
            <a:pPr indent="-342900" lvl="0" marL="12573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Mayank Shetty (C075)</a:t>
            </a:r>
            <a:endParaRPr sz="2300"/>
          </a:p>
          <a:p>
            <a:pPr indent="-342900" lvl="0" marL="12573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Purav Patel (C098)</a:t>
            </a:r>
            <a:endParaRPr sz="23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3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 Prof. Manisha Tiwari</a:t>
            </a:r>
            <a:endParaRPr sz="23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57200" y="111008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57200" y="1911884"/>
            <a:ext cx="8229600" cy="4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[1] J. J. Khanam, S. Y. Foo, “A comparison of machine learning algorithms for diabetes prediction”,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ICT Express (Feb. 2021)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2021, doi: 10.1016/J.ICTE.2021.02.004.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[2] D. Shetty, K. Rit, S. Shaikh and N. Patil, "Diabetes disease prediction using data mining,"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2017 International Conference on Innovations in Information, Embedded and Communication Systems (ICIIECS)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2017, pp. 1-5, doi: 10.1109/ICIIECS.2017.8276012.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[3] A. Mujumdar, V. Vaidehi, “Diabetes Prediction using Machine Learning Algorithms”,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Procedia Computer Science, Volume 165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pp. 292-299, doi: 10.1016/J.PROCS.2020.01.047. 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[4] S. K. Dey, A. Hossain and M. M. Rahman, "Implementation of a Web Application to Predict Diabetes Disease: An Approach Using Machine Learning Algorithm,"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2018 21st International Conference of Computer and Information Technology (ICCIT)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2018, pp. 1-5, doi: 10.1109/ICCITECHN.2018.8631968.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[5] M. Kavitha, G. Gnaneswar, R. Dinesh, Y. R. Sai and R. S. Suraj, "Heart Disease Prediction using Hybrid Machine Learning Model,"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2021 6th International Conference on Inventive Computation Technologies (ICICT)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2021, pp. 1329-1333, doi: 10.1109/ICICT50816.2021.9358597.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[6] F. Alotaibi, “Implementation of Machine Learning Model to Predict Heart Failure Disease”,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International Journal of Advanced Computer Science and Applications (IJACSA), 10(6)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doi: 10.14569/IJACSA.2019.0100637.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[7] J. Qin, L. Chen, Y. Liu, C. Liu, C. Feng and B. Chen, "A Machine Learning Methodology for Diagnosing Chronic Kidney Disease," in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vol. 8, pp. 20991-21002, 2020, doi: 10.1109/ACCESS.2019.2963053.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[8] R. Gupta, N. Koli, N. Mahor and N. Tejashri, "Performance Analysis of Machine Learning Classifier for Predicting Chronic Kidney Disease,"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for Emerging Technology (INCET)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2020, pp. 1-4, doi: 10.1109/INCET49848.2020.9154147.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[9] F. M. Javed Mehedi Shamrat, P. Ghosh, M. H. Sadek, M. A. Kazi and S. Shultana, "Implementation of Machine Learning Algorithms to Detect the Prognosis Rate of Kidney Disease,"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2020 IEEE International Conference for Innovation in Technology (INOCON)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2020, pp. 1-7, doi: 10.1109/INOCON50539.2020.9298026.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[10] D. Varshni, K. Thakral, L. Agarwal, R. Nijhawan and A. Mittal, "Pneumonia Detection Using CNN based Feature Extraction,"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2019 IEEE International Conference on Electrical, Computer and Communication Technologies (ICECCT)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pp. 1-7, doi: 10.1109/ICECCT.2019.8869364.</a:t>
            </a:r>
            <a:b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[11] A. Sharma, M. Negi, A. Goyal, R. Jain and P. Nagrath, “Detection of Pneumonia using ML &amp; DL in Python.”,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IOP Conference Series: Materials Science and Engineering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 1022, 2021, doi: 10.1088/1757-899X/1022/1/012066.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457200" y="10022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455488" y="1708212"/>
            <a:ext cx="82296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i="0"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 </a:t>
            </a:r>
            <a:endParaRPr i="0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i="0"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 System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Algorithm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13894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400"/>
              <a:t>Machine Learning in Disease Detection</a:t>
            </a:r>
            <a:endParaRPr sz="3400"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5250" y="2946200"/>
            <a:ext cx="3829850" cy="23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85050" y="2303850"/>
            <a:ext cx="44502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245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Noto Sans Symbols"/>
              <a:buChar char="❑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(ML) is the study of computer algorithms that improve automatically through experience and by the use of data. </a:t>
            </a:r>
            <a:endParaRPr sz="2400">
              <a:solidFill>
                <a:srgbClr val="000000"/>
              </a:solidFill>
            </a:endParaRPr>
          </a:p>
          <a:p>
            <a:pPr indent="-425244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Noto Sans Symbols"/>
              <a:buChar char="❑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seen as a part of Artificial Intelligence (AI).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244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Noto Sans Symbols"/>
              <a:buChar char="❑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build a model based on sample data, to make decisions without any explicit programming.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8f3079fe_1_0"/>
          <p:cNvSpPr txBox="1"/>
          <p:nvPr>
            <p:ph type="title"/>
          </p:nvPr>
        </p:nvSpPr>
        <p:spPr>
          <a:xfrm>
            <a:off x="457200" y="1408350"/>
            <a:ext cx="8229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05" name="Google Shape;105;gec8f3079fe_1_0"/>
          <p:cNvSpPr txBox="1"/>
          <p:nvPr>
            <p:ph idx="1" type="body"/>
          </p:nvPr>
        </p:nvSpPr>
        <p:spPr>
          <a:xfrm>
            <a:off x="457200" y="2024953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 for 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ec8f3079fe_1_0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5f342c24_0_0"/>
          <p:cNvSpPr txBox="1"/>
          <p:nvPr>
            <p:ph type="title"/>
          </p:nvPr>
        </p:nvSpPr>
        <p:spPr>
          <a:xfrm>
            <a:off x="457200" y="12400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500"/>
              <a:t>Proposed System</a:t>
            </a:r>
            <a:endParaRPr/>
          </a:p>
        </p:txBody>
      </p:sp>
      <p:sp>
        <p:nvSpPr>
          <p:cNvPr id="113" name="Google Shape;113;gea5f342c24_0_0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4" name="Google Shape;114;gea5f342c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600" y="2018375"/>
            <a:ext cx="3080800" cy="43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8f3079fe_0_17"/>
          <p:cNvSpPr txBox="1"/>
          <p:nvPr>
            <p:ph type="title"/>
          </p:nvPr>
        </p:nvSpPr>
        <p:spPr>
          <a:xfrm>
            <a:off x="187900" y="1395750"/>
            <a:ext cx="8736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500"/>
              <a:t>Proposed Algorithm</a:t>
            </a:r>
            <a:endParaRPr sz="3500"/>
          </a:p>
        </p:txBody>
      </p:sp>
      <p:sp>
        <p:nvSpPr>
          <p:cNvPr id="121" name="Google Shape;121;gec8f3079fe_0_17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Algorithm for machine learning for Chronic Kidney Disease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Random Fores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Algorithm for machine learning for Diabetes Detection: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K-Nearest Neighbour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ec8f3079fe_0_17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f6be2c1a_0_12"/>
          <p:cNvSpPr txBox="1"/>
          <p:nvPr>
            <p:ph type="title"/>
          </p:nvPr>
        </p:nvSpPr>
        <p:spPr>
          <a:xfrm>
            <a:off x="187900" y="1395750"/>
            <a:ext cx="8736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500"/>
              <a:t>Proposed Algorithm</a:t>
            </a:r>
            <a:endParaRPr sz="3500"/>
          </a:p>
        </p:txBody>
      </p:sp>
      <p:sp>
        <p:nvSpPr>
          <p:cNvPr id="129" name="Google Shape;129;gebf6be2c1a_0_12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Algorithm for machine learning for Heart Disease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Algorithm for machine learning for Pneumonia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ebf6be2c1a_0_12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8f3079fe_0_24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Architecture Diagram</a:t>
            </a:r>
            <a:endParaRPr/>
          </a:p>
        </p:txBody>
      </p:sp>
      <p:sp>
        <p:nvSpPr>
          <p:cNvPr id="137" name="Google Shape;137;gec8f3079fe_0_24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8" name="Google Shape;138;gec8f3079f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88" y="2256825"/>
            <a:ext cx="7863625" cy="40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c8f3079fe_0_38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Plan of Action </a:t>
            </a:r>
            <a:endParaRPr/>
          </a:p>
        </p:txBody>
      </p:sp>
      <p:sp>
        <p:nvSpPr>
          <p:cNvPr id="145" name="Google Shape;145;gec8f3079fe_0_38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6" name="Google Shape;146;gec8f3079fe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36659"/>
            <a:ext cx="8229599" cy="233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 Puthran</dc:creator>
</cp:coreProperties>
</file>