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g0obig/JXezq0lwiHjbQ4a3Gl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A22228-CB46-484B-8D3D-431FDE032D81}">
  <a:tblStyle styleId="{86A22228-CB46-484B-8D3D-431FDE032D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62" name="Google Shape;162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6c9266e1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6c9266e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6c9266e1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8f3079fe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c8f3079f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c8f3079f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5f342c2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ea5f342c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10" name="Google Shape;110;gea5f342c2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8f3079fe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ec8f3079f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36393F"/>
              </a:highlight>
            </a:endParaRPr>
          </a:p>
        </p:txBody>
      </p:sp>
      <p:sp>
        <p:nvSpPr>
          <p:cNvPr id="119" name="Google Shape;119;gec8f3079fe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0c854e86d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10c854e86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36393F"/>
              </a:highlight>
            </a:endParaRPr>
          </a:p>
        </p:txBody>
      </p:sp>
      <p:sp>
        <p:nvSpPr>
          <p:cNvPr id="127" name="Google Shape;127;g110c854e86d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0c854e86d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0c854e86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36393F"/>
              </a:highlight>
            </a:endParaRPr>
          </a:p>
        </p:txBody>
      </p:sp>
      <p:sp>
        <p:nvSpPr>
          <p:cNvPr id="137" name="Google Shape;137;g110c854e86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c8f3079fe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ec8f3079fe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48" name="Google Shape;148;gec8f3079fe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aEfWsxFozHpVoCU0wWzxFt_UU-s4u2PkRPtw0Ie5Ouk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4100" y="906025"/>
            <a:ext cx="77724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B.Tech Integrated </a:t>
            </a:r>
            <a:b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Mid-Term Presentation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A.Y. 2021-2022</a:t>
            </a:r>
            <a:b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Project Title: Disease Prediction System using 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1809734" y="3639787"/>
            <a:ext cx="6646753" cy="265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Vaibhav Raheja (C056)</a:t>
            </a:r>
            <a:endParaRPr sz="2300"/>
          </a:p>
          <a:p>
            <a:pPr indent="-342900" lvl="0" marL="1257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Viraj Shah (C064)</a:t>
            </a:r>
            <a:endParaRPr sz="2300"/>
          </a:p>
          <a:p>
            <a:pPr indent="-342900" lvl="0" marL="1257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Mayank Shetty (C075)</a:t>
            </a:r>
            <a:endParaRPr sz="2300"/>
          </a:p>
          <a:p>
            <a:pPr indent="-342900" lvl="0" marL="1257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Purav Patel (C098)</a:t>
            </a:r>
            <a:endParaRPr sz="2300"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3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 Prof. Manisha Tiwari</a:t>
            </a:r>
            <a:endParaRPr sz="23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111008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57200" y="1911884"/>
            <a:ext cx="8229600" cy="4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[1] J. J. Khanam, S. Y. Foo, “A comparison of machine learning algorithms for diabetes prediction”,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ICT Express (Feb. 2021)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2021, doi: 10.1016/J.ICTE.2021.02.004.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[2] D. Shetty, K. Rit, S. Shaikh and N. Patil, "Diabetes disease prediction using data mining,"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2017 International Conference on Innovations in Information, Embedded and Communication Systems (ICIIECS)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2017, pp. 1-5, doi: 10.1109/ICIIECS.2017.8276012.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[3] A. Mujumdar, V. Vaidehi, “Diabetes Prediction using Machine Learning Algorithms”,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Procedia Computer Science, Volume 165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pp. 292-299, doi: 10.1016/J.PROCS.2020.01.047. 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[4] S. K. Dey, A. Hossain and M. M. Rahman, "Implementation of a Web Application to Predict Diabetes Disease: An Approach Using Machine Learning Algorithm,"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2018 21st International Conference of Computer and Information Technology (ICCIT)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2018, pp. 1-5, doi: 10.1109/ICCITECHN.2018.8631968.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[5] M. Kavitha, G. Gnaneswar, R. Dinesh, Y. R. Sai and R. S. Suraj, "Heart Disease Prediction using Hybrid Machine Learning Model,"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2021 6th International Conference on Inventive Computation Technologies (ICICT)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2021, pp. 1329-1333, doi: 10.1109/ICICT50816.2021.9358597.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[6] F. Alotaibi, “Implementation of Machine Learning Model to Predict Heart Failure Disease”,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International Journal of Advanced Computer Science and Applications (IJACSA), 10(6)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doi: 10.14569/IJACSA.2019.0100637.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[7] J. Qin, L. Chen, Y. Liu, C. Liu, C. Feng and B. Chen, "A Machine Learning Methodology for Diagnosing Chronic Kidney Disease," in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vol. 8, pp. 20991-21002, 2020, doi: 10.1109/ACCESS.2019.2963053.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[8] R. Gupta, N. Koli, N. Mahor and N. Tejashri, "Performance Analysis of Machine Learning Classifier for Predicting Chronic Kidney Disease,"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for Emerging Technology (INCET)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2020, pp. 1-4, doi: 10.1109/INCET49848.2020.9154147.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[9] F. M. Javed Mehedi Shamrat, P. Ghosh, M. H. Sadek, M. A. Kazi and S. Shultana, "Implementation of Machine Learning Algorithms to Detect the Prognosis Rate of Kidney Disease,"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2020 IEEE International Conference for Innovation in Technology (INOCON)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2020, pp. 1-7, doi: 10.1109/INOCON50539.2020.9298026.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[10] D. Varshni, K. Thakral, L. Agarwal, R. Nijhawan and A. Mittal, "Pneumonia Detection Using CNN based Feature Extraction,"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2019 IEEE International Conference on Electrical, Computer and Communication Technologies (ICECCT)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pp. 1-7, doi: 10.1109/ICECCT.2019.8869364.</a:t>
            </a:r>
            <a:b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[11] A. Sharma, M. Negi, A. Goyal, R. Jain and P. Nagrath, “Detection of Pneumonia using ML &amp; DL in Python.”,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IOP Conference Series: Materials Science and Engineering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 1022, 2021, doi: 10.1088/1757-899X/1022/1/012066.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457200" y="10022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455500" y="1708199"/>
            <a:ext cx="8229600" cy="4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i="0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i="0"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 System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(To Date)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of Action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❑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6c9266e1_0_17"/>
          <p:cNvSpPr txBox="1"/>
          <p:nvPr>
            <p:ph type="title"/>
          </p:nvPr>
        </p:nvSpPr>
        <p:spPr>
          <a:xfrm>
            <a:off x="187900" y="1395750"/>
            <a:ext cx="8736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500"/>
              <a:t>Introduction</a:t>
            </a:r>
            <a:endParaRPr sz="3500"/>
          </a:p>
        </p:txBody>
      </p:sp>
      <p:sp>
        <p:nvSpPr>
          <p:cNvPr id="97" name="Google Shape;97;gcb6c9266e1_0_17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Chronic diseases last for a period of 1 year or more, and are caused by environmental, genetic, and physiological factors.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Cardiovascular Disease is the leading cause of death globally, claiming an estimated 17.9 million lives in 2019 alone.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Respiratory disease, diabetes, and kidney diseases are included in the global list of top ten leading causes of death.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Early diagnosis of these chronic diseases may save several lives.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cb6c9266e1_0_17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8f3079fe_1_0"/>
          <p:cNvSpPr txBox="1"/>
          <p:nvPr>
            <p:ph type="title"/>
          </p:nvPr>
        </p:nvSpPr>
        <p:spPr>
          <a:xfrm>
            <a:off x="457200" y="1408350"/>
            <a:ext cx="8229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05" name="Google Shape;105;gec8f3079fe_1_0"/>
          <p:cNvSpPr txBox="1"/>
          <p:nvPr>
            <p:ph idx="1" type="body"/>
          </p:nvPr>
        </p:nvSpPr>
        <p:spPr>
          <a:xfrm>
            <a:off x="457200" y="2024953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 for 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ec8f3079fe_1_0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5f342c24_0_0"/>
          <p:cNvSpPr txBox="1"/>
          <p:nvPr>
            <p:ph type="title"/>
          </p:nvPr>
        </p:nvSpPr>
        <p:spPr>
          <a:xfrm>
            <a:off x="457200" y="12400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500"/>
              <a:t>Proposed System</a:t>
            </a:r>
            <a:endParaRPr/>
          </a:p>
        </p:txBody>
      </p:sp>
      <p:sp>
        <p:nvSpPr>
          <p:cNvPr id="113" name="Google Shape;113;gea5f342c24_0_0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14" name="Google Shape;114;gea5f342c24_0_0"/>
          <p:cNvGraphicFramePr/>
          <p:nvPr/>
        </p:nvGraphicFramePr>
        <p:xfrm>
          <a:off x="4356450" y="21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{86A22228-CB46-484B-8D3D-431FDE032D81}</a:tableStyleId>
              </a:tblPr>
              <a:tblGrid>
                <a:gridCol w="2091150"/>
                <a:gridCol w="2239200"/>
              </a:tblGrid>
              <a:tr h="46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en-IN" sz="1600" u="none" cap="none" strike="noStrike"/>
                        <a:t>Chronic Disease</a:t>
                      </a:r>
                      <a:endParaRPr b="1" i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en-IN" sz="1600" u="none" cap="none" strike="noStrike"/>
                        <a:t>Dataset</a:t>
                      </a:r>
                      <a:endParaRPr b="1" i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84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Chronic Kidney Disease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UCI Chronic Kidney Disease Dataset</a:t>
                      </a:r>
                      <a:endParaRPr sz="19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Diabetes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PIMA Indians Diabetes Database</a:t>
                      </a:r>
                      <a:endParaRPr sz="19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Heart Ailments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UCI Heart Disease Dataset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/>
                        <a:t>Pneumonia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rgbClr val="222222"/>
                          </a:solidFill>
                        </a:rPr>
                        <a:t>Dataset for Chest X Ray</a:t>
                      </a:r>
                      <a:endParaRPr sz="17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5" name="Google Shape;115;gea5f342c2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54475"/>
            <a:ext cx="3751900" cy="42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c8f3079fe_0_24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Architecture Diagram</a:t>
            </a:r>
            <a:endParaRPr/>
          </a:p>
        </p:txBody>
      </p:sp>
      <p:sp>
        <p:nvSpPr>
          <p:cNvPr id="122" name="Google Shape;122;gec8f3079fe_0_24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3" name="Google Shape;123;gec8f3079fe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537" y="2209800"/>
            <a:ext cx="6798925" cy="42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c854e86d_2_0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Implementation </a:t>
            </a:r>
            <a:r>
              <a:rPr lang="en-IN"/>
              <a:t>(To Date)</a:t>
            </a:r>
            <a:endParaRPr/>
          </a:p>
        </p:txBody>
      </p:sp>
      <p:sp>
        <p:nvSpPr>
          <p:cNvPr id="130" name="Google Shape;130;g110c854e86d_2_0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1" name="Google Shape;131;g110c854e86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00" y="2141350"/>
            <a:ext cx="4005800" cy="391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g110c854e86d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512" y="2141350"/>
            <a:ext cx="3963280" cy="3911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g110c854e86d_2_0"/>
          <p:cNvSpPr txBox="1"/>
          <p:nvPr/>
        </p:nvSpPr>
        <p:spPr>
          <a:xfrm>
            <a:off x="566200" y="6053350"/>
            <a:ext cx="812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300"/>
              <a:t>Input parameters for Heart Disease Detection</a:t>
            </a:r>
            <a:endParaRPr i="1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0c854e86d_0_2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Implementation (To Date)</a:t>
            </a:r>
            <a:endParaRPr/>
          </a:p>
        </p:txBody>
      </p:sp>
      <p:sp>
        <p:nvSpPr>
          <p:cNvPr id="140" name="Google Shape;140;g110c854e86d_0_2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1" name="Google Shape;141;g110c854e86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35225"/>
            <a:ext cx="4114801" cy="41196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g110c854e86d_0_2"/>
          <p:cNvSpPr txBox="1"/>
          <p:nvPr/>
        </p:nvSpPr>
        <p:spPr>
          <a:xfrm>
            <a:off x="736500" y="6254850"/>
            <a:ext cx="355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300"/>
              <a:t>Heart Disease detected by both classifiers</a:t>
            </a:r>
            <a:endParaRPr i="1" sz="1300"/>
          </a:p>
        </p:txBody>
      </p:sp>
      <p:pic>
        <p:nvPicPr>
          <p:cNvPr id="143" name="Google Shape;143;g110c854e86d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825" y="2135225"/>
            <a:ext cx="4047938" cy="4119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g110c854e86d_0_2"/>
          <p:cNvSpPr txBox="1"/>
          <p:nvPr/>
        </p:nvSpPr>
        <p:spPr>
          <a:xfrm>
            <a:off x="4979700" y="6254850"/>
            <a:ext cx="355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300"/>
              <a:t>Heart Disease not detected by both classifiers</a:t>
            </a:r>
            <a:endParaRPr i="1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8f3079fe_0_38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P</a:t>
            </a:r>
            <a:r>
              <a:rPr lang="en-IN"/>
              <a:t>lan of Action</a:t>
            </a:r>
            <a:endParaRPr/>
          </a:p>
        </p:txBody>
      </p:sp>
      <p:sp>
        <p:nvSpPr>
          <p:cNvPr id="151" name="Google Shape;151;gec8f3079fe_0_38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2" name="Google Shape;152;gec8f3079fe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94625"/>
            <a:ext cx="8229600" cy="220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ec8f3079fe_0_38"/>
          <p:cNvSpPr/>
          <p:nvPr/>
        </p:nvSpPr>
        <p:spPr>
          <a:xfrm>
            <a:off x="7030150" y="2694625"/>
            <a:ext cx="1656600" cy="833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c8f3079fe_0_38"/>
          <p:cNvSpPr/>
          <p:nvPr/>
        </p:nvSpPr>
        <p:spPr>
          <a:xfrm>
            <a:off x="7030150" y="4065825"/>
            <a:ext cx="1656600" cy="833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c8f3079fe_0_38"/>
          <p:cNvSpPr/>
          <p:nvPr/>
        </p:nvSpPr>
        <p:spPr>
          <a:xfrm>
            <a:off x="4833650" y="4065825"/>
            <a:ext cx="1656600" cy="833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c8f3079fe_0_38"/>
          <p:cNvSpPr/>
          <p:nvPr/>
        </p:nvSpPr>
        <p:spPr>
          <a:xfrm>
            <a:off x="2637150" y="4065825"/>
            <a:ext cx="1656600" cy="8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c8f3079fe_0_38"/>
          <p:cNvSpPr/>
          <p:nvPr/>
        </p:nvSpPr>
        <p:spPr>
          <a:xfrm>
            <a:off x="457200" y="2694625"/>
            <a:ext cx="1656600" cy="833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c8f3079fe_0_38"/>
          <p:cNvSpPr/>
          <p:nvPr/>
        </p:nvSpPr>
        <p:spPr>
          <a:xfrm>
            <a:off x="2637150" y="2694625"/>
            <a:ext cx="1656600" cy="833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ec8f3079fe_0_38"/>
          <p:cNvSpPr/>
          <p:nvPr/>
        </p:nvSpPr>
        <p:spPr>
          <a:xfrm>
            <a:off x="4833650" y="2694613"/>
            <a:ext cx="1656600" cy="833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 Puthran</dc:creator>
</cp:coreProperties>
</file>