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982BF-53F6-436B-9CDC-5739BA28A602}" v="11" dt="2020-09-28T18:01:47.374"/>
    <p1510:client id="{84057D1E-7F58-4EB1-94BB-28DB08E12AFB}" v="439" dt="2020-09-28T18:01:5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image" Target="../media/image31.svg"/><Relationship Id="rId16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17.sv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image" Target="../media/image31.svg"/><Relationship Id="rId16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17.sv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F4553-1D67-4738-8F10-D6C2CA5CC88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78C7B-3E0C-4EE0-B3A7-D0B1C1B29B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Email Marketing </a:t>
          </a:r>
          <a:endParaRPr lang="en-US"/>
        </a:p>
      </dgm:t>
    </dgm:pt>
    <dgm:pt modelId="{5A87D682-E38B-44AB-A751-DCEC154D6442}" type="parTrans" cxnId="{C7DA93CA-D2DD-4AE0-BA73-9102C875D466}">
      <dgm:prSet/>
      <dgm:spPr/>
      <dgm:t>
        <a:bodyPr/>
        <a:lstStyle/>
        <a:p>
          <a:endParaRPr lang="en-US"/>
        </a:p>
      </dgm:t>
    </dgm:pt>
    <dgm:pt modelId="{0C540585-77B6-4CFE-9336-9F5E22164E39}" type="sibTrans" cxnId="{C7DA93CA-D2DD-4AE0-BA73-9102C875D466}">
      <dgm:prSet/>
      <dgm:spPr/>
      <dgm:t>
        <a:bodyPr/>
        <a:lstStyle/>
        <a:p>
          <a:endParaRPr lang="en-US"/>
        </a:p>
      </dgm:t>
    </dgm:pt>
    <dgm:pt modelId="{CD51BC5B-3D8D-4861-A676-9833D6D38E0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Logging Mechanism</a:t>
          </a:r>
          <a:endParaRPr lang="en-US"/>
        </a:p>
      </dgm:t>
    </dgm:pt>
    <dgm:pt modelId="{6D2B23E0-6BB7-4734-8A05-DB65E9C2CFFD}" type="parTrans" cxnId="{6A16FE3F-CE35-4DF7-BEDE-09052BE6ABB4}">
      <dgm:prSet/>
      <dgm:spPr/>
      <dgm:t>
        <a:bodyPr/>
        <a:lstStyle/>
        <a:p>
          <a:endParaRPr lang="en-US"/>
        </a:p>
      </dgm:t>
    </dgm:pt>
    <dgm:pt modelId="{78099065-8573-4D46-83F1-6E6DA11EFF46}" type="sibTrans" cxnId="{6A16FE3F-CE35-4DF7-BEDE-09052BE6ABB4}">
      <dgm:prSet/>
      <dgm:spPr/>
      <dgm:t>
        <a:bodyPr/>
        <a:lstStyle/>
        <a:p>
          <a:endParaRPr lang="en-US"/>
        </a:p>
      </dgm:t>
    </dgm:pt>
    <dgm:pt modelId="{63FC6AB0-8577-40E2-8AEC-6893DFCC573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JWT Token</a:t>
          </a:r>
          <a:endParaRPr lang="en-US"/>
        </a:p>
      </dgm:t>
    </dgm:pt>
    <dgm:pt modelId="{636C4B4F-3583-4D08-B31E-EEFB9411427D}" type="parTrans" cxnId="{BAAFA339-4CC1-49AC-87C6-44B84331DB40}">
      <dgm:prSet/>
      <dgm:spPr/>
      <dgm:t>
        <a:bodyPr/>
        <a:lstStyle/>
        <a:p>
          <a:endParaRPr lang="en-US"/>
        </a:p>
      </dgm:t>
    </dgm:pt>
    <dgm:pt modelId="{06805E9D-C95E-463E-98C3-5F031DC50B31}" type="sibTrans" cxnId="{BAAFA339-4CC1-49AC-87C6-44B84331DB40}">
      <dgm:prSet/>
      <dgm:spPr/>
      <dgm:t>
        <a:bodyPr/>
        <a:lstStyle/>
        <a:p>
          <a:endParaRPr lang="en-US"/>
        </a:p>
      </dgm:t>
    </dgm:pt>
    <dgm:pt modelId="{817BE15F-CF0C-48CF-B6B0-CA33D6BB7F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Enriched Documentation using Swagger</a:t>
          </a:r>
          <a:endParaRPr lang="en-US" dirty="0"/>
        </a:p>
      </dgm:t>
    </dgm:pt>
    <dgm:pt modelId="{036951BD-CFBE-40E4-8E9D-35938FC8AE28}" type="parTrans" cxnId="{DEB021E5-526F-4715-8773-ECC1E73B4D2D}">
      <dgm:prSet/>
      <dgm:spPr/>
      <dgm:t>
        <a:bodyPr/>
        <a:lstStyle/>
        <a:p>
          <a:endParaRPr lang="en-US"/>
        </a:p>
      </dgm:t>
    </dgm:pt>
    <dgm:pt modelId="{EAA60E58-E7DC-41C8-B8D2-A50D574DCBC3}" type="sibTrans" cxnId="{DEB021E5-526F-4715-8773-ECC1E73B4D2D}">
      <dgm:prSet/>
      <dgm:spPr/>
      <dgm:t>
        <a:bodyPr/>
        <a:lstStyle/>
        <a:p>
          <a:endParaRPr lang="en-US"/>
        </a:p>
      </dgm:t>
    </dgm:pt>
    <dgm:pt modelId="{BFECF186-907D-437A-B583-391EFF2727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Scheduling job processes</a:t>
          </a:r>
          <a:endParaRPr lang="en-US"/>
        </a:p>
      </dgm:t>
    </dgm:pt>
    <dgm:pt modelId="{C473994D-AB90-4D44-BBB3-DC5750D74EEE}" type="parTrans" cxnId="{41B12767-CC6B-4CE2-8BB9-658D14719F3D}">
      <dgm:prSet/>
      <dgm:spPr/>
      <dgm:t>
        <a:bodyPr/>
        <a:lstStyle/>
        <a:p>
          <a:endParaRPr lang="en-US"/>
        </a:p>
      </dgm:t>
    </dgm:pt>
    <dgm:pt modelId="{02378AD0-D204-4694-88AA-6C8FECDA3B15}" type="sibTrans" cxnId="{41B12767-CC6B-4CE2-8BB9-658D14719F3D}">
      <dgm:prSet/>
      <dgm:spPr/>
      <dgm:t>
        <a:bodyPr/>
        <a:lstStyle/>
        <a:p>
          <a:endParaRPr lang="en-US"/>
        </a:p>
      </dgm:t>
    </dgm:pt>
    <dgm:pt modelId="{C4056EBB-0861-4419-8E3E-3F57FC52D3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Exception handling mechanism</a:t>
          </a:r>
          <a:endParaRPr lang="en-US"/>
        </a:p>
      </dgm:t>
    </dgm:pt>
    <dgm:pt modelId="{2A531B26-FBD0-41A5-B742-5701985866B2}" type="parTrans" cxnId="{0ED483AB-5263-4743-A4F1-088104CC3F04}">
      <dgm:prSet/>
      <dgm:spPr/>
      <dgm:t>
        <a:bodyPr/>
        <a:lstStyle/>
        <a:p>
          <a:endParaRPr lang="en-US"/>
        </a:p>
      </dgm:t>
    </dgm:pt>
    <dgm:pt modelId="{572FA4DB-0C0C-43AA-B134-C34E69672D4B}" type="sibTrans" cxnId="{0ED483AB-5263-4743-A4F1-088104CC3F04}">
      <dgm:prSet/>
      <dgm:spPr/>
      <dgm:t>
        <a:bodyPr/>
        <a:lstStyle/>
        <a:p>
          <a:endParaRPr lang="en-US"/>
        </a:p>
      </dgm:t>
    </dgm:pt>
    <dgm:pt modelId="{BFF55443-A756-4B78-9317-8E5CF64B87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Encryption using Blowfish Cipher </a:t>
          </a:r>
          <a:endParaRPr lang="en-US"/>
        </a:p>
      </dgm:t>
    </dgm:pt>
    <dgm:pt modelId="{98659A08-4B79-42D8-AE2D-A26E4A81D4C9}" type="parTrans" cxnId="{9657E40E-7FCD-44F7-93F0-A631DFC120D2}">
      <dgm:prSet/>
      <dgm:spPr/>
      <dgm:t>
        <a:bodyPr/>
        <a:lstStyle/>
        <a:p>
          <a:endParaRPr lang="en-US"/>
        </a:p>
      </dgm:t>
    </dgm:pt>
    <dgm:pt modelId="{66F60F99-FCDD-4E9E-84E3-CD678F53F9C9}" type="sibTrans" cxnId="{9657E40E-7FCD-44F7-93F0-A631DFC120D2}">
      <dgm:prSet/>
      <dgm:spPr/>
      <dgm:t>
        <a:bodyPr/>
        <a:lstStyle/>
        <a:p>
          <a:endParaRPr lang="en-US"/>
        </a:p>
      </dgm:t>
    </dgm:pt>
    <dgm:pt modelId="{CE2DE476-2716-4C1D-A4EF-63D586B6F2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Google Contacts</a:t>
          </a:r>
          <a:endParaRPr lang="en-US" dirty="0"/>
        </a:p>
      </dgm:t>
    </dgm:pt>
    <dgm:pt modelId="{CD110908-FA26-4611-805A-B9F6040AD9DA}" type="parTrans" cxnId="{E065D0F7-F1DC-483C-B997-73E1D1ACD7A5}">
      <dgm:prSet/>
      <dgm:spPr/>
      <dgm:t>
        <a:bodyPr/>
        <a:lstStyle/>
        <a:p>
          <a:endParaRPr lang="en-US"/>
        </a:p>
      </dgm:t>
    </dgm:pt>
    <dgm:pt modelId="{49CC3A10-AA4F-4218-8214-DFC3C7EB6DB7}" type="sibTrans" cxnId="{E065D0F7-F1DC-483C-B997-73E1D1ACD7A5}">
      <dgm:prSet/>
      <dgm:spPr/>
      <dgm:t>
        <a:bodyPr/>
        <a:lstStyle/>
        <a:p>
          <a:endParaRPr lang="en-US"/>
        </a:p>
      </dgm:t>
    </dgm:pt>
    <dgm:pt modelId="{7538C344-503B-4ECC-A5E0-6610DD9EAB15}" type="pres">
      <dgm:prSet presAssocID="{239F4553-1D67-4738-8F10-D6C2CA5CC880}" presName="root" presStyleCnt="0">
        <dgm:presLayoutVars>
          <dgm:dir/>
          <dgm:resizeHandles val="exact"/>
        </dgm:presLayoutVars>
      </dgm:prSet>
      <dgm:spPr/>
    </dgm:pt>
    <dgm:pt modelId="{AF02750B-D4E4-4DE5-8927-76E5B328221B}" type="pres">
      <dgm:prSet presAssocID="{26278C7B-3E0C-4EE0-B3A7-D0B1C1B29B47}" presName="compNode" presStyleCnt="0"/>
      <dgm:spPr/>
    </dgm:pt>
    <dgm:pt modelId="{439F35DF-8589-4178-BF1C-C7F9EDD78B9D}" type="pres">
      <dgm:prSet presAssocID="{26278C7B-3E0C-4EE0-B3A7-D0B1C1B29B4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B2209F5-3E5C-4AB3-9976-073287B01C12}" type="pres">
      <dgm:prSet presAssocID="{26278C7B-3E0C-4EE0-B3A7-D0B1C1B29B47}" presName="spaceRect" presStyleCnt="0"/>
      <dgm:spPr/>
    </dgm:pt>
    <dgm:pt modelId="{C8F343C7-BA89-45D0-A78E-C5698FA63DB4}" type="pres">
      <dgm:prSet presAssocID="{26278C7B-3E0C-4EE0-B3A7-D0B1C1B29B47}" presName="textRect" presStyleLbl="revTx" presStyleIdx="0" presStyleCnt="8">
        <dgm:presLayoutVars>
          <dgm:chMax val="1"/>
          <dgm:chPref val="1"/>
        </dgm:presLayoutVars>
      </dgm:prSet>
      <dgm:spPr/>
    </dgm:pt>
    <dgm:pt modelId="{6975677F-CE50-479B-934A-254E33562733}" type="pres">
      <dgm:prSet presAssocID="{0C540585-77B6-4CFE-9336-9F5E22164E39}" presName="sibTrans" presStyleCnt="0"/>
      <dgm:spPr/>
    </dgm:pt>
    <dgm:pt modelId="{BFF6A12D-91E2-4224-909B-984C68A6C59B}" type="pres">
      <dgm:prSet presAssocID="{CD51BC5B-3D8D-4861-A676-9833D6D38E01}" presName="compNode" presStyleCnt="0"/>
      <dgm:spPr/>
    </dgm:pt>
    <dgm:pt modelId="{F225DC0D-65CF-4676-A62A-300F2CF673D0}" type="pres">
      <dgm:prSet presAssocID="{CD51BC5B-3D8D-4861-A676-9833D6D38E0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867730-6348-4F9A-80DC-1132F5AD6268}" type="pres">
      <dgm:prSet presAssocID="{CD51BC5B-3D8D-4861-A676-9833D6D38E01}" presName="spaceRect" presStyleCnt="0"/>
      <dgm:spPr/>
    </dgm:pt>
    <dgm:pt modelId="{FC028159-59EE-4C20-9DBD-593FAA8AD5B9}" type="pres">
      <dgm:prSet presAssocID="{CD51BC5B-3D8D-4861-A676-9833D6D38E01}" presName="textRect" presStyleLbl="revTx" presStyleIdx="1" presStyleCnt="8">
        <dgm:presLayoutVars>
          <dgm:chMax val="1"/>
          <dgm:chPref val="1"/>
        </dgm:presLayoutVars>
      </dgm:prSet>
      <dgm:spPr/>
    </dgm:pt>
    <dgm:pt modelId="{F3A1B43F-7674-403A-9167-3BDB0E087A64}" type="pres">
      <dgm:prSet presAssocID="{78099065-8573-4D46-83F1-6E6DA11EFF46}" presName="sibTrans" presStyleCnt="0"/>
      <dgm:spPr/>
    </dgm:pt>
    <dgm:pt modelId="{A87BC41F-86E5-47FD-A89F-6B76DE612D62}" type="pres">
      <dgm:prSet presAssocID="{63FC6AB0-8577-40E2-8AEC-6893DFCC573D}" presName="compNode" presStyleCnt="0"/>
      <dgm:spPr/>
    </dgm:pt>
    <dgm:pt modelId="{D8BD75EE-0041-4D50-8987-975F09A955B1}" type="pres">
      <dgm:prSet presAssocID="{63FC6AB0-8577-40E2-8AEC-6893DFCC573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3E4635E-1F46-40FF-91D6-847EEDB69ACC}" type="pres">
      <dgm:prSet presAssocID="{63FC6AB0-8577-40E2-8AEC-6893DFCC573D}" presName="spaceRect" presStyleCnt="0"/>
      <dgm:spPr/>
    </dgm:pt>
    <dgm:pt modelId="{4E8BD5FF-5B20-4E2B-8BF5-F26BCEAF6F39}" type="pres">
      <dgm:prSet presAssocID="{63FC6AB0-8577-40E2-8AEC-6893DFCC573D}" presName="textRect" presStyleLbl="revTx" presStyleIdx="2" presStyleCnt="8">
        <dgm:presLayoutVars>
          <dgm:chMax val="1"/>
          <dgm:chPref val="1"/>
        </dgm:presLayoutVars>
      </dgm:prSet>
      <dgm:spPr/>
    </dgm:pt>
    <dgm:pt modelId="{23FABC52-4EDB-48C7-A28F-06CBF5EC1BF4}" type="pres">
      <dgm:prSet presAssocID="{06805E9D-C95E-463E-98C3-5F031DC50B31}" presName="sibTrans" presStyleCnt="0"/>
      <dgm:spPr/>
    </dgm:pt>
    <dgm:pt modelId="{DC89C25A-623D-4927-A96C-C1A5E160A20B}" type="pres">
      <dgm:prSet presAssocID="{817BE15F-CF0C-48CF-B6B0-CA33D6BB7F16}" presName="compNode" presStyleCnt="0"/>
      <dgm:spPr/>
    </dgm:pt>
    <dgm:pt modelId="{418EF416-B69D-475B-B7E4-84FC5948ACB3}" type="pres">
      <dgm:prSet presAssocID="{817BE15F-CF0C-48CF-B6B0-CA33D6BB7F1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E3B7AF-5AF6-4A78-8A2E-C1BCE240A03A}" type="pres">
      <dgm:prSet presAssocID="{817BE15F-CF0C-48CF-B6B0-CA33D6BB7F16}" presName="spaceRect" presStyleCnt="0"/>
      <dgm:spPr/>
    </dgm:pt>
    <dgm:pt modelId="{A7110BE4-8C92-495A-AC82-3E63E72950C2}" type="pres">
      <dgm:prSet presAssocID="{817BE15F-CF0C-48CF-B6B0-CA33D6BB7F16}" presName="textRect" presStyleLbl="revTx" presStyleIdx="3" presStyleCnt="8">
        <dgm:presLayoutVars>
          <dgm:chMax val="1"/>
          <dgm:chPref val="1"/>
        </dgm:presLayoutVars>
      </dgm:prSet>
      <dgm:spPr/>
    </dgm:pt>
    <dgm:pt modelId="{6738629F-4E18-457A-B26D-9EFBA259CE36}" type="pres">
      <dgm:prSet presAssocID="{EAA60E58-E7DC-41C8-B8D2-A50D574DCBC3}" presName="sibTrans" presStyleCnt="0"/>
      <dgm:spPr/>
    </dgm:pt>
    <dgm:pt modelId="{8C443C74-B93E-47FC-9D04-F470775DD641}" type="pres">
      <dgm:prSet presAssocID="{BFECF186-907D-437A-B583-391EFF2727D4}" presName="compNode" presStyleCnt="0"/>
      <dgm:spPr/>
    </dgm:pt>
    <dgm:pt modelId="{8B36F721-26DC-4379-B26A-3473FFB40B1E}" type="pres">
      <dgm:prSet presAssocID="{BFECF186-907D-437A-B583-391EFF2727D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2ADABB-4D6C-48A8-92C2-72A6B71C8163}" type="pres">
      <dgm:prSet presAssocID="{BFECF186-907D-437A-B583-391EFF2727D4}" presName="spaceRect" presStyleCnt="0"/>
      <dgm:spPr/>
    </dgm:pt>
    <dgm:pt modelId="{72A7C831-A0A4-4790-B305-11AD01F76809}" type="pres">
      <dgm:prSet presAssocID="{BFECF186-907D-437A-B583-391EFF2727D4}" presName="textRect" presStyleLbl="revTx" presStyleIdx="4" presStyleCnt="8">
        <dgm:presLayoutVars>
          <dgm:chMax val="1"/>
          <dgm:chPref val="1"/>
        </dgm:presLayoutVars>
      </dgm:prSet>
      <dgm:spPr/>
    </dgm:pt>
    <dgm:pt modelId="{D698D4DC-ACDB-4917-89D3-FC607CF48199}" type="pres">
      <dgm:prSet presAssocID="{02378AD0-D204-4694-88AA-6C8FECDA3B15}" presName="sibTrans" presStyleCnt="0"/>
      <dgm:spPr/>
    </dgm:pt>
    <dgm:pt modelId="{16B4239A-31DE-44DB-B17F-E853699A3225}" type="pres">
      <dgm:prSet presAssocID="{C4056EBB-0861-4419-8E3E-3F57FC52D3D0}" presName="compNode" presStyleCnt="0"/>
      <dgm:spPr/>
    </dgm:pt>
    <dgm:pt modelId="{83DBFB0D-2246-4FBB-BC44-1B581EBD10E9}" type="pres">
      <dgm:prSet presAssocID="{C4056EBB-0861-4419-8E3E-3F57FC52D3D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1E5A1C-D6F4-4CB0-B9B6-95F0AB4CDA1F}" type="pres">
      <dgm:prSet presAssocID="{C4056EBB-0861-4419-8E3E-3F57FC52D3D0}" presName="spaceRect" presStyleCnt="0"/>
      <dgm:spPr/>
    </dgm:pt>
    <dgm:pt modelId="{EE321D88-30F4-4766-A051-B2DF4F35D729}" type="pres">
      <dgm:prSet presAssocID="{C4056EBB-0861-4419-8E3E-3F57FC52D3D0}" presName="textRect" presStyleLbl="revTx" presStyleIdx="5" presStyleCnt="8">
        <dgm:presLayoutVars>
          <dgm:chMax val="1"/>
          <dgm:chPref val="1"/>
        </dgm:presLayoutVars>
      </dgm:prSet>
      <dgm:spPr/>
    </dgm:pt>
    <dgm:pt modelId="{A1C0433E-9E0F-4C9D-B639-7B6445304781}" type="pres">
      <dgm:prSet presAssocID="{572FA4DB-0C0C-43AA-B134-C34E69672D4B}" presName="sibTrans" presStyleCnt="0"/>
      <dgm:spPr/>
    </dgm:pt>
    <dgm:pt modelId="{A53293FF-AB44-4E36-9C7F-477FB4B8E6B4}" type="pres">
      <dgm:prSet presAssocID="{BFF55443-A756-4B78-9317-8E5CF64B8783}" presName="compNode" presStyleCnt="0"/>
      <dgm:spPr/>
    </dgm:pt>
    <dgm:pt modelId="{FDC161DA-F1FB-43FA-A88A-48D225545EC8}" type="pres">
      <dgm:prSet presAssocID="{BFF55443-A756-4B78-9317-8E5CF64B878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DDC9F1E-4662-42EA-A928-4B01BF29F365}" type="pres">
      <dgm:prSet presAssocID="{BFF55443-A756-4B78-9317-8E5CF64B8783}" presName="spaceRect" presStyleCnt="0"/>
      <dgm:spPr/>
    </dgm:pt>
    <dgm:pt modelId="{BF9A947E-622A-4270-8DAB-CD935533FC44}" type="pres">
      <dgm:prSet presAssocID="{BFF55443-A756-4B78-9317-8E5CF64B8783}" presName="textRect" presStyleLbl="revTx" presStyleIdx="6" presStyleCnt="8">
        <dgm:presLayoutVars>
          <dgm:chMax val="1"/>
          <dgm:chPref val="1"/>
        </dgm:presLayoutVars>
      </dgm:prSet>
      <dgm:spPr/>
    </dgm:pt>
    <dgm:pt modelId="{60BB83D6-DEC5-490B-8FE3-9F1F43FCA89A}" type="pres">
      <dgm:prSet presAssocID="{66F60F99-FCDD-4E9E-84E3-CD678F53F9C9}" presName="sibTrans" presStyleCnt="0"/>
      <dgm:spPr/>
    </dgm:pt>
    <dgm:pt modelId="{62FBE461-DB54-4007-82A0-C95019D760E6}" type="pres">
      <dgm:prSet presAssocID="{CE2DE476-2716-4C1D-A4EF-63D586B6F2E1}" presName="compNode" presStyleCnt="0"/>
      <dgm:spPr/>
    </dgm:pt>
    <dgm:pt modelId="{C7D6CA28-95C5-4A47-85DC-C65DCA290CAF}" type="pres">
      <dgm:prSet presAssocID="{CE2DE476-2716-4C1D-A4EF-63D586B6F2E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"/>
        </a:ext>
      </dgm:extLst>
    </dgm:pt>
    <dgm:pt modelId="{BCF884B6-C37E-467B-A9D7-E061C0502BD0}" type="pres">
      <dgm:prSet presAssocID="{CE2DE476-2716-4C1D-A4EF-63D586B6F2E1}" presName="spaceRect" presStyleCnt="0"/>
      <dgm:spPr/>
    </dgm:pt>
    <dgm:pt modelId="{356FE4B1-5E71-47B4-B1DD-2F5AF807D4B9}" type="pres">
      <dgm:prSet presAssocID="{CE2DE476-2716-4C1D-A4EF-63D586B6F2E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657E40E-7FCD-44F7-93F0-A631DFC120D2}" srcId="{239F4553-1D67-4738-8F10-D6C2CA5CC880}" destId="{BFF55443-A756-4B78-9317-8E5CF64B8783}" srcOrd="6" destOrd="0" parTransId="{98659A08-4B79-42D8-AE2D-A26E4A81D4C9}" sibTransId="{66F60F99-FCDD-4E9E-84E3-CD678F53F9C9}"/>
    <dgm:cxn modelId="{BAAFA339-4CC1-49AC-87C6-44B84331DB40}" srcId="{239F4553-1D67-4738-8F10-D6C2CA5CC880}" destId="{63FC6AB0-8577-40E2-8AEC-6893DFCC573D}" srcOrd="2" destOrd="0" parTransId="{636C4B4F-3583-4D08-B31E-EEFB9411427D}" sibTransId="{06805E9D-C95E-463E-98C3-5F031DC50B31}"/>
    <dgm:cxn modelId="{BA27D739-242F-42F4-A215-A38CCE734090}" type="presOf" srcId="{C4056EBB-0861-4419-8E3E-3F57FC52D3D0}" destId="{EE321D88-30F4-4766-A051-B2DF4F35D729}" srcOrd="0" destOrd="0" presId="urn:microsoft.com/office/officeart/2018/2/layout/IconLabelList"/>
    <dgm:cxn modelId="{6A16FE3F-CE35-4DF7-BEDE-09052BE6ABB4}" srcId="{239F4553-1D67-4738-8F10-D6C2CA5CC880}" destId="{CD51BC5B-3D8D-4861-A676-9833D6D38E01}" srcOrd="1" destOrd="0" parTransId="{6D2B23E0-6BB7-4734-8A05-DB65E9C2CFFD}" sibTransId="{78099065-8573-4D46-83F1-6E6DA11EFF46}"/>
    <dgm:cxn modelId="{41B12767-CC6B-4CE2-8BB9-658D14719F3D}" srcId="{239F4553-1D67-4738-8F10-D6C2CA5CC880}" destId="{BFECF186-907D-437A-B583-391EFF2727D4}" srcOrd="4" destOrd="0" parTransId="{C473994D-AB90-4D44-BBB3-DC5750D74EEE}" sibTransId="{02378AD0-D204-4694-88AA-6C8FECDA3B15}"/>
    <dgm:cxn modelId="{62EB2048-4807-4022-80E2-1CED3AD09CD8}" type="presOf" srcId="{BFF55443-A756-4B78-9317-8E5CF64B8783}" destId="{BF9A947E-622A-4270-8DAB-CD935533FC44}" srcOrd="0" destOrd="0" presId="urn:microsoft.com/office/officeart/2018/2/layout/IconLabelList"/>
    <dgm:cxn modelId="{0C5EE64A-5F70-4987-8ECD-01B9C6E5DA2E}" type="presOf" srcId="{CE2DE476-2716-4C1D-A4EF-63D586B6F2E1}" destId="{356FE4B1-5E71-47B4-B1DD-2F5AF807D4B9}" srcOrd="0" destOrd="0" presId="urn:microsoft.com/office/officeart/2018/2/layout/IconLabelList"/>
    <dgm:cxn modelId="{CBBA4F90-E7C2-402B-BB8C-FDB2EF6103C7}" type="presOf" srcId="{CD51BC5B-3D8D-4861-A676-9833D6D38E01}" destId="{FC028159-59EE-4C20-9DBD-593FAA8AD5B9}" srcOrd="0" destOrd="0" presId="urn:microsoft.com/office/officeart/2018/2/layout/IconLabelList"/>
    <dgm:cxn modelId="{B9310099-7354-4EB2-89A4-D9815FFC8904}" type="presOf" srcId="{63FC6AB0-8577-40E2-8AEC-6893DFCC573D}" destId="{4E8BD5FF-5B20-4E2B-8BF5-F26BCEAF6F39}" srcOrd="0" destOrd="0" presId="urn:microsoft.com/office/officeart/2018/2/layout/IconLabelList"/>
    <dgm:cxn modelId="{6C0D979D-6BEB-41A7-9EB6-AB2AD0709C4C}" type="presOf" srcId="{26278C7B-3E0C-4EE0-B3A7-D0B1C1B29B47}" destId="{C8F343C7-BA89-45D0-A78E-C5698FA63DB4}" srcOrd="0" destOrd="0" presId="urn:microsoft.com/office/officeart/2018/2/layout/IconLabelList"/>
    <dgm:cxn modelId="{0ED483AB-5263-4743-A4F1-088104CC3F04}" srcId="{239F4553-1D67-4738-8F10-D6C2CA5CC880}" destId="{C4056EBB-0861-4419-8E3E-3F57FC52D3D0}" srcOrd="5" destOrd="0" parTransId="{2A531B26-FBD0-41A5-B742-5701985866B2}" sibTransId="{572FA4DB-0C0C-43AA-B134-C34E69672D4B}"/>
    <dgm:cxn modelId="{DA1C37AD-38D5-424E-B278-3628D1197E05}" type="presOf" srcId="{BFECF186-907D-437A-B583-391EFF2727D4}" destId="{72A7C831-A0A4-4790-B305-11AD01F76809}" srcOrd="0" destOrd="0" presId="urn:microsoft.com/office/officeart/2018/2/layout/IconLabelList"/>
    <dgm:cxn modelId="{C836C0B0-8C46-479A-AA4F-59A291775852}" type="presOf" srcId="{817BE15F-CF0C-48CF-B6B0-CA33D6BB7F16}" destId="{A7110BE4-8C92-495A-AC82-3E63E72950C2}" srcOrd="0" destOrd="0" presId="urn:microsoft.com/office/officeart/2018/2/layout/IconLabelList"/>
    <dgm:cxn modelId="{C7DA93CA-D2DD-4AE0-BA73-9102C875D466}" srcId="{239F4553-1D67-4738-8F10-D6C2CA5CC880}" destId="{26278C7B-3E0C-4EE0-B3A7-D0B1C1B29B47}" srcOrd="0" destOrd="0" parTransId="{5A87D682-E38B-44AB-A751-DCEC154D6442}" sibTransId="{0C540585-77B6-4CFE-9336-9F5E22164E39}"/>
    <dgm:cxn modelId="{DEB021E5-526F-4715-8773-ECC1E73B4D2D}" srcId="{239F4553-1D67-4738-8F10-D6C2CA5CC880}" destId="{817BE15F-CF0C-48CF-B6B0-CA33D6BB7F16}" srcOrd="3" destOrd="0" parTransId="{036951BD-CFBE-40E4-8E9D-35938FC8AE28}" sibTransId="{EAA60E58-E7DC-41C8-B8D2-A50D574DCBC3}"/>
    <dgm:cxn modelId="{BEDC9EE9-95B8-4A97-BA8E-08DF6836D251}" type="presOf" srcId="{239F4553-1D67-4738-8F10-D6C2CA5CC880}" destId="{7538C344-503B-4ECC-A5E0-6610DD9EAB15}" srcOrd="0" destOrd="0" presId="urn:microsoft.com/office/officeart/2018/2/layout/IconLabelList"/>
    <dgm:cxn modelId="{E065D0F7-F1DC-483C-B997-73E1D1ACD7A5}" srcId="{239F4553-1D67-4738-8F10-D6C2CA5CC880}" destId="{CE2DE476-2716-4C1D-A4EF-63D586B6F2E1}" srcOrd="7" destOrd="0" parTransId="{CD110908-FA26-4611-805A-B9F6040AD9DA}" sibTransId="{49CC3A10-AA4F-4218-8214-DFC3C7EB6DB7}"/>
    <dgm:cxn modelId="{F6B48DAD-2D8F-4179-A4F0-48BCD5E66A30}" type="presParOf" srcId="{7538C344-503B-4ECC-A5E0-6610DD9EAB15}" destId="{AF02750B-D4E4-4DE5-8927-76E5B328221B}" srcOrd="0" destOrd="0" presId="urn:microsoft.com/office/officeart/2018/2/layout/IconLabelList"/>
    <dgm:cxn modelId="{31F3F067-0BD0-4084-A87F-B9CDABD696B3}" type="presParOf" srcId="{AF02750B-D4E4-4DE5-8927-76E5B328221B}" destId="{439F35DF-8589-4178-BF1C-C7F9EDD78B9D}" srcOrd="0" destOrd="0" presId="urn:microsoft.com/office/officeart/2018/2/layout/IconLabelList"/>
    <dgm:cxn modelId="{AD2F0BB9-C4A8-4F49-B522-3C4310C17B07}" type="presParOf" srcId="{AF02750B-D4E4-4DE5-8927-76E5B328221B}" destId="{7B2209F5-3E5C-4AB3-9976-073287B01C12}" srcOrd="1" destOrd="0" presId="urn:microsoft.com/office/officeart/2018/2/layout/IconLabelList"/>
    <dgm:cxn modelId="{22847BB4-25A3-4F27-B232-C0C93F81BF27}" type="presParOf" srcId="{AF02750B-D4E4-4DE5-8927-76E5B328221B}" destId="{C8F343C7-BA89-45D0-A78E-C5698FA63DB4}" srcOrd="2" destOrd="0" presId="urn:microsoft.com/office/officeart/2018/2/layout/IconLabelList"/>
    <dgm:cxn modelId="{6107B8B5-8F54-4E0B-A72D-904EAD72AC64}" type="presParOf" srcId="{7538C344-503B-4ECC-A5E0-6610DD9EAB15}" destId="{6975677F-CE50-479B-934A-254E33562733}" srcOrd="1" destOrd="0" presId="urn:microsoft.com/office/officeart/2018/2/layout/IconLabelList"/>
    <dgm:cxn modelId="{479EF4C9-6A8E-4777-8151-AA081BF5AAB2}" type="presParOf" srcId="{7538C344-503B-4ECC-A5E0-6610DD9EAB15}" destId="{BFF6A12D-91E2-4224-909B-984C68A6C59B}" srcOrd="2" destOrd="0" presId="urn:microsoft.com/office/officeart/2018/2/layout/IconLabelList"/>
    <dgm:cxn modelId="{436E1B78-4E72-4B05-973C-D7849F338E98}" type="presParOf" srcId="{BFF6A12D-91E2-4224-909B-984C68A6C59B}" destId="{F225DC0D-65CF-4676-A62A-300F2CF673D0}" srcOrd="0" destOrd="0" presId="urn:microsoft.com/office/officeart/2018/2/layout/IconLabelList"/>
    <dgm:cxn modelId="{3DE985D6-B901-49D9-B336-8D7432B79911}" type="presParOf" srcId="{BFF6A12D-91E2-4224-909B-984C68A6C59B}" destId="{40867730-6348-4F9A-80DC-1132F5AD6268}" srcOrd="1" destOrd="0" presId="urn:microsoft.com/office/officeart/2018/2/layout/IconLabelList"/>
    <dgm:cxn modelId="{0E393FEE-1389-4BF1-9554-FA020692B10A}" type="presParOf" srcId="{BFF6A12D-91E2-4224-909B-984C68A6C59B}" destId="{FC028159-59EE-4C20-9DBD-593FAA8AD5B9}" srcOrd="2" destOrd="0" presId="urn:microsoft.com/office/officeart/2018/2/layout/IconLabelList"/>
    <dgm:cxn modelId="{F6088556-E14B-4654-B7ED-7670B57A6B16}" type="presParOf" srcId="{7538C344-503B-4ECC-A5E0-6610DD9EAB15}" destId="{F3A1B43F-7674-403A-9167-3BDB0E087A64}" srcOrd="3" destOrd="0" presId="urn:microsoft.com/office/officeart/2018/2/layout/IconLabelList"/>
    <dgm:cxn modelId="{9779DCB6-8651-4770-A0E9-DDE2A5FB8FCF}" type="presParOf" srcId="{7538C344-503B-4ECC-A5E0-6610DD9EAB15}" destId="{A87BC41F-86E5-47FD-A89F-6B76DE612D62}" srcOrd="4" destOrd="0" presId="urn:microsoft.com/office/officeart/2018/2/layout/IconLabelList"/>
    <dgm:cxn modelId="{F1B9156A-572C-45F3-8420-D2A28C14B80C}" type="presParOf" srcId="{A87BC41F-86E5-47FD-A89F-6B76DE612D62}" destId="{D8BD75EE-0041-4D50-8987-975F09A955B1}" srcOrd="0" destOrd="0" presId="urn:microsoft.com/office/officeart/2018/2/layout/IconLabelList"/>
    <dgm:cxn modelId="{2540A54C-6F6A-417A-8BC4-0F5640395423}" type="presParOf" srcId="{A87BC41F-86E5-47FD-A89F-6B76DE612D62}" destId="{F3E4635E-1F46-40FF-91D6-847EEDB69ACC}" srcOrd="1" destOrd="0" presId="urn:microsoft.com/office/officeart/2018/2/layout/IconLabelList"/>
    <dgm:cxn modelId="{376A39AA-124A-4C44-9FAE-0FADABF48F2A}" type="presParOf" srcId="{A87BC41F-86E5-47FD-A89F-6B76DE612D62}" destId="{4E8BD5FF-5B20-4E2B-8BF5-F26BCEAF6F39}" srcOrd="2" destOrd="0" presId="urn:microsoft.com/office/officeart/2018/2/layout/IconLabelList"/>
    <dgm:cxn modelId="{CF327780-9E28-4236-8E16-F2C63087306D}" type="presParOf" srcId="{7538C344-503B-4ECC-A5E0-6610DD9EAB15}" destId="{23FABC52-4EDB-48C7-A28F-06CBF5EC1BF4}" srcOrd="5" destOrd="0" presId="urn:microsoft.com/office/officeart/2018/2/layout/IconLabelList"/>
    <dgm:cxn modelId="{0FC6D1D8-A738-4566-9ED8-9FBD89FFEE35}" type="presParOf" srcId="{7538C344-503B-4ECC-A5E0-6610DD9EAB15}" destId="{DC89C25A-623D-4927-A96C-C1A5E160A20B}" srcOrd="6" destOrd="0" presId="urn:microsoft.com/office/officeart/2018/2/layout/IconLabelList"/>
    <dgm:cxn modelId="{02F9C40E-BB10-48B0-B498-245D3668D0F5}" type="presParOf" srcId="{DC89C25A-623D-4927-A96C-C1A5E160A20B}" destId="{418EF416-B69D-475B-B7E4-84FC5948ACB3}" srcOrd="0" destOrd="0" presId="urn:microsoft.com/office/officeart/2018/2/layout/IconLabelList"/>
    <dgm:cxn modelId="{92B4B818-7F4F-4892-95B5-7D0CFB2F28CD}" type="presParOf" srcId="{DC89C25A-623D-4927-A96C-C1A5E160A20B}" destId="{11E3B7AF-5AF6-4A78-8A2E-C1BCE240A03A}" srcOrd="1" destOrd="0" presId="urn:microsoft.com/office/officeart/2018/2/layout/IconLabelList"/>
    <dgm:cxn modelId="{97B9E8E8-2EB1-444E-AABF-297CA6BE02E0}" type="presParOf" srcId="{DC89C25A-623D-4927-A96C-C1A5E160A20B}" destId="{A7110BE4-8C92-495A-AC82-3E63E72950C2}" srcOrd="2" destOrd="0" presId="urn:microsoft.com/office/officeart/2018/2/layout/IconLabelList"/>
    <dgm:cxn modelId="{DECCFAB9-6A14-4AD5-9F8C-31E7349B40F7}" type="presParOf" srcId="{7538C344-503B-4ECC-A5E0-6610DD9EAB15}" destId="{6738629F-4E18-457A-B26D-9EFBA259CE36}" srcOrd="7" destOrd="0" presId="urn:microsoft.com/office/officeart/2018/2/layout/IconLabelList"/>
    <dgm:cxn modelId="{38376A2F-1E3E-45F1-A8CA-D6BC10DCBFE5}" type="presParOf" srcId="{7538C344-503B-4ECC-A5E0-6610DD9EAB15}" destId="{8C443C74-B93E-47FC-9D04-F470775DD641}" srcOrd="8" destOrd="0" presId="urn:microsoft.com/office/officeart/2018/2/layout/IconLabelList"/>
    <dgm:cxn modelId="{2A38747E-E5A7-49AD-8ED8-DF7F6545632C}" type="presParOf" srcId="{8C443C74-B93E-47FC-9D04-F470775DD641}" destId="{8B36F721-26DC-4379-B26A-3473FFB40B1E}" srcOrd="0" destOrd="0" presId="urn:microsoft.com/office/officeart/2018/2/layout/IconLabelList"/>
    <dgm:cxn modelId="{89681B77-0FAF-4C24-997E-6D14D2572F27}" type="presParOf" srcId="{8C443C74-B93E-47FC-9D04-F470775DD641}" destId="{F92ADABB-4D6C-48A8-92C2-72A6B71C8163}" srcOrd="1" destOrd="0" presId="urn:microsoft.com/office/officeart/2018/2/layout/IconLabelList"/>
    <dgm:cxn modelId="{FBB9F795-9045-41C8-B387-D15E0005B933}" type="presParOf" srcId="{8C443C74-B93E-47FC-9D04-F470775DD641}" destId="{72A7C831-A0A4-4790-B305-11AD01F76809}" srcOrd="2" destOrd="0" presId="urn:microsoft.com/office/officeart/2018/2/layout/IconLabelList"/>
    <dgm:cxn modelId="{CD772EA1-7E8E-43D4-86CD-7890C71600EA}" type="presParOf" srcId="{7538C344-503B-4ECC-A5E0-6610DD9EAB15}" destId="{D698D4DC-ACDB-4917-89D3-FC607CF48199}" srcOrd="9" destOrd="0" presId="urn:microsoft.com/office/officeart/2018/2/layout/IconLabelList"/>
    <dgm:cxn modelId="{98D6399D-529D-4811-8E9F-6D1C34ADC7BD}" type="presParOf" srcId="{7538C344-503B-4ECC-A5E0-6610DD9EAB15}" destId="{16B4239A-31DE-44DB-B17F-E853699A3225}" srcOrd="10" destOrd="0" presId="urn:microsoft.com/office/officeart/2018/2/layout/IconLabelList"/>
    <dgm:cxn modelId="{86238FB3-84F7-4F52-A577-A85B18552B93}" type="presParOf" srcId="{16B4239A-31DE-44DB-B17F-E853699A3225}" destId="{83DBFB0D-2246-4FBB-BC44-1B581EBD10E9}" srcOrd="0" destOrd="0" presId="urn:microsoft.com/office/officeart/2018/2/layout/IconLabelList"/>
    <dgm:cxn modelId="{95806218-54B0-44C3-A869-E55C409C5843}" type="presParOf" srcId="{16B4239A-31DE-44DB-B17F-E853699A3225}" destId="{0C1E5A1C-D6F4-4CB0-B9B6-95F0AB4CDA1F}" srcOrd="1" destOrd="0" presId="urn:microsoft.com/office/officeart/2018/2/layout/IconLabelList"/>
    <dgm:cxn modelId="{BF641458-2BB5-4EDE-886E-374DC89E4D7D}" type="presParOf" srcId="{16B4239A-31DE-44DB-B17F-E853699A3225}" destId="{EE321D88-30F4-4766-A051-B2DF4F35D729}" srcOrd="2" destOrd="0" presId="urn:microsoft.com/office/officeart/2018/2/layout/IconLabelList"/>
    <dgm:cxn modelId="{DD8D5318-F668-4E1B-BFCD-C98DD8213E7D}" type="presParOf" srcId="{7538C344-503B-4ECC-A5E0-6610DD9EAB15}" destId="{A1C0433E-9E0F-4C9D-B639-7B6445304781}" srcOrd="11" destOrd="0" presId="urn:microsoft.com/office/officeart/2018/2/layout/IconLabelList"/>
    <dgm:cxn modelId="{35B65FD3-B4E2-4355-A57B-C687ADEC39B6}" type="presParOf" srcId="{7538C344-503B-4ECC-A5E0-6610DD9EAB15}" destId="{A53293FF-AB44-4E36-9C7F-477FB4B8E6B4}" srcOrd="12" destOrd="0" presId="urn:microsoft.com/office/officeart/2018/2/layout/IconLabelList"/>
    <dgm:cxn modelId="{DF14045B-5FEF-447F-BA73-2C1AEC548366}" type="presParOf" srcId="{A53293FF-AB44-4E36-9C7F-477FB4B8E6B4}" destId="{FDC161DA-F1FB-43FA-A88A-48D225545EC8}" srcOrd="0" destOrd="0" presId="urn:microsoft.com/office/officeart/2018/2/layout/IconLabelList"/>
    <dgm:cxn modelId="{BC7BFEB7-A924-4577-8A1C-32155A517CBA}" type="presParOf" srcId="{A53293FF-AB44-4E36-9C7F-477FB4B8E6B4}" destId="{FDDC9F1E-4662-42EA-A928-4B01BF29F365}" srcOrd="1" destOrd="0" presId="urn:microsoft.com/office/officeart/2018/2/layout/IconLabelList"/>
    <dgm:cxn modelId="{812883D4-713E-4860-B60C-7079E9B1F662}" type="presParOf" srcId="{A53293FF-AB44-4E36-9C7F-477FB4B8E6B4}" destId="{BF9A947E-622A-4270-8DAB-CD935533FC44}" srcOrd="2" destOrd="0" presId="urn:microsoft.com/office/officeart/2018/2/layout/IconLabelList"/>
    <dgm:cxn modelId="{053A5B94-531C-4D40-B3EB-EF295233D3DA}" type="presParOf" srcId="{7538C344-503B-4ECC-A5E0-6610DD9EAB15}" destId="{60BB83D6-DEC5-490B-8FE3-9F1F43FCA89A}" srcOrd="13" destOrd="0" presId="urn:microsoft.com/office/officeart/2018/2/layout/IconLabelList"/>
    <dgm:cxn modelId="{22CAB9B8-8B3F-4648-9A65-5CC1170EE769}" type="presParOf" srcId="{7538C344-503B-4ECC-A5E0-6610DD9EAB15}" destId="{62FBE461-DB54-4007-82A0-C95019D760E6}" srcOrd="14" destOrd="0" presId="urn:microsoft.com/office/officeart/2018/2/layout/IconLabelList"/>
    <dgm:cxn modelId="{468BA835-C8F2-4168-89D7-21EB7ECCA9C3}" type="presParOf" srcId="{62FBE461-DB54-4007-82A0-C95019D760E6}" destId="{C7D6CA28-95C5-4A47-85DC-C65DCA290CAF}" srcOrd="0" destOrd="0" presId="urn:microsoft.com/office/officeart/2018/2/layout/IconLabelList"/>
    <dgm:cxn modelId="{600C6984-12E2-4CB2-833A-211A24FEA0E6}" type="presParOf" srcId="{62FBE461-DB54-4007-82A0-C95019D760E6}" destId="{BCF884B6-C37E-467B-A9D7-E061C0502BD0}" srcOrd="1" destOrd="0" presId="urn:microsoft.com/office/officeart/2018/2/layout/IconLabelList"/>
    <dgm:cxn modelId="{68507D2A-10F7-48DE-934F-FD322BD73B86}" type="presParOf" srcId="{62FBE461-DB54-4007-82A0-C95019D760E6}" destId="{356FE4B1-5E71-47B4-B1DD-2F5AF807D4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26814-65C2-4A50-82C3-3BC1F47BC2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B7754-63D5-4CFD-9ADF-A20A6CA976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Graph Reports</a:t>
          </a:r>
          <a:endParaRPr lang="en-US"/>
        </a:p>
      </dgm:t>
    </dgm:pt>
    <dgm:pt modelId="{5AF4BD4D-7E2F-4BF3-B3C1-884692CAB975}" type="parTrans" cxnId="{F0399C06-39EC-4117-A4A7-E88E0893DFAF}">
      <dgm:prSet/>
      <dgm:spPr/>
      <dgm:t>
        <a:bodyPr/>
        <a:lstStyle/>
        <a:p>
          <a:endParaRPr lang="en-US"/>
        </a:p>
      </dgm:t>
    </dgm:pt>
    <dgm:pt modelId="{1263E703-64F4-4551-A2E8-7C3B609E4FC7}" type="sibTrans" cxnId="{F0399C06-39EC-4117-A4A7-E88E0893DFAF}">
      <dgm:prSet/>
      <dgm:spPr/>
      <dgm:t>
        <a:bodyPr/>
        <a:lstStyle/>
        <a:p>
          <a:endParaRPr lang="en-US"/>
        </a:p>
      </dgm:t>
    </dgm:pt>
    <dgm:pt modelId="{5B6F732E-1E47-4642-B267-4FA8DA0886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On-Time Notifications</a:t>
          </a:r>
          <a:endParaRPr lang="en-US"/>
        </a:p>
      </dgm:t>
    </dgm:pt>
    <dgm:pt modelId="{0863CF0C-EAA9-4328-9686-5CBE15FDA519}" type="parTrans" cxnId="{B805E0A7-025F-4AA7-8E24-190BCE538F5B}">
      <dgm:prSet/>
      <dgm:spPr/>
      <dgm:t>
        <a:bodyPr/>
        <a:lstStyle/>
        <a:p>
          <a:endParaRPr lang="en-US"/>
        </a:p>
      </dgm:t>
    </dgm:pt>
    <dgm:pt modelId="{8BB94462-B435-4166-975D-C47E871385A6}" type="sibTrans" cxnId="{B805E0A7-025F-4AA7-8E24-190BCE538F5B}">
      <dgm:prSet/>
      <dgm:spPr/>
      <dgm:t>
        <a:bodyPr/>
        <a:lstStyle/>
        <a:p>
          <a:endParaRPr lang="en-US"/>
        </a:p>
      </dgm:t>
    </dgm:pt>
    <dgm:pt modelId="{93A7D83A-8F5B-4AE7-9BAD-1305F08698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Extensive and offline search and filter support</a:t>
          </a:r>
          <a:endParaRPr lang="en-US" dirty="0"/>
        </a:p>
      </dgm:t>
    </dgm:pt>
    <dgm:pt modelId="{FFA53740-3910-46B6-BB85-B4783C38894A}" type="parTrans" cxnId="{D9B0C29F-A96F-4689-9F68-C5E930B6E2DA}">
      <dgm:prSet/>
      <dgm:spPr/>
      <dgm:t>
        <a:bodyPr/>
        <a:lstStyle/>
        <a:p>
          <a:endParaRPr lang="en-US"/>
        </a:p>
      </dgm:t>
    </dgm:pt>
    <dgm:pt modelId="{AF6B4AED-A057-47D3-9E65-3570F51EDFAE}" type="sibTrans" cxnId="{D9B0C29F-A96F-4689-9F68-C5E930B6E2DA}">
      <dgm:prSet/>
      <dgm:spPr/>
      <dgm:t>
        <a:bodyPr/>
        <a:lstStyle/>
        <a:p>
          <a:endParaRPr lang="en-US"/>
        </a:p>
      </dgm:t>
    </dgm:pt>
    <dgm:pt modelId="{7FEB307A-E6F7-4C78-B364-069F508BB4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Geolocating on map</a:t>
          </a:r>
          <a:endParaRPr lang="en-US"/>
        </a:p>
      </dgm:t>
    </dgm:pt>
    <dgm:pt modelId="{601588A7-F01D-4484-88F7-C7B65B760F9C}" type="parTrans" cxnId="{22F71074-5CDB-4C6E-98DA-84CB62BD15C6}">
      <dgm:prSet/>
      <dgm:spPr/>
      <dgm:t>
        <a:bodyPr/>
        <a:lstStyle/>
        <a:p>
          <a:endParaRPr lang="en-US"/>
        </a:p>
      </dgm:t>
    </dgm:pt>
    <dgm:pt modelId="{64C79517-4133-4E5D-B35C-EA9F78096D8B}" type="sibTrans" cxnId="{22F71074-5CDB-4C6E-98DA-84CB62BD15C6}">
      <dgm:prSet/>
      <dgm:spPr/>
      <dgm:t>
        <a:bodyPr/>
        <a:lstStyle/>
        <a:p>
          <a:endParaRPr lang="en-US"/>
        </a:p>
      </dgm:t>
    </dgm:pt>
    <dgm:pt modelId="{9EBE3C83-C24A-4085-BF48-F8C010BB18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Sharable PDF Reports</a:t>
          </a:r>
          <a:endParaRPr lang="en-US"/>
        </a:p>
      </dgm:t>
    </dgm:pt>
    <dgm:pt modelId="{9851625C-FFB1-45F5-B578-04515AE5ABD4}" type="parTrans" cxnId="{61784B7B-1B16-4160-8FA0-D71281D5E343}">
      <dgm:prSet/>
      <dgm:spPr/>
      <dgm:t>
        <a:bodyPr/>
        <a:lstStyle/>
        <a:p>
          <a:endParaRPr lang="en-US"/>
        </a:p>
      </dgm:t>
    </dgm:pt>
    <dgm:pt modelId="{32BEE90B-887A-4DB4-AA3E-BB11071D3209}" type="sibTrans" cxnId="{61784B7B-1B16-4160-8FA0-D71281D5E343}">
      <dgm:prSet/>
      <dgm:spPr/>
      <dgm:t>
        <a:bodyPr/>
        <a:lstStyle/>
        <a:p>
          <a:endParaRPr lang="en-US"/>
        </a:p>
      </dgm:t>
    </dgm:pt>
    <dgm:pt modelId="{704D2B34-F529-4D3D-9557-2F1A69A5EA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Call Recording</a:t>
          </a:r>
          <a:endParaRPr lang="en-US"/>
        </a:p>
      </dgm:t>
    </dgm:pt>
    <dgm:pt modelId="{898F3EE1-4064-43D2-AED8-9B9196AE2339}" type="parTrans" cxnId="{15338656-7439-4BAF-92FA-9669CBCF2F26}">
      <dgm:prSet/>
      <dgm:spPr/>
      <dgm:t>
        <a:bodyPr/>
        <a:lstStyle/>
        <a:p>
          <a:endParaRPr lang="en-US"/>
        </a:p>
      </dgm:t>
    </dgm:pt>
    <dgm:pt modelId="{6EFA6962-BDBC-4784-954F-C1E1B2F91EE6}" type="sibTrans" cxnId="{15338656-7439-4BAF-92FA-9669CBCF2F26}">
      <dgm:prSet/>
      <dgm:spPr/>
      <dgm:t>
        <a:bodyPr/>
        <a:lstStyle/>
        <a:p>
          <a:endParaRPr lang="en-US"/>
        </a:p>
      </dgm:t>
    </dgm:pt>
    <dgm:pt modelId="{34668C5D-2E54-4A2D-97C3-2E27E3B52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Cross-platform Implementation</a:t>
          </a:r>
          <a:endParaRPr lang="en-US"/>
        </a:p>
      </dgm:t>
    </dgm:pt>
    <dgm:pt modelId="{1B8B78C7-3B8A-425F-9458-331E03113C4C}" type="parTrans" cxnId="{C2FE0964-F759-4A49-BFAB-AF1B8FBC646B}">
      <dgm:prSet/>
      <dgm:spPr/>
      <dgm:t>
        <a:bodyPr/>
        <a:lstStyle/>
        <a:p>
          <a:endParaRPr lang="en-US"/>
        </a:p>
      </dgm:t>
    </dgm:pt>
    <dgm:pt modelId="{5FB1E57B-F28F-45BA-8AF9-BE54A2A13F97}" type="sibTrans" cxnId="{C2FE0964-F759-4A49-BFAB-AF1B8FBC646B}">
      <dgm:prSet/>
      <dgm:spPr/>
      <dgm:t>
        <a:bodyPr/>
        <a:lstStyle/>
        <a:p>
          <a:endParaRPr lang="en-US"/>
        </a:p>
      </dgm:t>
    </dgm:pt>
    <dgm:pt modelId="{769588BF-8893-4539-AC7D-89773504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Dark Mode</a:t>
          </a:r>
          <a:endParaRPr lang="en-US"/>
        </a:p>
      </dgm:t>
    </dgm:pt>
    <dgm:pt modelId="{0A13745A-1E6D-49D8-B087-953B5B930FCB}" type="parTrans" cxnId="{6D4B0082-9733-4A6A-B70A-6A0B25343F56}">
      <dgm:prSet/>
      <dgm:spPr/>
      <dgm:t>
        <a:bodyPr/>
        <a:lstStyle/>
        <a:p>
          <a:endParaRPr lang="en-US"/>
        </a:p>
      </dgm:t>
    </dgm:pt>
    <dgm:pt modelId="{D1283EB5-C9E5-44B9-81DD-B820931628E0}" type="sibTrans" cxnId="{6D4B0082-9733-4A6A-B70A-6A0B25343F56}">
      <dgm:prSet/>
      <dgm:spPr/>
      <dgm:t>
        <a:bodyPr/>
        <a:lstStyle/>
        <a:p>
          <a:endParaRPr lang="en-US"/>
        </a:p>
      </dgm:t>
    </dgm:pt>
    <dgm:pt modelId="{09134563-1E5F-4868-8795-299169DEDC2D}" type="pres">
      <dgm:prSet presAssocID="{B8826814-65C2-4A50-82C3-3BC1F47BC29A}" presName="root" presStyleCnt="0">
        <dgm:presLayoutVars>
          <dgm:dir/>
          <dgm:resizeHandles val="exact"/>
        </dgm:presLayoutVars>
      </dgm:prSet>
      <dgm:spPr/>
    </dgm:pt>
    <dgm:pt modelId="{85661DAD-34DF-47A3-9DCA-71C91189DB64}" type="pres">
      <dgm:prSet presAssocID="{48CB7754-63D5-4CFD-9ADF-A20A6CA9765F}" presName="compNode" presStyleCnt="0"/>
      <dgm:spPr/>
    </dgm:pt>
    <dgm:pt modelId="{12B40792-A503-4809-A046-F1D760EFB585}" type="pres">
      <dgm:prSet presAssocID="{48CB7754-63D5-4CFD-9ADF-A20A6CA9765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31C8C79-4232-452A-863F-017765B3D17D}" type="pres">
      <dgm:prSet presAssocID="{48CB7754-63D5-4CFD-9ADF-A20A6CA9765F}" presName="spaceRect" presStyleCnt="0"/>
      <dgm:spPr/>
    </dgm:pt>
    <dgm:pt modelId="{0FC36DD9-1B71-4B52-B404-2C540B04BF93}" type="pres">
      <dgm:prSet presAssocID="{48CB7754-63D5-4CFD-9ADF-A20A6CA9765F}" presName="textRect" presStyleLbl="revTx" presStyleIdx="0" presStyleCnt="8">
        <dgm:presLayoutVars>
          <dgm:chMax val="1"/>
          <dgm:chPref val="1"/>
        </dgm:presLayoutVars>
      </dgm:prSet>
      <dgm:spPr/>
    </dgm:pt>
    <dgm:pt modelId="{B2FEB3BB-E03E-4A4D-B59B-FC046E782117}" type="pres">
      <dgm:prSet presAssocID="{1263E703-64F4-4551-A2E8-7C3B609E4FC7}" presName="sibTrans" presStyleCnt="0"/>
      <dgm:spPr/>
    </dgm:pt>
    <dgm:pt modelId="{1B929E55-ECF0-489F-9953-C6C6A62A6151}" type="pres">
      <dgm:prSet presAssocID="{5B6F732E-1E47-4642-B267-4FA8DA088648}" presName="compNode" presStyleCnt="0"/>
      <dgm:spPr/>
    </dgm:pt>
    <dgm:pt modelId="{94377689-160B-4FFB-A285-712FE950F052}" type="pres">
      <dgm:prSet presAssocID="{5B6F732E-1E47-4642-B267-4FA8DA08864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BEBBFE6-4A90-447C-A25E-37FF037DCC2D}" type="pres">
      <dgm:prSet presAssocID="{5B6F732E-1E47-4642-B267-4FA8DA088648}" presName="spaceRect" presStyleCnt="0"/>
      <dgm:spPr/>
    </dgm:pt>
    <dgm:pt modelId="{E33CBF49-8632-4E0F-AC4F-F56915B0D6B7}" type="pres">
      <dgm:prSet presAssocID="{5B6F732E-1E47-4642-B267-4FA8DA088648}" presName="textRect" presStyleLbl="revTx" presStyleIdx="1" presStyleCnt="8">
        <dgm:presLayoutVars>
          <dgm:chMax val="1"/>
          <dgm:chPref val="1"/>
        </dgm:presLayoutVars>
      </dgm:prSet>
      <dgm:spPr/>
    </dgm:pt>
    <dgm:pt modelId="{A6956A87-90C8-4F13-8974-27B2264CCE29}" type="pres">
      <dgm:prSet presAssocID="{8BB94462-B435-4166-975D-C47E871385A6}" presName="sibTrans" presStyleCnt="0"/>
      <dgm:spPr/>
    </dgm:pt>
    <dgm:pt modelId="{F1D9E387-F348-46FE-AC9C-506AD3AB1D47}" type="pres">
      <dgm:prSet presAssocID="{93A7D83A-8F5B-4AE7-9BAD-1305F086988E}" presName="compNode" presStyleCnt="0"/>
      <dgm:spPr/>
    </dgm:pt>
    <dgm:pt modelId="{92F0FFFB-44D4-4291-8F50-981F902B1C32}" type="pres">
      <dgm:prSet presAssocID="{93A7D83A-8F5B-4AE7-9BAD-1305F086988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33D006A-C6ED-4109-8964-00F3EBF365F0}" type="pres">
      <dgm:prSet presAssocID="{93A7D83A-8F5B-4AE7-9BAD-1305F086988E}" presName="spaceRect" presStyleCnt="0"/>
      <dgm:spPr/>
    </dgm:pt>
    <dgm:pt modelId="{378BFE1C-B441-4391-A5E4-E900A99F4D45}" type="pres">
      <dgm:prSet presAssocID="{93A7D83A-8F5B-4AE7-9BAD-1305F086988E}" presName="textRect" presStyleLbl="revTx" presStyleIdx="2" presStyleCnt="8">
        <dgm:presLayoutVars>
          <dgm:chMax val="1"/>
          <dgm:chPref val="1"/>
        </dgm:presLayoutVars>
      </dgm:prSet>
      <dgm:spPr/>
    </dgm:pt>
    <dgm:pt modelId="{6DDA675C-26B0-47CE-8021-E79B293E12CD}" type="pres">
      <dgm:prSet presAssocID="{AF6B4AED-A057-47D3-9E65-3570F51EDFAE}" presName="sibTrans" presStyleCnt="0"/>
      <dgm:spPr/>
    </dgm:pt>
    <dgm:pt modelId="{D2CC5FEC-0509-4AEE-8D0B-33B478AB5CCE}" type="pres">
      <dgm:prSet presAssocID="{7FEB307A-E6F7-4C78-B364-069F508BB4F7}" presName="compNode" presStyleCnt="0"/>
      <dgm:spPr/>
    </dgm:pt>
    <dgm:pt modelId="{C43A70E6-19FD-4AD2-8791-348606A4E00C}" type="pres">
      <dgm:prSet presAssocID="{7FEB307A-E6F7-4C78-B364-069F508BB4F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9E5198-C6BE-4830-B4E4-940A708776BF}" type="pres">
      <dgm:prSet presAssocID="{7FEB307A-E6F7-4C78-B364-069F508BB4F7}" presName="spaceRect" presStyleCnt="0"/>
      <dgm:spPr/>
    </dgm:pt>
    <dgm:pt modelId="{A8CAD172-C402-4CDE-98B4-2213B8236D01}" type="pres">
      <dgm:prSet presAssocID="{7FEB307A-E6F7-4C78-B364-069F508BB4F7}" presName="textRect" presStyleLbl="revTx" presStyleIdx="3" presStyleCnt="8">
        <dgm:presLayoutVars>
          <dgm:chMax val="1"/>
          <dgm:chPref val="1"/>
        </dgm:presLayoutVars>
      </dgm:prSet>
      <dgm:spPr/>
    </dgm:pt>
    <dgm:pt modelId="{B7D66E93-1A1E-4BEE-88C0-4D8FD25B9735}" type="pres">
      <dgm:prSet presAssocID="{64C79517-4133-4E5D-B35C-EA9F78096D8B}" presName="sibTrans" presStyleCnt="0"/>
      <dgm:spPr/>
    </dgm:pt>
    <dgm:pt modelId="{6F5319D9-571D-43A8-BEA9-A5E6192CAAEA}" type="pres">
      <dgm:prSet presAssocID="{9EBE3C83-C24A-4085-BF48-F8C010BB183B}" presName="compNode" presStyleCnt="0"/>
      <dgm:spPr/>
    </dgm:pt>
    <dgm:pt modelId="{0AB1C12E-B9FC-4307-840A-80EEA146626C}" type="pres">
      <dgm:prSet presAssocID="{9EBE3C83-C24A-4085-BF48-F8C010BB183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1258DFA-B4F9-4A4D-B376-858B1DDFD0CB}" type="pres">
      <dgm:prSet presAssocID="{9EBE3C83-C24A-4085-BF48-F8C010BB183B}" presName="spaceRect" presStyleCnt="0"/>
      <dgm:spPr/>
    </dgm:pt>
    <dgm:pt modelId="{513209CF-3CD7-4F4B-A643-05F8A45FB7AB}" type="pres">
      <dgm:prSet presAssocID="{9EBE3C83-C24A-4085-BF48-F8C010BB183B}" presName="textRect" presStyleLbl="revTx" presStyleIdx="4" presStyleCnt="8">
        <dgm:presLayoutVars>
          <dgm:chMax val="1"/>
          <dgm:chPref val="1"/>
        </dgm:presLayoutVars>
      </dgm:prSet>
      <dgm:spPr/>
    </dgm:pt>
    <dgm:pt modelId="{D2BE9FC1-8081-46C9-9E49-42B42A01275D}" type="pres">
      <dgm:prSet presAssocID="{32BEE90B-887A-4DB4-AA3E-BB11071D3209}" presName="sibTrans" presStyleCnt="0"/>
      <dgm:spPr/>
    </dgm:pt>
    <dgm:pt modelId="{AF14F0A1-67C9-4A03-B87E-E29EE870CB31}" type="pres">
      <dgm:prSet presAssocID="{704D2B34-F529-4D3D-9557-2F1A69A5EA0A}" presName="compNode" presStyleCnt="0"/>
      <dgm:spPr/>
    </dgm:pt>
    <dgm:pt modelId="{A0F653F3-9C80-4945-B829-A41C980D4AB0}" type="pres">
      <dgm:prSet presAssocID="{704D2B34-F529-4D3D-9557-2F1A69A5EA0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5360585B-B5AB-4731-B861-BABE03C5CA41}" type="pres">
      <dgm:prSet presAssocID="{704D2B34-F529-4D3D-9557-2F1A69A5EA0A}" presName="spaceRect" presStyleCnt="0"/>
      <dgm:spPr/>
    </dgm:pt>
    <dgm:pt modelId="{5ACF468E-2875-4638-BEE9-7D33DF60B07D}" type="pres">
      <dgm:prSet presAssocID="{704D2B34-F529-4D3D-9557-2F1A69A5EA0A}" presName="textRect" presStyleLbl="revTx" presStyleIdx="5" presStyleCnt="8">
        <dgm:presLayoutVars>
          <dgm:chMax val="1"/>
          <dgm:chPref val="1"/>
        </dgm:presLayoutVars>
      </dgm:prSet>
      <dgm:spPr/>
    </dgm:pt>
    <dgm:pt modelId="{4FCAD767-EF00-48A5-A200-231AAEA533D6}" type="pres">
      <dgm:prSet presAssocID="{6EFA6962-BDBC-4784-954F-C1E1B2F91EE6}" presName="sibTrans" presStyleCnt="0"/>
      <dgm:spPr/>
    </dgm:pt>
    <dgm:pt modelId="{9E274A5F-D665-4267-84CF-4CA07AA20F7E}" type="pres">
      <dgm:prSet presAssocID="{34668C5D-2E54-4A2D-97C3-2E27E3B526F6}" presName="compNode" presStyleCnt="0"/>
      <dgm:spPr/>
    </dgm:pt>
    <dgm:pt modelId="{F248391E-2AB0-4EEE-8118-00D50CA3F2B6}" type="pres">
      <dgm:prSet presAssocID="{34668C5D-2E54-4A2D-97C3-2E27E3B526F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F4B468A-1B3A-4E26-B5FE-180F819DEEFD}" type="pres">
      <dgm:prSet presAssocID="{34668C5D-2E54-4A2D-97C3-2E27E3B526F6}" presName="spaceRect" presStyleCnt="0"/>
      <dgm:spPr/>
    </dgm:pt>
    <dgm:pt modelId="{0152052B-EB1A-4509-BE66-F3E48E94C891}" type="pres">
      <dgm:prSet presAssocID="{34668C5D-2E54-4A2D-97C3-2E27E3B526F6}" presName="textRect" presStyleLbl="revTx" presStyleIdx="6" presStyleCnt="8">
        <dgm:presLayoutVars>
          <dgm:chMax val="1"/>
          <dgm:chPref val="1"/>
        </dgm:presLayoutVars>
      </dgm:prSet>
      <dgm:spPr/>
    </dgm:pt>
    <dgm:pt modelId="{2CFAF1F9-FD3A-4E52-8E99-F5EB0D4C4FEC}" type="pres">
      <dgm:prSet presAssocID="{5FB1E57B-F28F-45BA-8AF9-BE54A2A13F97}" presName="sibTrans" presStyleCnt="0"/>
      <dgm:spPr/>
    </dgm:pt>
    <dgm:pt modelId="{7E885F6F-D479-4A46-9DC1-0F30AB1095D7}" type="pres">
      <dgm:prSet presAssocID="{769588BF-8893-4539-AC7D-89773504B176}" presName="compNode" presStyleCnt="0"/>
      <dgm:spPr/>
    </dgm:pt>
    <dgm:pt modelId="{7946E90E-5C0A-4693-AD41-9AACDFE5093C}" type="pres">
      <dgm:prSet presAssocID="{769588BF-8893-4539-AC7D-89773504B17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F7A83DC-F072-41B3-BD0A-ADA4222890AC}" type="pres">
      <dgm:prSet presAssocID="{769588BF-8893-4539-AC7D-89773504B176}" presName="spaceRect" presStyleCnt="0"/>
      <dgm:spPr/>
    </dgm:pt>
    <dgm:pt modelId="{1442CED6-FE11-4FF3-86A6-FBF80A47CE01}" type="pres">
      <dgm:prSet presAssocID="{769588BF-8893-4539-AC7D-89773504B17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EA78901-6923-4F9D-B840-D14B9A82F413}" type="presOf" srcId="{9EBE3C83-C24A-4085-BF48-F8C010BB183B}" destId="{513209CF-3CD7-4F4B-A643-05F8A45FB7AB}" srcOrd="0" destOrd="0" presId="urn:microsoft.com/office/officeart/2018/2/layout/IconLabelList"/>
    <dgm:cxn modelId="{F0399C06-39EC-4117-A4A7-E88E0893DFAF}" srcId="{B8826814-65C2-4A50-82C3-3BC1F47BC29A}" destId="{48CB7754-63D5-4CFD-9ADF-A20A6CA9765F}" srcOrd="0" destOrd="0" parTransId="{5AF4BD4D-7E2F-4BF3-B3C1-884692CAB975}" sibTransId="{1263E703-64F4-4551-A2E8-7C3B609E4FC7}"/>
    <dgm:cxn modelId="{EF6AFB21-3EE9-4E40-957F-EB1F930C249D}" type="presOf" srcId="{7FEB307A-E6F7-4C78-B364-069F508BB4F7}" destId="{A8CAD172-C402-4CDE-98B4-2213B8236D01}" srcOrd="0" destOrd="0" presId="urn:microsoft.com/office/officeart/2018/2/layout/IconLabelList"/>
    <dgm:cxn modelId="{C2FE0964-F759-4A49-BFAB-AF1B8FBC646B}" srcId="{B8826814-65C2-4A50-82C3-3BC1F47BC29A}" destId="{34668C5D-2E54-4A2D-97C3-2E27E3B526F6}" srcOrd="6" destOrd="0" parTransId="{1B8B78C7-3B8A-425F-9458-331E03113C4C}" sibTransId="{5FB1E57B-F28F-45BA-8AF9-BE54A2A13F97}"/>
    <dgm:cxn modelId="{D9CE384F-7B42-45C8-BE48-BF70904B5368}" type="presOf" srcId="{93A7D83A-8F5B-4AE7-9BAD-1305F086988E}" destId="{378BFE1C-B441-4391-A5E4-E900A99F4D45}" srcOrd="0" destOrd="0" presId="urn:microsoft.com/office/officeart/2018/2/layout/IconLabelList"/>
    <dgm:cxn modelId="{22F71074-5CDB-4C6E-98DA-84CB62BD15C6}" srcId="{B8826814-65C2-4A50-82C3-3BC1F47BC29A}" destId="{7FEB307A-E6F7-4C78-B364-069F508BB4F7}" srcOrd="3" destOrd="0" parTransId="{601588A7-F01D-4484-88F7-C7B65B760F9C}" sibTransId="{64C79517-4133-4E5D-B35C-EA9F78096D8B}"/>
    <dgm:cxn modelId="{15338656-7439-4BAF-92FA-9669CBCF2F26}" srcId="{B8826814-65C2-4A50-82C3-3BC1F47BC29A}" destId="{704D2B34-F529-4D3D-9557-2F1A69A5EA0A}" srcOrd="5" destOrd="0" parTransId="{898F3EE1-4064-43D2-AED8-9B9196AE2339}" sibTransId="{6EFA6962-BDBC-4784-954F-C1E1B2F91EE6}"/>
    <dgm:cxn modelId="{61784B7B-1B16-4160-8FA0-D71281D5E343}" srcId="{B8826814-65C2-4A50-82C3-3BC1F47BC29A}" destId="{9EBE3C83-C24A-4085-BF48-F8C010BB183B}" srcOrd="4" destOrd="0" parTransId="{9851625C-FFB1-45F5-B578-04515AE5ABD4}" sibTransId="{32BEE90B-887A-4DB4-AA3E-BB11071D3209}"/>
    <dgm:cxn modelId="{19A9B37B-4644-4CB1-A4E6-6E96DF835B93}" type="presOf" srcId="{769588BF-8893-4539-AC7D-89773504B176}" destId="{1442CED6-FE11-4FF3-86A6-FBF80A47CE01}" srcOrd="0" destOrd="0" presId="urn:microsoft.com/office/officeart/2018/2/layout/IconLabelList"/>
    <dgm:cxn modelId="{6D4B0082-9733-4A6A-B70A-6A0B25343F56}" srcId="{B8826814-65C2-4A50-82C3-3BC1F47BC29A}" destId="{769588BF-8893-4539-AC7D-89773504B176}" srcOrd="7" destOrd="0" parTransId="{0A13745A-1E6D-49D8-B087-953B5B930FCB}" sibTransId="{D1283EB5-C9E5-44B9-81DD-B820931628E0}"/>
    <dgm:cxn modelId="{2BB7A28D-52CC-4E26-A07A-3DA4FE8CF5E5}" type="presOf" srcId="{34668C5D-2E54-4A2D-97C3-2E27E3B526F6}" destId="{0152052B-EB1A-4509-BE66-F3E48E94C891}" srcOrd="0" destOrd="0" presId="urn:microsoft.com/office/officeart/2018/2/layout/IconLabelList"/>
    <dgm:cxn modelId="{D9B0C29F-A96F-4689-9F68-C5E930B6E2DA}" srcId="{B8826814-65C2-4A50-82C3-3BC1F47BC29A}" destId="{93A7D83A-8F5B-4AE7-9BAD-1305F086988E}" srcOrd="2" destOrd="0" parTransId="{FFA53740-3910-46B6-BB85-B4783C38894A}" sibTransId="{AF6B4AED-A057-47D3-9E65-3570F51EDFAE}"/>
    <dgm:cxn modelId="{B805E0A7-025F-4AA7-8E24-190BCE538F5B}" srcId="{B8826814-65C2-4A50-82C3-3BC1F47BC29A}" destId="{5B6F732E-1E47-4642-B267-4FA8DA088648}" srcOrd="1" destOrd="0" parTransId="{0863CF0C-EAA9-4328-9686-5CBE15FDA519}" sibTransId="{8BB94462-B435-4166-975D-C47E871385A6}"/>
    <dgm:cxn modelId="{A80040C1-E3DC-4ECC-8BA1-C69ED5B2A3D6}" type="presOf" srcId="{704D2B34-F529-4D3D-9557-2F1A69A5EA0A}" destId="{5ACF468E-2875-4638-BEE9-7D33DF60B07D}" srcOrd="0" destOrd="0" presId="urn:microsoft.com/office/officeart/2018/2/layout/IconLabelList"/>
    <dgm:cxn modelId="{571E8FD3-3F61-43D4-A4A4-EDB86B6073AF}" type="presOf" srcId="{5B6F732E-1E47-4642-B267-4FA8DA088648}" destId="{E33CBF49-8632-4E0F-AC4F-F56915B0D6B7}" srcOrd="0" destOrd="0" presId="urn:microsoft.com/office/officeart/2018/2/layout/IconLabelList"/>
    <dgm:cxn modelId="{11B418E0-5160-4A04-95DB-0FDBC99FD3BB}" type="presOf" srcId="{B8826814-65C2-4A50-82C3-3BC1F47BC29A}" destId="{09134563-1E5F-4868-8795-299169DEDC2D}" srcOrd="0" destOrd="0" presId="urn:microsoft.com/office/officeart/2018/2/layout/IconLabelList"/>
    <dgm:cxn modelId="{EB3915FC-A711-48AA-819E-90353197ED65}" type="presOf" srcId="{48CB7754-63D5-4CFD-9ADF-A20A6CA9765F}" destId="{0FC36DD9-1B71-4B52-B404-2C540B04BF93}" srcOrd="0" destOrd="0" presId="urn:microsoft.com/office/officeart/2018/2/layout/IconLabelList"/>
    <dgm:cxn modelId="{BED976F1-B42C-433D-91FD-E31236E6C22C}" type="presParOf" srcId="{09134563-1E5F-4868-8795-299169DEDC2D}" destId="{85661DAD-34DF-47A3-9DCA-71C91189DB64}" srcOrd="0" destOrd="0" presId="urn:microsoft.com/office/officeart/2018/2/layout/IconLabelList"/>
    <dgm:cxn modelId="{E1B8E880-BB3B-45E4-A366-8CDFCBCB8609}" type="presParOf" srcId="{85661DAD-34DF-47A3-9DCA-71C91189DB64}" destId="{12B40792-A503-4809-A046-F1D760EFB585}" srcOrd="0" destOrd="0" presId="urn:microsoft.com/office/officeart/2018/2/layout/IconLabelList"/>
    <dgm:cxn modelId="{6B372E43-96AC-477D-BFF2-40E42165FBD5}" type="presParOf" srcId="{85661DAD-34DF-47A3-9DCA-71C91189DB64}" destId="{A31C8C79-4232-452A-863F-017765B3D17D}" srcOrd="1" destOrd="0" presId="urn:microsoft.com/office/officeart/2018/2/layout/IconLabelList"/>
    <dgm:cxn modelId="{425F2B42-F116-425D-9EA8-28A13DEC8CC4}" type="presParOf" srcId="{85661DAD-34DF-47A3-9DCA-71C91189DB64}" destId="{0FC36DD9-1B71-4B52-B404-2C540B04BF93}" srcOrd="2" destOrd="0" presId="urn:microsoft.com/office/officeart/2018/2/layout/IconLabelList"/>
    <dgm:cxn modelId="{16E3F9E7-57B7-4EBB-BCF0-ACA053F6857B}" type="presParOf" srcId="{09134563-1E5F-4868-8795-299169DEDC2D}" destId="{B2FEB3BB-E03E-4A4D-B59B-FC046E782117}" srcOrd="1" destOrd="0" presId="urn:microsoft.com/office/officeart/2018/2/layout/IconLabelList"/>
    <dgm:cxn modelId="{63429EDF-5A4D-4565-AF6D-F1F80FD254B6}" type="presParOf" srcId="{09134563-1E5F-4868-8795-299169DEDC2D}" destId="{1B929E55-ECF0-489F-9953-C6C6A62A6151}" srcOrd="2" destOrd="0" presId="urn:microsoft.com/office/officeart/2018/2/layout/IconLabelList"/>
    <dgm:cxn modelId="{EA65A927-CA98-4292-9B81-1F7E3BBC232D}" type="presParOf" srcId="{1B929E55-ECF0-489F-9953-C6C6A62A6151}" destId="{94377689-160B-4FFB-A285-712FE950F052}" srcOrd="0" destOrd="0" presId="urn:microsoft.com/office/officeart/2018/2/layout/IconLabelList"/>
    <dgm:cxn modelId="{C0D46ABA-BB82-4463-BEEF-252B13F8C7A1}" type="presParOf" srcId="{1B929E55-ECF0-489F-9953-C6C6A62A6151}" destId="{FBEBBFE6-4A90-447C-A25E-37FF037DCC2D}" srcOrd="1" destOrd="0" presId="urn:microsoft.com/office/officeart/2018/2/layout/IconLabelList"/>
    <dgm:cxn modelId="{ECAAC804-7E08-47CE-80C5-D3B1A710C322}" type="presParOf" srcId="{1B929E55-ECF0-489F-9953-C6C6A62A6151}" destId="{E33CBF49-8632-4E0F-AC4F-F56915B0D6B7}" srcOrd="2" destOrd="0" presId="urn:microsoft.com/office/officeart/2018/2/layout/IconLabelList"/>
    <dgm:cxn modelId="{E3DF2837-0347-4F66-A2F1-84DE99C42F20}" type="presParOf" srcId="{09134563-1E5F-4868-8795-299169DEDC2D}" destId="{A6956A87-90C8-4F13-8974-27B2264CCE29}" srcOrd="3" destOrd="0" presId="urn:microsoft.com/office/officeart/2018/2/layout/IconLabelList"/>
    <dgm:cxn modelId="{2FE2C0E3-3A9B-4E1A-BF4A-E95D8A370B24}" type="presParOf" srcId="{09134563-1E5F-4868-8795-299169DEDC2D}" destId="{F1D9E387-F348-46FE-AC9C-506AD3AB1D47}" srcOrd="4" destOrd="0" presId="urn:microsoft.com/office/officeart/2018/2/layout/IconLabelList"/>
    <dgm:cxn modelId="{D5D61785-CEF9-40BA-B5F4-F6034DF7264C}" type="presParOf" srcId="{F1D9E387-F348-46FE-AC9C-506AD3AB1D47}" destId="{92F0FFFB-44D4-4291-8F50-981F902B1C32}" srcOrd="0" destOrd="0" presId="urn:microsoft.com/office/officeart/2018/2/layout/IconLabelList"/>
    <dgm:cxn modelId="{C8FBF5BE-77E2-4975-A3CD-96E680AAA15E}" type="presParOf" srcId="{F1D9E387-F348-46FE-AC9C-506AD3AB1D47}" destId="{133D006A-C6ED-4109-8964-00F3EBF365F0}" srcOrd="1" destOrd="0" presId="urn:microsoft.com/office/officeart/2018/2/layout/IconLabelList"/>
    <dgm:cxn modelId="{B0CCF022-CDF9-4AD9-8BDB-68BE1FACF67D}" type="presParOf" srcId="{F1D9E387-F348-46FE-AC9C-506AD3AB1D47}" destId="{378BFE1C-B441-4391-A5E4-E900A99F4D45}" srcOrd="2" destOrd="0" presId="urn:microsoft.com/office/officeart/2018/2/layout/IconLabelList"/>
    <dgm:cxn modelId="{43E05A5C-AC24-499C-A52C-08F1AB30A9C6}" type="presParOf" srcId="{09134563-1E5F-4868-8795-299169DEDC2D}" destId="{6DDA675C-26B0-47CE-8021-E79B293E12CD}" srcOrd="5" destOrd="0" presId="urn:microsoft.com/office/officeart/2018/2/layout/IconLabelList"/>
    <dgm:cxn modelId="{B45875DD-FC38-4C70-A00E-DBC00F8063A7}" type="presParOf" srcId="{09134563-1E5F-4868-8795-299169DEDC2D}" destId="{D2CC5FEC-0509-4AEE-8D0B-33B478AB5CCE}" srcOrd="6" destOrd="0" presId="urn:microsoft.com/office/officeart/2018/2/layout/IconLabelList"/>
    <dgm:cxn modelId="{C2AE5D26-44FA-4436-B0C7-AAD305644B1D}" type="presParOf" srcId="{D2CC5FEC-0509-4AEE-8D0B-33B478AB5CCE}" destId="{C43A70E6-19FD-4AD2-8791-348606A4E00C}" srcOrd="0" destOrd="0" presId="urn:microsoft.com/office/officeart/2018/2/layout/IconLabelList"/>
    <dgm:cxn modelId="{FCB64566-92DB-4B34-AD3D-FBEFC6B6BE07}" type="presParOf" srcId="{D2CC5FEC-0509-4AEE-8D0B-33B478AB5CCE}" destId="{0C9E5198-C6BE-4830-B4E4-940A708776BF}" srcOrd="1" destOrd="0" presId="urn:microsoft.com/office/officeart/2018/2/layout/IconLabelList"/>
    <dgm:cxn modelId="{6E2BDE63-1CBC-48E5-BC55-6090AB8DC3A5}" type="presParOf" srcId="{D2CC5FEC-0509-4AEE-8D0B-33B478AB5CCE}" destId="{A8CAD172-C402-4CDE-98B4-2213B8236D01}" srcOrd="2" destOrd="0" presId="urn:microsoft.com/office/officeart/2018/2/layout/IconLabelList"/>
    <dgm:cxn modelId="{218D9A23-824F-4B43-AE0E-C25B28B8B51C}" type="presParOf" srcId="{09134563-1E5F-4868-8795-299169DEDC2D}" destId="{B7D66E93-1A1E-4BEE-88C0-4D8FD25B9735}" srcOrd="7" destOrd="0" presId="urn:microsoft.com/office/officeart/2018/2/layout/IconLabelList"/>
    <dgm:cxn modelId="{C988BCB9-0775-4BF6-BC28-7C6F43AACBE5}" type="presParOf" srcId="{09134563-1E5F-4868-8795-299169DEDC2D}" destId="{6F5319D9-571D-43A8-BEA9-A5E6192CAAEA}" srcOrd="8" destOrd="0" presId="urn:microsoft.com/office/officeart/2018/2/layout/IconLabelList"/>
    <dgm:cxn modelId="{1CC25C22-8F8A-4982-AD9E-77BAE3A717A6}" type="presParOf" srcId="{6F5319D9-571D-43A8-BEA9-A5E6192CAAEA}" destId="{0AB1C12E-B9FC-4307-840A-80EEA146626C}" srcOrd="0" destOrd="0" presId="urn:microsoft.com/office/officeart/2018/2/layout/IconLabelList"/>
    <dgm:cxn modelId="{25DDF44D-0870-415F-A463-E184EDC5A0BE}" type="presParOf" srcId="{6F5319D9-571D-43A8-BEA9-A5E6192CAAEA}" destId="{71258DFA-B4F9-4A4D-B376-858B1DDFD0CB}" srcOrd="1" destOrd="0" presId="urn:microsoft.com/office/officeart/2018/2/layout/IconLabelList"/>
    <dgm:cxn modelId="{E5731A9F-0794-4624-BA5C-4E960C2EFF40}" type="presParOf" srcId="{6F5319D9-571D-43A8-BEA9-A5E6192CAAEA}" destId="{513209CF-3CD7-4F4B-A643-05F8A45FB7AB}" srcOrd="2" destOrd="0" presId="urn:microsoft.com/office/officeart/2018/2/layout/IconLabelList"/>
    <dgm:cxn modelId="{2D241E54-26FC-42D0-A0DD-12D415ECD5AE}" type="presParOf" srcId="{09134563-1E5F-4868-8795-299169DEDC2D}" destId="{D2BE9FC1-8081-46C9-9E49-42B42A01275D}" srcOrd="9" destOrd="0" presId="urn:microsoft.com/office/officeart/2018/2/layout/IconLabelList"/>
    <dgm:cxn modelId="{6625BF62-0005-4A69-82F8-4269494E4437}" type="presParOf" srcId="{09134563-1E5F-4868-8795-299169DEDC2D}" destId="{AF14F0A1-67C9-4A03-B87E-E29EE870CB31}" srcOrd="10" destOrd="0" presId="urn:microsoft.com/office/officeart/2018/2/layout/IconLabelList"/>
    <dgm:cxn modelId="{7AE7FBD8-9FC8-450A-8DC7-D7AB140B17D8}" type="presParOf" srcId="{AF14F0A1-67C9-4A03-B87E-E29EE870CB31}" destId="{A0F653F3-9C80-4945-B829-A41C980D4AB0}" srcOrd="0" destOrd="0" presId="urn:microsoft.com/office/officeart/2018/2/layout/IconLabelList"/>
    <dgm:cxn modelId="{782843B3-B4C9-407C-AB5F-D5C6A0F9F2C7}" type="presParOf" srcId="{AF14F0A1-67C9-4A03-B87E-E29EE870CB31}" destId="{5360585B-B5AB-4731-B861-BABE03C5CA41}" srcOrd="1" destOrd="0" presId="urn:microsoft.com/office/officeart/2018/2/layout/IconLabelList"/>
    <dgm:cxn modelId="{AB21E956-3638-4A5F-B64E-ABDB1F6EE267}" type="presParOf" srcId="{AF14F0A1-67C9-4A03-B87E-E29EE870CB31}" destId="{5ACF468E-2875-4638-BEE9-7D33DF60B07D}" srcOrd="2" destOrd="0" presId="urn:microsoft.com/office/officeart/2018/2/layout/IconLabelList"/>
    <dgm:cxn modelId="{1A2E0E9B-1ABD-4B9E-BF6E-8B78291B895C}" type="presParOf" srcId="{09134563-1E5F-4868-8795-299169DEDC2D}" destId="{4FCAD767-EF00-48A5-A200-231AAEA533D6}" srcOrd="11" destOrd="0" presId="urn:microsoft.com/office/officeart/2018/2/layout/IconLabelList"/>
    <dgm:cxn modelId="{C6EA4CFE-DEA2-49AD-9901-553F0523D9E3}" type="presParOf" srcId="{09134563-1E5F-4868-8795-299169DEDC2D}" destId="{9E274A5F-D665-4267-84CF-4CA07AA20F7E}" srcOrd="12" destOrd="0" presId="urn:microsoft.com/office/officeart/2018/2/layout/IconLabelList"/>
    <dgm:cxn modelId="{4A234CA4-48FF-4EBE-B018-F40644D8AF27}" type="presParOf" srcId="{9E274A5F-D665-4267-84CF-4CA07AA20F7E}" destId="{F248391E-2AB0-4EEE-8118-00D50CA3F2B6}" srcOrd="0" destOrd="0" presId="urn:microsoft.com/office/officeart/2018/2/layout/IconLabelList"/>
    <dgm:cxn modelId="{D0E642BB-A3AB-4056-BDAE-9CCC882EBF3A}" type="presParOf" srcId="{9E274A5F-D665-4267-84CF-4CA07AA20F7E}" destId="{7F4B468A-1B3A-4E26-B5FE-180F819DEEFD}" srcOrd="1" destOrd="0" presId="urn:microsoft.com/office/officeart/2018/2/layout/IconLabelList"/>
    <dgm:cxn modelId="{A65C7F78-98B2-4800-99CA-E0D73145EE56}" type="presParOf" srcId="{9E274A5F-D665-4267-84CF-4CA07AA20F7E}" destId="{0152052B-EB1A-4509-BE66-F3E48E94C891}" srcOrd="2" destOrd="0" presId="urn:microsoft.com/office/officeart/2018/2/layout/IconLabelList"/>
    <dgm:cxn modelId="{B150C8FD-C0C3-4993-BB59-B617472162C5}" type="presParOf" srcId="{09134563-1E5F-4868-8795-299169DEDC2D}" destId="{2CFAF1F9-FD3A-4E52-8E99-F5EB0D4C4FEC}" srcOrd="13" destOrd="0" presId="urn:microsoft.com/office/officeart/2018/2/layout/IconLabelList"/>
    <dgm:cxn modelId="{2B18A93C-5630-4CAF-9784-505EBA8D9FC6}" type="presParOf" srcId="{09134563-1E5F-4868-8795-299169DEDC2D}" destId="{7E885F6F-D479-4A46-9DC1-0F30AB1095D7}" srcOrd="14" destOrd="0" presId="urn:microsoft.com/office/officeart/2018/2/layout/IconLabelList"/>
    <dgm:cxn modelId="{10682179-930E-43D1-886D-660F14721671}" type="presParOf" srcId="{7E885F6F-D479-4A46-9DC1-0F30AB1095D7}" destId="{7946E90E-5C0A-4693-AD41-9AACDFE5093C}" srcOrd="0" destOrd="0" presId="urn:microsoft.com/office/officeart/2018/2/layout/IconLabelList"/>
    <dgm:cxn modelId="{B526DD36-83C6-4C8D-9213-9AB176D2F00B}" type="presParOf" srcId="{7E885F6F-D479-4A46-9DC1-0F30AB1095D7}" destId="{5F7A83DC-F072-41B3-BD0A-ADA4222890AC}" srcOrd="1" destOrd="0" presId="urn:microsoft.com/office/officeart/2018/2/layout/IconLabelList"/>
    <dgm:cxn modelId="{30A40D55-17B4-44AB-BD19-5127F44437EB}" type="presParOf" srcId="{7E885F6F-D479-4A46-9DC1-0F30AB1095D7}" destId="{1442CED6-FE11-4FF3-86A6-FBF80A47CE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2FEAF-679E-432F-BF98-9E0229306E21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4009E6-3AF5-40D5-BD3A-02DB6574DD05}">
      <dgm:prSet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             </a:t>
          </a:r>
          <a:r>
            <a:rPr lang="en-IN"/>
            <a:t>Owner</a:t>
          </a:r>
          <a:endParaRPr lang="en-US"/>
        </a:p>
      </dgm:t>
    </dgm:pt>
    <dgm:pt modelId="{6718EC6E-259D-498A-A45E-099D5CC0DA61}" type="parTrans" cxnId="{7AB82247-4754-4640-A9BB-885B33E8DA4E}">
      <dgm:prSet/>
      <dgm:spPr/>
      <dgm:t>
        <a:bodyPr/>
        <a:lstStyle/>
        <a:p>
          <a:endParaRPr lang="en-US"/>
        </a:p>
      </dgm:t>
    </dgm:pt>
    <dgm:pt modelId="{DFC5C20B-2AC3-43D5-AD0D-8F15D4FF4981}" type="sibTrans" cxnId="{7AB82247-4754-4640-A9BB-885B33E8DA4E}">
      <dgm:prSet/>
      <dgm:spPr/>
      <dgm:t>
        <a:bodyPr/>
        <a:lstStyle/>
        <a:p>
          <a:endParaRPr lang="en-US"/>
        </a:p>
      </dgm:t>
    </dgm:pt>
    <dgm:pt modelId="{835BAD5D-3E07-4C47-A353-69DAB00E3FF3}">
      <dgm:prSet/>
      <dgm:spPr/>
      <dgm:t>
        <a:bodyPr/>
        <a:lstStyle/>
        <a:p>
          <a:r>
            <a:rPr lang="en-IN" sz="1900" kern="1200" dirty="0"/>
            <a:t>Login and Signup process</a:t>
          </a:r>
          <a:endParaRPr lang="en-US" sz="1900" kern="1200" dirty="0"/>
        </a:p>
      </dgm:t>
    </dgm:pt>
    <dgm:pt modelId="{F97F476C-1B38-426F-A588-EEB3BE35185E}" type="parTrans" cxnId="{E8104408-9A33-42FA-B336-C43791EE9B3E}">
      <dgm:prSet/>
      <dgm:spPr/>
      <dgm:t>
        <a:bodyPr/>
        <a:lstStyle/>
        <a:p>
          <a:endParaRPr lang="en-US"/>
        </a:p>
      </dgm:t>
    </dgm:pt>
    <dgm:pt modelId="{790FA258-9462-4741-A7E1-3DD71F5D547D}" type="sibTrans" cxnId="{E8104408-9A33-42FA-B336-C43791EE9B3E}">
      <dgm:prSet/>
      <dgm:spPr/>
      <dgm:t>
        <a:bodyPr/>
        <a:lstStyle/>
        <a:p>
          <a:endParaRPr lang="en-US"/>
        </a:p>
      </dgm:t>
    </dgm:pt>
    <dgm:pt modelId="{32BA9D51-6152-4416-BCD1-43DF8CB68C82}">
      <dgm:prSet/>
      <dgm:spPr/>
      <dgm:t>
        <a:bodyPr/>
        <a:lstStyle/>
        <a:p>
          <a:r>
            <a:rPr lang="en-IN" sz="1900" kern="1200" dirty="0"/>
            <a:t>Reports for performance tracking</a:t>
          </a:r>
          <a:endParaRPr lang="en-US" sz="1900" kern="1200" dirty="0"/>
        </a:p>
      </dgm:t>
    </dgm:pt>
    <dgm:pt modelId="{8069CB99-13A4-432B-87C0-ACDDAD66D734}" type="parTrans" cxnId="{3350DBE9-F999-4EFD-98A7-B78D2439BB68}">
      <dgm:prSet/>
      <dgm:spPr/>
      <dgm:t>
        <a:bodyPr/>
        <a:lstStyle/>
        <a:p>
          <a:endParaRPr lang="en-US"/>
        </a:p>
      </dgm:t>
    </dgm:pt>
    <dgm:pt modelId="{8F8A1127-3B92-48A7-8856-254F6AF09112}" type="sibTrans" cxnId="{3350DBE9-F999-4EFD-98A7-B78D2439BB68}">
      <dgm:prSet/>
      <dgm:spPr/>
      <dgm:t>
        <a:bodyPr/>
        <a:lstStyle/>
        <a:p>
          <a:endParaRPr lang="en-US"/>
        </a:p>
      </dgm:t>
    </dgm:pt>
    <dgm:pt modelId="{AFA74AEF-E9B7-4E35-BCD5-45D79EAFA669}">
      <dgm:prSet/>
      <dgm:spPr/>
      <dgm:t>
        <a:bodyPr/>
        <a:lstStyle/>
        <a:p>
          <a:r>
            <a:rPr lang="en-IN" sz="1900" kern="1200" dirty="0"/>
            <a:t>Geolocating on map</a:t>
          </a:r>
          <a:endParaRPr lang="en-US" sz="1900" kern="1200" dirty="0"/>
        </a:p>
      </dgm:t>
    </dgm:pt>
    <dgm:pt modelId="{0429855C-D53B-4D9B-8A56-A1C77064FED3}" type="parTrans" cxnId="{C4F019F6-D67F-414C-A98F-737AF0D7BA2B}">
      <dgm:prSet/>
      <dgm:spPr/>
      <dgm:t>
        <a:bodyPr/>
        <a:lstStyle/>
        <a:p>
          <a:endParaRPr lang="en-US"/>
        </a:p>
      </dgm:t>
    </dgm:pt>
    <dgm:pt modelId="{CE7DF52A-ECE0-4960-8ACF-2B8AD1456C10}" type="sibTrans" cxnId="{C4F019F6-D67F-414C-A98F-737AF0D7BA2B}">
      <dgm:prSet/>
      <dgm:spPr/>
      <dgm:t>
        <a:bodyPr/>
        <a:lstStyle/>
        <a:p>
          <a:endParaRPr lang="en-US"/>
        </a:p>
      </dgm:t>
    </dgm:pt>
    <dgm:pt modelId="{4C2AFFFE-BD7F-4237-A87C-ACC23649DDE4}">
      <dgm:prSet/>
      <dgm:spPr/>
      <dgm:t>
        <a:bodyPr/>
        <a:lstStyle/>
        <a:p>
          <a:r>
            <a:rPr lang="en-IN" sz="1900" kern="1200" dirty="0"/>
            <a:t>Adding new executives</a:t>
          </a:r>
          <a:endParaRPr lang="en-US" sz="1900" kern="1200" dirty="0"/>
        </a:p>
      </dgm:t>
    </dgm:pt>
    <dgm:pt modelId="{322A5507-EB59-433E-80FC-DD49EA151649}" type="parTrans" cxnId="{C879591C-8720-47E2-9D0C-81DD61A95D73}">
      <dgm:prSet/>
      <dgm:spPr/>
      <dgm:t>
        <a:bodyPr/>
        <a:lstStyle/>
        <a:p>
          <a:endParaRPr lang="en-US"/>
        </a:p>
      </dgm:t>
    </dgm:pt>
    <dgm:pt modelId="{CA49A3C0-CE94-4D2B-A8ED-3185CFF1AE46}" type="sibTrans" cxnId="{C879591C-8720-47E2-9D0C-81DD61A95D73}">
      <dgm:prSet/>
      <dgm:spPr/>
      <dgm:t>
        <a:bodyPr/>
        <a:lstStyle/>
        <a:p>
          <a:endParaRPr lang="en-US"/>
        </a:p>
      </dgm:t>
    </dgm:pt>
    <dgm:pt modelId="{FA1BE0C4-A98B-423C-AB92-5717BD79EF44}">
      <dgm:prSet/>
      <dgm:spPr/>
      <dgm:t>
        <a:bodyPr/>
        <a:lstStyle/>
        <a:p>
          <a:r>
            <a:rPr lang="en-IN" sz="1900" kern="1200"/>
            <a:t>Adding new areas and cities</a:t>
          </a:r>
          <a:endParaRPr lang="en-US" sz="1900" kern="1200"/>
        </a:p>
      </dgm:t>
    </dgm:pt>
    <dgm:pt modelId="{DD2B60E8-F852-4A63-86C7-24626754F16B}" type="parTrans" cxnId="{A2903706-B850-4F60-BC3A-E15D63D62F80}">
      <dgm:prSet/>
      <dgm:spPr/>
      <dgm:t>
        <a:bodyPr/>
        <a:lstStyle/>
        <a:p>
          <a:endParaRPr lang="en-US"/>
        </a:p>
      </dgm:t>
    </dgm:pt>
    <dgm:pt modelId="{8CE1B7E6-7A39-46D9-A111-122D3F2511A4}" type="sibTrans" cxnId="{A2903706-B850-4F60-BC3A-E15D63D62F80}">
      <dgm:prSet/>
      <dgm:spPr/>
      <dgm:t>
        <a:bodyPr/>
        <a:lstStyle/>
        <a:p>
          <a:endParaRPr lang="en-US"/>
        </a:p>
      </dgm:t>
    </dgm:pt>
    <dgm:pt modelId="{D953402E-9B49-40B1-A448-C132EFDE9AA5}">
      <dgm:prSet/>
      <dgm:spPr/>
      <dgm:t>
        <a:bodyPr/>
        <a:lstStyle/>
        <a:p>
          <a:r>
            <a:rPr lang="en-IN" sz="1900" kern="1200"/>
            <a:t>Adding new status for enquiry</a:t>
          </a:r>
          <a:endParaRPr lang="en-US" sz="1900" kern="1200"/>
        </a:p>
      </dgm:t>
    </dgm:pt>
    <dgm:pt modelId="{B7071A59-F689-4633-A206-96131F4D407C}" type="parTrans" cxnId="{87538BD4-ACF5-498B-A6CF-5441BA948C52}">
      <dgm:prSet/>
      <dgm:spPr/>
      <dgm:t>
        <a:bodyPr/>
        <a:lstStyle/>
        <a:p>
          <a:endParaRPr lang="en-US"/>
        </a:p>
      </dgm:t>
    </dgm:pt>
    <dgm:pt modelId="{ACD64287-1A85-4B1A-88A0-E85BDFC7732A}" type="sibTrans" cxnId="{87538BD4-ACF5-498B-A6CF-5441BA948C52}">
      <dgm:prSet/>
      <dgm:spPr/>
      <dgm:t>
        <a:bodyPr/>
        <a:lstStyle/>
        <a:p>
          <a:endParaRPr lang="en-US"/>
        </a:p>
      </dgm:t>
    </dgm:pt>
    <dgm:pt modelId="{FCFD534F-647D-4DBB-98A6-154F339FDD4F}">
      <dgm:prSet/>
      <dgm:spPr/>
      <dgm:t>
        <a:bodyPr/>
        <a:lstStyle/>
        <a:p>
          <a:r>
            <a:rPr lang="en-IN" sz="1900" kern="1200" dirty="0"/>
            <a:t>Creating new company and company branch</a:t>
          </a:r>
          <a:endParaRPr lang="en-US" sz="1900" kern="1200" dirty="0"/>
        </a:p>
      </dgm:t>
    </dgm:pt>
    <dgm:pt modelId="{5E8ECC40-C5D0-4747-9992-4306B79EB168}" type="parTrans" cxnId="{D8DCEB39-3090-4D53-8000-8B9E201666AF}">
      <dgm:prSet/>
      <dgm:spPr/>
      <dgm:t>
        <a:bodyPr/>
        <a:lstStyle/>
        <a:p>
          <a:endParaRPr lang="en-US"/>
        </a:p>
      </dgm:t>
    </dgm:pt>
    <dgm:pt modelId="{DDFC946E-F227-43B3-AE23-EE6BF09A609B}" type="sibTrans" cxnId="{D8DCEB39-3090-4D53-8000-8B9E201666AF}">
      <dgm:prSet/>
      <dgm:spPr/>
      <dgm:t>
        <a:bodyPr/>
        <a:lstStyle/>
        <a:p>
          <a:endParaRPr lang="en-US"/>
        </a:p>
      </dgm:t>
    </dgm:pt>
    <dgm:pt modelId="{3E1250E8-9073-4569-92E7-3F37B93E8415}">
      <dgm:prSet/>
      <dgm:spPr/>
      <dgm:t>
        <a:bodyPr/>
        <a:lstStyle/>
        <a:p>
          <a:r>
            <a:rPr lang="en-IN" sz="1900" kern="1200"/>
            <a:t>Creating new positions for executive</a:t>
          </a:r>
          <a:endParaRPr lang="en-US" sz="1900" kern="1200"/>
        </a:p>
      </dgm:t>
    </dgm:pt>
    <dgm:pt modelId="{2A069F51-E76D-435F-B62B-8BBEF3FAAB35}" type="parTrans" cxnId="{EED7FBBB-2322-4559-92DF-93E4DD094A3D}">
      <dgm:prSet/>
      <dgm:spPr/>
      <dgm:t>
        <a:bodyPr/>
        <a:lstStyle/>
        <a:p>
          <a:endParaRPr lang="en-US"/>
        </a:p>
      </dgm:t>
    </dgm:pt>
    <dgm:pt modelId="{52D0CBB7-A4B5-4A94-8DF5-6547A4CFE42E}" type="sibTrans" cxnId="{EED7FBBB-2322-4559-92DF-93E4DD094A3D}">
      <dgm:prSet/>
      <dgm:spPr/>
      <dgm:t>
        <a:bodyPr/>
        <a:lstStyle/>
        <a:p>
          <a:endParaRPr lang="en-US"/>
        </a:p>
      </dgm:t>
    </dgm:pt>
    <dgm:pt modelId="{A865DD5E-5039-4FD6-BF36-DC928812A02E}">
      <dgm:prSet/>
      <dgm:spPr/>
      <dgm:t>
        <a:bodyPr/>
        <a:lstStyle/>
        <a:p>
          <a:r>
            <a:rPr lang="en-IN" sz="1900" kern="1200"/>
            <a:t>Listening recorded call for quality control</a:t>
          </a:r>
          <a:endParaRPr lang="en-US" sz="1900" kern="1200"/>
        </a:p>
      </dgm:t>
    </dgm:pt>
    <dgm:pt modelId="{C6FE5B1C-504D-463A-8DD7-131362C8A2D3}" type="parTrans" cxnId="{740A861F-25A9-4FD9-AF21-381F38319813}">
      <dgm:prSet/>
      <dgm:spPr/>
      <dgm:t>
        <a:bodyPr/>
        <a:lstStyle/>
        <a:p>
          <a:endParaRPr lang="en-US"/>
        </a:p>
      </dgm:t>
    </dgm:pt>
    <dgm:pt modelId="{81E50BE1-8674-46F7-BE4E-B1034DED002E}" type="sibTrans" cxnId="{740A861F-25A9-4FD9-AF21-381F38319813}">
      <dgm:prSet/>
      <dgm:spPr/>
      <dgm:t>
        <a:bodyPr/>
        <a:lstStyle/>
        <a:p>
          <a:endParaRPr lang="en-US"/>
        </a:p>
      </dgm:t>
    </dgm:pt>
    <dgm:pt modelId="{0EE191C6-1B94-4061-89C4-6DE368B4ED8A}">
      <dgm:prSet phldr="0" custT="1"/>
      <dgm:spPr/>
      <dgm:t>
        <a:bodyPr/>
        <a:lstStyle/>
        <a:p>
          <a:pPr rtl="0"/>
          <a:r>
            <a:rPr lang="en-IN" sz="1900" kern="1200">
              <a:latin typeface="Calibri" panose="020F0502020204030204"/>
              <a:ea typeface="+mn-ea"/>
              <a:cs typeface="+mn-cs"/>
            </a:rPr>
            <a:t>Dashboard</a:t>
          </a:r>
          <a:endParaRPr lang="en-IN" sz="1900" kern="1200" dirty="0">
            <a:latin typeface="Calibri" panose="020F0502020204030204"/>
            <a:ea typeface="+mn-ea"/>
            <a:cs typeface="+mn-cs"/>
          </a:endParaRPr>
        </a:p>
      </dgm:t>
    </dgm:pt>
    <dgm:pt modelId="{BD598613-86CD-4E5B-A14F-74067AE03F1C}" type="parTrans" cxnId="{29E54EE5-618C-421F-A36F-3737A107248C}">
      <dgm:prSet/>
      <dgm:spPr/>
      <dgm:t>
        <a:bodyPr/>
        <a:lstStyle/>
        <a:p>
          <a:endParaRPr lang="en-IN"/>
        </a:p>
      </dgm:t>
    </dgm:pt>
    <dgm:pt modelId="{2E40196D-537F-4527-BB2D-8122B69B752E}" type="sibTrans" cxnId="{29E54EE5-618C-421F-A36F-3737A107248C}">
      <dgm:prSet/>
      <dgm:spPr/>
      <dgm:t>
        <a:bodyPr/>
        <a:lstStyle/>
        <a:p>
          <a:endParaRPr lang="en-IN"/>
        </a:p>
      </dgm:t>
    </dgm:pt>
    <dgm:pt modelId="{6994E147-7B76-4628-87E3-618C83AA6659}" type="pres">
      <dgm:prSet presAssocID="{AE32FEAF-679E-432F-BF98-9E0229306E21}" presName="linear" presStyleCnt="0">
        <dgm:presLayoutVars>
          <dgm:dir/>
          <dgm:animLvl val="lvl"/>
          <dgm:resizeHandles val="exact"/>
        </dgm:presLayoutVars>
      </dgm:prSet>
      <dgm:spPr/>
    </dgm:pt>
    <dgm:pt modelId="{82187673-3163-4A66-892E-E8D3BB1AB5BE}" type="pres">
      <dgm:prSet presAssocID="{FB4009E6-3AF5-40D5-BD3A-02DB6574DD05}" presName="parentLin" presStyleCnt="0"/>
      <dgm:spPr/>
    </dgm:pt>
    <dgm:pt modelId="{350DB11D-96F5-41FC-AA82-945AC8868F3A}" type="pres">
      <dgm:prSet presAssocID="{FB4009E6-3AF5-40D5-BD3A-02DB6574DD05}" presName="parentLeftMargin" presStyleLbl="node1" presStyleIdx="0" presStyleCnt="1"/>
      <dgm:spPr/>
    </dgm:pt>
    <dgm:pt modelId="{A9AF712D-AFFA-4E37-9C7D-678BFD87B727}" type="pres">
      <dgm:prSet presAssocID="{FB4009E6-3AF5-40D5-BD3A-02DB6574DD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F7A08A9-F9B4-4409-97F4-5EA252ADCEA6}" type="pres">
      <dgm:prSet presAssocID="{FB4009E6-3AF5-40D5-BD3A-02DB6574DD05}" presName="negativeSpace" presStyleCnt="0"/>
      <dgm:spPr/>
    </dgm:pt>
    <dgm:pt modelId="{E79AD2F1-D8CA-4B20-82C6-CC0CCFA5B3CD}" type="pres">
      <dgm:prSet presAssocID="{FB4009E6-3AF5-40D5-BD3A-02DB6574DD0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903706-B850-4F60-BC3A-E15D63D62F80}" srcId="{FB4009E6-3AF5-40D5-BD3A-02DB6574DD05}" destId="{FA1BE0C4-A98B-423C-AB92-5717BD79EF44}" srcOrd="5" destOrd="0" parTransId="{DD2B60E8-F852-4A63-86C7-24626754F16B}" sibTransId="{8CE1B7E6-7A39-46D9-A111-122D3F2511A4}"/>
    <dgm:cxn modelId="{E8104408-9A33-42FA-B336-C43791EE9B3E}" srcId="{FB4009E6-3AF5-40D5-BD3A-02DB6574DD05}" destId="{835BAD5D-3E07-4C47-A353-69DAB00E3FF3}" srcOrd="1" destOrd="0" parTransId="{F97F476C-1B38-426F-A588-EEB3BE35185E}" sibTransId="{790FA258-9462-4741-A7E1-3DD71F5D547D}"/>
    <dgm:cxn modelId="{C879591C-8720-47E2-9D0C-81DD61A95D73}" srcId="{FB4009E6-3AF5-40D5-BD3A-02DB6574DD05}" destId="{4C2AFFFE-BD7F-4237-A87C-ACC23649DDE4}" srcOrd="4" destOrd="0" parTransId="{322A5507-EB59-433E-80FC-DD49EA151649}" sibTransId="{CA49A3C0-CE94-4D2B-A8ED-3185CFF1AE46}"/>
    <dgm:cxn modelId="{740A861F-25A9-4FD9-AF21-381F38319813}" srcId="{FB4009E6-3AF5-40D5-BD3A-02DB6574DD05}" destId="{A865DD5E-5039-4FD6-BF36-DC928812A02E}" srcOrd="9" destOrd="0" parTransId="{C6FE5B1C-504D-463A-8DD7-131362C8A2D3}" sibTransId="{81E50BE1-8674-46F7-BE4E-B1034DED002E}"/>
    <dgm:cxn modelId="{62C16F23-ECC7-45DB-B9EF-5B01F9AC78AE}" type="presOf" srcId="{AFA74AEF-E9B7-4E35-BCD5-45D79EAFA669}" destId="{E79AD2F1-D8CA-4B20-82C6-CC0CCFA5B3CD}" srcOrd="0" destOrd="3" presId="urn:microsoft.com/office/officeart/2005/8/layout/list1"/>
    <dgm:cxn modelId="{E423E628-7358-44BB-8A0D-20A4A47B38CD}" type="presOf" srcId="{0EE191C6-1B94-4061-89C4-6DE368B4ED8A}" destId="{E79AD2F1-D8CA-4B20-82C6-CC0CCFA5B3CD}" srcOrd="0" destOrd="0" presId="urn:microsoft.com/office/officeart/2005/8/layout/list1"/>
    <dgm:cxn modelId="{56908D38-1070-48E6-86D4-FCF836284A37}" type="presOf" srcId="{FB4009E6-3AF5-40D5-BD3A-02DB6574DD05}" destId="{A9AF712D-AFFA-4E37-9C7D-678BFD87B727}" srcOrd="1" destOrd="0" presId="urn:microsoft.com/office/officeart/2005/8/layout/list1"/>
    <dgm:cxn modelId="{D8DCEB39-3090-4D53-8000-8B9E201666AF}" srcId="{FB4009E6-3AF5-40D5-BD3A-02DB6574DD05}" destId="{FCFD534F-647D-4DBB-98A6-154F339FDD4F}" srcOrd="7" destOrd="0" parTransId="{5E8ECC40-C5D0-4747-9992-4306B79EB168}" sibTransId="{DDFC946E-F227-43B3-AE23-EE6BF09A609B}"/>
    <dgm:cxn modelId="{C71AC641-16AD-4840-B4D1-69EC51996339}" type="presOf" srcId="{FB4009E6-3AF5-40D5-BD3A-02DB6574DD05}" destId="{350DB11D-96F5-41FC-AA82-945AC8868F3A}" srcOrd="0" destOrd="0" presId="urn:microsoft.com/office/officeart/2005/8/layout/list1"/>
    <dgm:cxn modelId="{07D65464-0A4E-4975-8DF5-3713EF3F0AD0}" type="presOf" srcId="{3E1250E8-9073-4569-92E7-3F37B93E8415}" destId="{E79AD2F1-D8CA-4B20-82C6-CC0CCFA5B3CD}" srcOrd="0" destOrd="8" presId="urn:microsoft.com/office/officeart/2005/8/layout/list1"/>
    <dgm:cxn modelId="{47523666-93C7-4F4A-BAC0-6A5F82AD7949}" type="presOf" srcId="{32BA9D51-6152-4416-BCD1-43DF8CB68C82}" destId="{E79AD2F1-D8CA-4B20-82C6-CC0CCFA5B3CD}" srcOrd="0" destOrd="2" presId="urn:microsoft.com/office/officeart/2005/8/layout/list1"/>
    <dgm:cxn modelId="{F1A0B546-608E-4E56-BE36-EC6B907386F0}" type="presOf" srcId="{835BAD5D-3E07-4C47-A353-69DAB00E3FF3}" destId="{E79AD2F1-D8CA-4B20-82C6-CC0CCFA5B3CD}" srcOrd="0" destOrd="1" presId="urn:microsoft.com/office/officeart/2005/8/layout/list1"/>
    <dgm:cxn modelId="{7AB82247-4754-4640-A9BB-885B33E8DA4E}" srcId="{AE32FEAF-679E-432F-BF98-9E0229306E21}" destId="{FB4009E6-3AF5-40D5-BD3A-02DB6574DD05}" srcOrd="0" destOrd="0" parTransId="{6718EC6E-259D-498A-A45E-099D5CC0DA61}" sibTransId="{DFC5C20B-2AC3-43D5-AD0D-8F15D4FF4981}"/>
    <dgm:cxn modelId="{B4206B6F-9A0A-4166-95E5-B8AAE098DAC1}" type="presOf" srcId="{4C2AFFFE-BD7F-4237-A87C-ACC23649DDE4}" destId="{E79AD2F1-D8CA-4B20-82C6-CC0CCFA5B3CD}" srcOrd="0" destOrd="4" presId="urn:microsoft.com/office/officeart/2005/8/layout/list1"/>
    <dgm:cxn modelId="{B0496B86-E6F9-4B56-943F-68C44F24309C}" type="presOf" srcId="{D953402E-9B49-40B1-A448-C132EFDE9AA5}" destId="{E79AD2F1-D8CA-4B20-82C6-CC0CCFA5B3CD}" srcOrd="0" destOrd="6" presId="urn:microsoft.com/office/officeart/2005/8/layout/list1"/>
    <dgm:cxn modelId="{EED7FBBB-2322-4559-92DF-93E4DD094A3D}" srcId="{FB4009E6-3AF5-40D5-BD3A-02DB6574DD05}" destId="{3E1250E8-9073-4569-92E7-3F37B93E8415}" srcOrd="8" destOrd="0" parTransId="{2A069F51-E76D-435F-B62B-8BBEF3FAAB35}" sibTransId="{52D0CBB7-A4B5-4A94-8DF5-6547A4CFE42E}"/>
    <dgm:cxn modelId="{9C2F8ABE-3342-4BBC-9BAE-BD5541D5AF10}" type="presOf" srcId="{FA1BE0C4-A98B-423C-AB92-5717BD79EF44}" destId="{E79AD2F1-D8CA-4B20-82C6-CC0CCFA5B3CD}" srcOrd="0" destOrd="5" presId="urn:microsoft.com/office/officeart/2005/8/layout/list1"/>
    <dgm:cxn modelId="{87538BD4-ACF5-498B-A6CF-5441BA948C52}" srcId="{FB4009E6-3AF5-40D5-BD3A-02DB6574DD05}" destId="{D953402E-9B49-40B1-A448-C132EFDE9AA5}" srcOrd="6" destOrd="0" parTransId="{B7071A59-F689-4633-A206-96131F4D407C}" sibTransId="{ACD64287-1A85-4B1A-88A0-E85BDFC7732A}"/>
    <dgm:cxn modelId="{3551FFDE-D8BD-46EB-9E45-C2E343D8FC0F}" type="presOf" srcId="{AE32FEAF-679E-432F-BF98-9E0229306E21}" destId="{6994E147-7B76-4628-87E3-618C83AA6659}" srcOrd="0" destOrd="0" presId="urn:microsoft.com/office/officeart/2005/8/layout/list1"/>
    <dgm:cxn modelId="{29E54EE5-618C-421F-A36F-3737A107248C}" srcId="{FB4009E6-3AF5-40D5-BD3A-02DB6574DD05}" destId="{0EE191C6-1B94-4061-89C4-6DE368B4ED8A}" srcOrd="0" destOrd="0" parTransId="{BD598613-86CD-4E5B-A14F-74067AE03F1C}" sibTransId="{2E40196D-537F-4527-BB2D-8122B69B752E}"/>
    <dgm:cxn modelId="{3350DBE9-F999-4EFD-98A7-B78D2439BB68}" srcId="{FB4009E6-3AF5-40D5-BD3A-02DB6574DD05}" destId="{32BA9D51-6152-4416-BCD1-43DF8CB68C82}" srcOrd="2" destOrd="0" parTransId="{8069CB99-13A4-432B-87C0-ACDDAD66D734}" sibTransId="{8F8A1127-3B92-48A7-8856-254F6AF09112}"/>
    <dgm:cxn modelId="{C4F019F6-D67F-414C-A98F-737AF0D7BA2B}" srcId="{FB4009E6-3AF5-40D5-BD3A-02DB6574DD05}" destId="{AFA74AEF-E9B7-4E35-BCD5-45D79EAFA669}" srcOrd="3" destOrd="0" parTransId="{0429855C-D53B-4D9B-8A56-A1C77064FED3}" sibTransId="{CE7DF52A-ECE0-4960-8ACF-2B8AD1456C10}"/>
    <dgm:cxn modelId="{F14B40F7-E854-4C51-94CA-3E19A1084058}" type="presOf" srcId="{FCFD534F-647D-4DBB-98A6-154F339FDD4F}" destId="{E79AD2F1-D8CA-4B20-82C6-CC0CCFA5B3CD}" srcOrd="0" destOrd="7" presId="urn:microsoft.com/office/officeart/2005/8/layout/list1"/>
    <dgm:cxn modelId="{D79A49FF-512D-477E-A00A-67B9C309AC38}" type="presOf" srcId="{A865DD5E-5039-4FD6-BF36-DC928812A02E}" destId="{E79AD2F1-D8CA-4B20-82C6-CC0CCFA5B3CD}" srcOrd="0" destOrd="9" presId="urn:microsoft.com/office/officeart/2005/8/layout/list1"/>
    <dgm:cxn modelId="{B6B83A88-28EB-42E0-AEA2-861A00CEEF38}" type="presParOf" srcId="{6994E147-7B76-4628-87E3-618C83AA6659}" destId="{82187673-3163-4A66-892E-E8D3BB1AB5BE}" srcOrd="0" destOrd="0" presId="urn:microsoft.com/office/officeart/2005/8/layout/list1"/>
    <dgm:cxn modelId="{99F64A76-BA3E-4AC8-93FA-4B3B4A784521}" type="presParOf" srcId="{82187673-3163-4A66-892E-E8D3BB1AB5BE}" destId="{350DB11D-96F5-41FC-AA82-945AC8868F3A}" srcOrd="0" destOrd="0" presId="urn:microsoft.com/office/officeart/2005/8/layout/list1"/>
    <dgm:cxn modelId="{A74A3B03-9207-4635-9F90-E5AB4130F40C}" type="presParOf" srcId="{82187673-3163-4A66-892E-E8D3BB1AB5BE}" destId="{A9AF712D-AFFA-4E37-9C7D-678BFD87B727}" srcOrd="1" destOrd="0" presId="urn:microsoft.com/office/officeart/2005/8/layout/list1"/>
    <dgm:cxn modelId="{DE7030C0-4E02-41C8-87ED-BF82B0E9CD10}" type="presParOf" srcId="{6994E147-7B76-4628-87E3-618C83AA6659}" destId="{4F7A08A9-F9B4-4409-97F4-5EA252ADCEA6}" srcOrd="1" destOrd="0" presId="urn:microsoft.com/office/officeart/2005/8/layout/list1"/>
    <dgm:cxn modelId="{EF79AD89-2AB7-4836-94CA-59AAC87DD47B}" type="presParOf" srcId="{6994E147-7B76-4628-87E3-618C83AA6659}" destId="{E79AD2F1-D8CA-4B20-82C6-CC0CCFA5B3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32FEAF-679E-432F-BF98-9E0229306E21}" type="doc">
      <dgm:prSet loTypeId="urn:microsoft.com/office/officeart/2005/8/layout/list1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B4009E6-3AF5-40D5-BD3A-02DB6574DD0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dirty="0"/>
            <a:t>Company Executive</a:t>
          </a:r>
          <a:endParaRPr lang="en-IN" b="0" i="0" u="none" strike="noStrike" cap="none" baseline="0" noProof="0" dirty="0"/>
        </a:p>
      </dgm:t>
    </dgm:pt>
    <dgm:pt modelId="{6718EC6E-259D-498A-A45E-099D5CC0DA61}" type="parTrans" cxnId="{7AB82247-4754-4640-A9BB-885B33E8DA4E}">
      <dgm:prSet/>
      <dgm:spPr/>
      <dgm:t>
        <a:bodyPr/>
        <a:lstStyle/>
        <a:p>
          <a:endParaRPr lang="en-US"/>
        </a:p>
      </dgm:t>
    </dgm:pt>
    <dgm:pt modelId="{DFC5C20B-2AC3-43D5-AD0D-8F15D4FF4981}" type="sibTrans" cxnId="{7AB82247-4754-4640-A9BB-885B33E8DA4E}">
      <dgm:prSet/>
      <dgm:spPr/>
      <dgm:t>
        <a:bodyPr/>
        <a:lstStyle/>
        <a:p>
          <a:endParaRPr lang="en-US"/>
        </a:p>
      </dgm:t>
    </dgm:pt>
    <dgm:pt modelId="{AFA74AEF-E9B7-4E35-BCD5-45D79EAFA669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 dirty="0"/>
            <a:t>Generating enquiry &amp; tickets</a:t>
          </a:r>
        </a:p>
      </dgm:t>
    </dgm:pt>
    <dgm:pt modelId="{0429855C-D53B-4D9B-8A56-A1C77064FED3}" type="parTrans" cxnId="{C4F019F6-D67F-414C-A98F-737AF0D7BA2B}">
      <dgm:prSet/>
      <dgm:spPr/>
      <dgm:t>
        <a:bodyPr/>
        <a:lstStyle/>
        <a:p>
          <a:endParaRPr lang="en-US"/>
        </a:p>
      </dgm:t>
    </dgm:pt>
    <dgm:pt modelId="{CE7DF52A-ECE0-4960-8ACF-2B8AD1456C10}" type="sibTrans" cxnId="{C4F019F6-D67F-414C-A98F-737AF0D7BA2B}">
      <dgm:prSet/>
      <dgm:spPr/>
      <dgm:t>
        <a:bodyPr/>
        <a:lstStyle/>
        <a:p>
          <a:endParaRPr lang="en-US"/>
        </a:p>
      </dgm:t>
    </dgm:pt>
    <dgm:pt modelId="{4C2AFFFE-BD7F-4237-A87C-ACC23649DDE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 dirty="0"/>
            <a:t>Adding new clients</a:t>
          </a:r>
        </a:p>
      </dgm:t>
    </dgm:pt>
    <dgm:pt modelId="{322A5507-EB59-433E-80FC-DD49EA151649}" type="parTrans" cxnId="{C879591C-8720-47E2-9D0C-81DD61A95D73}">
      <dgm:prSet/>
      <dgm:spPr/>
      <dgm:t>
        <a:bodyPr/>
        <a:lstStyle/>
        <a:p>
          <a:endParaRPr lang="en-US"/>
        </a:p>
      </dgm:t>
    </dgm:pt>
    <dgm:pt modelId="{CA49A3C0-CE94-4D2B-A8ED-3185CFF1AE46}" type="sibTrans" cxnId="{C879591C-8720-47E2-9D0C-81DD61A95D73}">
      <dgm:prSet/>
      <dgm:spPr/>
      <dgm:t>
        <a:bodyPr/>
        <a:lstStyle/>
        <a:p>
          <a:endParaRPr lang="en-US"/>
        </a:p>
      </dgm:t>
    </dgm:pt>
    <dgm:pt modelId="{FA1BE0C4-A98B-423C-AB92-5717BD79EF4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 dirty="0"/>
            <a:t>Recording calls</a:t>
          </a:r>
        </a:p>
      </dgm:t>
    </dgm:pt>
    <dgm:pt modelId="{DD2B60E8-F852-4A63-86C7-24626754F16B}" type="parTrans" cxnId="{A2903706-B850-4F60-BC3A-E15D63D62F80}">
      <dgm:prSet/>
      <dgm:spPr/>
      <dgm:t>
        <a:bodyPr/>
        <a:lstStyle/>
        <a:p>
          <a:endParaRPr lang="en-US"/>
        </a:p>
      </dgm:t>
    </dgm:pt>
    <dgm:pt modelId="{8CE1B7E6-7A39-46D9-A111-122D3F2511A4}" type="sibTrans" cxnId="{A2903706-B850-4F60-BC3A-E15D63D62F80}">
      <dgm:prSet/>
      <dgm:spPr/>
      <dgm:t>
        <a:bodyPr/>
        <a:lstStyle/>
        <a:p>
          <a:endParaRPr lang="en-US"/>
        </a:p>
      </dgm:t>
    </dgm:pt>
    <dgm:pt modelId="{D953402E-9B49-40B1-A448-C132EFDE9AA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/>
            <a:t>Notifications</a:t>
          </a:r>
        </a:p>
      </dgm:t>
    </dgm:pt>
    <dgm:pt modelId="{B7071A59-F689-4633-A206-96131F4D407C}" type="parTrans" cxnId="{87538BD4-ACF5-498B-A6CF-5441BA948C52}">
      <dgm:prSet/>
      <dgm:spPr/>
      <dgm:t>
        <a:bodyPr/>
        <a:lstStyle/>
        <a:p>
          <a:endParaRPr lang="en-US"/>
        </a:p>
      </dgm:t>
    </dgm:pt>
    <dgm:pt modelId="{ACD64287-1A85-4B1A-88A0-E85BDFC7732A}" type="sibTrans" cxnId="{87538BD4-ACF5-498B-A6CF-5441BA948C52}">
      <dgm:prSet/>
      <dgm:spPr/>
      <dgm:t>
        <a:bodyPr/>
        <a:lstStyle/>
        <a:p>
          <a:endParaRPr lang="en-US"/>
        </a:p>
      </dgm:t>
    </dgm:pt>
    <dgm:pt modelId="{FCFD534F-647D-4DBB-98A6-154F339FDD4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 dirty="0"/>
            <a:t>Extensive search and filter support</a:t>
          </a:r>
          <a:endParaRPr lang="en-US" sz="1900" kern="1200" dirty="0"/>
        </a:p>
      </dgm:t>
    </dgm:pt>
    <dgm:pt modelId="{5E8ECC40-C5D0-4747-9992-4306B79EB168}" type="parTrans" cxnId="{D8DCEB39-3090-4D53-8000-8B9E201666AF}">
      <dgm:prSet/>
      <dgm:spPr/>
      <dgm:t>
        <a:bodyPr/>
        <a:lstStyle/>
        <a:p>
          <a:endParaRPr lang="en-US"/>
        </a:p>
      </dgm:t>
    </dgm:pt>
    <dgm:pt modelId="{DDFC946E-F227-43B3-AE23-EE6BF09A609B}" type="sibTrans" cxnId="{D8DCEB39-3090-4D53-8000-8B9E201666AF}">
      <dgm:prSet/>
      <dgm:spPr/>
      <dgm:t>
        <a:bodyPr/>
        <a:lstStyle/>
        <a:p>
          <a:endParaRPr lang="en-US"/>
        </a:p>
      </dgm:t>
    </dgm:pt>
    <dgm:pt modelId="{0EE191C6-1B94-4061-89C4-6DE368B4ED8A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en-IN" sz="1900" kern="1200" dirty="0"/>
            <a:t>Dashboard</a:t>
          </a:r>
        </a:p>
      </dgm:t>
    </dgm:pt>
    <dgm:pt modelId="{BD598613-86CD-4E5B-A14F-74067AE03F1C}" type="parTrans" cxnId="{29E54EE5-618C-421F-A36F-3737A107248C}">
      <dgm:prSet/>
      <dgm:spPr/>
      <dgm:t>
        <a:bodyPr/>
        <a:lstStyle/>
        <a:p>
          <a:endParaRPr lang="en-IN"/>
        </a:p>
      </dgm:t>
    </dgm:pt>
    <dgm:pt modelId="{2E40196D-537F-4527-BB2D-8122B69B752E}" type="sibTrans" cxnId="{29E54EE5-618C-421F-A36F-3737A107248C}">
      <dgm:prSet/>
      <dgm:spPr/>
      <dgm:t>
        <a:bodyPr/>
        <a:lstStyle/>
        <a:p>
          <a:endParaRPr lang="en-IN"/>
        </a:p>
      </dgm:t>
    </dgm:pt>
    <dgm:pt modelId="{6994E147-7B76-4628-87E3-618C83AA6659}" type="pres">
      <dgm:prSet presAssocID="{AE32FEAF-679E-432F-BF98-9E0229306E21}" presName="linear" presStyleCnt="0">
        <dgm:presLayoutVars>
          <dgm:dir/>
          <dgm:animLvl val="lvl"/>
          <dgm:resizeHandles val="exact"/>
        </dgm:presLayoutVars>
      </dgm:prSet>
      <dgm:spPr/>
    </dgm:pt>
    <dgm:pt modelId="{82187673-3163-4A66-892E-E8D3BB1AB5BE}" type="pres">
      <dgm:prSet presAssocID="{FB4009E6-3AF5-40D5-BD3A-02DB6574DD05}" presName="parentLin" presStyleCnt="0"/>
      <dgm:spPr/>
    </dgm:pt>
    <dgm:pt modelId="{350DB11D-96F5-41FC-AA82-945AC8868F3A}" type="pres">
      <dgm:prSet presAssocID="{FB4009E6-3AF5-40D5-BD3A-02DB6574DD05}" presName="parentLeftMargin" presStyleLbl="node1" presStyleIdx="0" presStyleCnt="1"/>
      <dgm:spPr/>
    </dgm:pt>
    <dgm:pt modelId="{A9AF712D-AFFA-4E37-9C7D-678BFD87B727}" type="pres">
      <dgm:prSet presAssocID="{FB4009E6-3AF5-40D5-BD3A-02DB6574DD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F7A08A9-F9B4-4409-97F4-5EA252ADCEA6}" type="pres">
      <dgm:prSet presAssocID="{FB4009E6-3AF5-40D5-BD3A-02DB6574DD05}" presName="negativeSpace" presStyleCnt="0"/>
      <dgm:spPr/>
    </dgm:pt>
    <dgm:pt modelId="{E79AD2F1-D8CA-4B20-82C6-CC0CCFA5B3CD}" type="pres">
      <dgm:prSet presAssocID="{FB4009E6-3AF5-40D5-BD3A-02DB6574DD05}" presName="childText" presStyleLbl="conFgAcc1" presStyleIdx="0" presStyleCnt="1" custScaleY="155712">
        <dgm:presLayoutVars>
          <dgm:bulletEnabled val="1"/>
        </dgm:presLayoutVars>
      </dgm:prSet>
      <dgm:spPr/>
    </dgm:pt>
  </dgm:ptLst>
  <dgm:cxnLst>
    <dgm:cxn modelId="{A2903706-B850-4F60-BC3A-E15D63D62F80}" srcId="{FB4009E6-3AF5-40D5-BD3A-02DB6574DD05}" destId="{FA1BE0C4-A98B-423C-AB92-5717BD79EF44}" srcOrd="3" destOrd="0" parTransId="{DD2B60E8-F852-4A63-86C7-24626754F16B}" sibTransId="{8CE1B7E6-7A39-46D9-A111-122D3F2511A4}"/>
    <dgm:cxn modelId="{C879591C-8720-47E2-9D0C-81DD61A95D73}" srcId="{FB4009E6-3AF5-40D5-BD3A-02DB6574DD05}" destId="{4C2AFFFE-BD7F-4237-A87C-ACC23649DDE4}" srcOrd="2" destOrd="0" parTransId="{322A5507-EB59-433E-80FC-DD49EA151649}" sibTransId="{CA49A3C0-CE94-4D2B-A8ED-3185CFF1AE46}"/>
    <dgm:cxn modelId="{62C16F23-ECC7-45DB-B9EF-5B01F9AC78AE}" type="presOf" srcId="{AFA74AEF-E9B7-4E35-BCD5-45D79EAFA669}" destId="{E79AD2F1-D8CA-4B20-82C6-CC0CCFA5B3CD}" srcOrd="0" destOrd="1" presId="urn:microsoft.com/office/officeart/2005/8/layout/list1"/>
    <dgm:cxn modelId="{E423E628-7358-44BB-8A0D-20A4A47B38CD}" type="presOf" srcId="{0EE191C6-1B94-4061-89C4-6DE368B4ED8A}" destId="{E79AD2F1-D8CA-4B20-82C6-CC0CCFA5B3CD}" srcOrd="0" destOrd="0" presId="urn:microsoft.com/office/officeart/2005/8/layout/list1"/>
    <dgm:cxn modelId="{56908D38-1070-48E6-86D4-FCF836284A37}" type="presOf" srcId="{FB4009E6-3AF5-40D5-BD3A-02DB6574DD05}" destId="{A9AF712D-AFFA-4E37-9C7D-678BFD87B727}" srcOrd="1" destOrd="0" presId="urn:microsoft.com/office/officeart/2005/8/layout/list1"/>
    <dgm:cxn modelId="{D8DCEB39-3090-4D53-8000-8B9E201666AF}" srcId="{FB4009E6-3AF5-40D5-BD3A-02DB6574DD05}" destId="{FCFD534F-647D-4DBB-98A6-154F339FDD4F}" srcOrd="5" destOrd="0" parTransId="{5E8ECC40-C5D0-4747-9992-4306B79EB168}" sibTransId="{DDFC946E-F227-43B3-AE23-EE6BF09A609B}"/>
    <dgm:cxn modelId="{C71AC641-16AD-4840-B4D1-69EC51996339}" type="presOf" srcId="{FB4009E6-3AF5-40D5-BD3A-02DB6574DD05}" destId="{350DB11D-96F5-41FC-AA82-945AC8868F3A}" srcOrd="0" destOrd="0" presId="urn:microsoft.com/office/officeart/2005/8/layout/list1"/>
    <dgm:cxn modelId="{7AB82247-4754-4640-A9BB-885B33E8DA4E}" srcId="{AE32FEAF-679E-432F-BF98-9E0229306E21}" destId="{FB4009E6-3AF5-40D5-BD3A-02DB6574DD05}" srcOrd="0" destOrd="0" parTransId="{6718EC6E-259D-498A-A45E-099D5CC0DA61}" sibTransId="{DFC5C20B-2AC3-43D5-AD0D-8F15D4FF4981}"/>
    <dgm:cxn modelId="{B4206B6F-9A0A-4166-95E5-B8AAE098DAC1}" type="presOf" srcId="{4C2AFFFE-BD7F-4237-A87C-ACC23649DDE4}" destId="{E79AD2F1-D8CA-4B20-82C6-CC0CCFA5B3CD}" srcOrd="0" destOrd="2" presId="urn:microsoft.com/office/officeart/2005/8/layout/list1"/>
    <dgm:cxn modelId="{B0496B86-E6F9-4B56-943F-68C44F24309C}" type="presOf" srcId="{D953402E-9B49-40B1-A448-C132EFDE9AA5}" destId="{E79AD2F1-D8CA-4B20-82C6-CC0CCFA5B3CD}" srcOrd="0" destOrd="4" presId="urn:microsoft.com/office/officeart/2005/8/layout/list1"/>
    <dgm:cxn modelId="{9C2F8ABE-3342-4BBC-9BAE-BD5541D5AF10}" type="presOf" srcId="{FA1BE0C4-A98B-423C-AB92-5717BD79EF44}" destId="{E79AD2F1-D8CA-4B20-82C6-CC0CCFA5B3CD}" srcOrd="0" destOrd="3" presId="urn:microsoft.com/office/officeart/2005/8/layout/list1"/>
    <dgm:cxn modelId="{87538BD4-ACF5-498B-A6CF-5441BA948C52}" srcId="{FB4009E6-3AF5-40D5-BD3A-02DB6574DD05}" destId="{D953402E-9B49-40B1-A448-C132EFDE9AA5}" srcOrd="4" destOrd="0" parTransId="{B7071A59-F689-4633-A206-96131F4D407C}" sibTransId="{ACD64287-1A85-4B1A-88A0-E85BDFC7732A}"/>
    <dgm:cxn modelId="{3551FFDE-D8BD-46EB-9E45-C2E343D8FC0F}" type="presOf" srcId="{AE32FEAF-679E-432F-BF98-9E0229306E21}" destId="{6994E147-7B76-4628-87E3-618C83AA6659}" srcOrd="0" destOrd="0" presId="urn:microsoft.com/office/officeart/2005/8/layout/list1"/>
    <dgm:cxn modelId="{29E54EE5-618C-421F-A36F-3737A107248C}" srcId="{FB4009E6-3AF5-40D5-BD3A-02DB6574DD05}" destId="{0EE191C6-1B94-4061-89C4-6DE368B4ED8A}" srcOrd="0" destOrd="0" parTransId="{BD598613-86CD-4E5B-A14F-74067AE03F1C}" sibTransId="{2E40196D-537F-4527-BB2D-8122B69B752E}"/>
    <dgm:cxn modelId="{C4F019F6-D67F-414C-A98F-737AF0D7BA2B}" srcId="{FB4009E6-3AF5-40D5-BD3A-02DB6574DD05}" destId="{AFA74AEF-E9B7-4E35-BCD5-45D79EAFA669}" srcOrd="1" destOrd="0" parTransId="{0429855C-D53B-4D9B-8A56-A1C77064FED3}" sibTransId="{CE7DF52A-ECE0-4960-8ACF-2B8AD1456C10}"/>
    <dgm:cxn modelId="{F14B40F7-E854-4C51-94CA-3E19A1084058}" type="presOf" srcId="{FCFD534F-647D-4DBB-98A6-154F339FDD4F}" destId="{E79AD2F1-D8CA-4B20-82C6-CC0CCFA5B3CD}" srcOrd="0" destOrd="5" presId="urn:microsoft.com/office/officeart/2005/8/layout/list1"/>
    <dgm:cxn modelId="{B6B83A88-28EB-42E0-AEA2-861A00CEEF38}" type="presParOf" srcId="{6994E147-7B76-4628-87E3-618C83AA6659}" destId="{82187673-3163-4A66-892E-E8D3BB1AB5BE}" srcOrd="0" destOrd="0" presId="urn:microsoft.com/office/officeart/2005/8/layout/list1"/>
    <dgm:cxn modelId="{99F64A76-BA3E-4AC8-93FA-4B3B4A784521}" type="presParOf" srcId="{82187673-3163-4A66-892E-E8D3BB1AB5BE}" destId="{350DB11D-96F5-41FC-AA82-945AC8868F3A}" srcOrd="0" destOrd="0" presId="urn:microsoft.com/office/officeart/2005/8/layout/list1"/>
    <dgm:cxn modelId="{A74A3B03-9207-4635-9F90-E5AB4130F40C}" type="presParOf" srcId="{82187673-3163-4A66-892E-E8D3BB1AB5BE}" destId="{A9AF712D-AFFA-4E37-9C7D-678BFD87B727}" srcOrd="1" destOrd="0" presId="urn:microsoft.com/office/officeart/2005/8/layout/list1"/>
    <dgm:cxn modelId="{DE7030C0-4E02-41C8-87ED-BF82B0E9CD10}" type="presParOf" srcId="{6994E147-7B76-4628-87E3-618C83AA6659}" destId="{4F7A08A9-F9B4-4409-97F4-5EA252ADCEA6}" srcOrd="1" destOrd="0" presId="urn:microsoft.com/office/officeart/2005/8/layout/list1"/>
    <dgm:cxn modelId="{EF79AD89-2AB7-4836-94CA-59AAC87DD47B}" type="presParOf" srcId="{6994E147-7B76-4628-87E3-618C83AA6659}" destId="{E79AD2F1-D8CA-4B20-82C6-CC0CCFA5B3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F35DF-8589-4178-BF1C-C7F9EDD78B9D}">
      <dsp:nvSpPr>
        <dsp:cNvPr id="0" name=""/>
        <dsp:cNvSpPr/>
      </dsp:nvSpPr>
      <dsp:spPr>
        <a:xfrm>
          <a:off x="348424" y="727260"/>
          <a:ext cx="566367" cy="56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343C7-BA89-45D0-A78E-C5698FA63DB4}">
      <dsp:nvSpPr>
        <dsp:cNvPr id="0" name=""/>
        <dsp:cNvSpPr/>
      </dsp:nvSpPr>
      <dsp:spPr>
        <a:xfrm>
          <a:off x="2311" y="1514907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Email Marketing </a:t>
          </a:r>
          <a:endParaRPr lang="en-US" sz="1100" kern="1200"/>
        </a:p>
      </dsp:txBody>
      <dsp:txXfrm>
        <a:off x="2311" y="1514907"/>
        <a:ext cx="1258593" cy="503437"/>
      </dsp:txXfrm>
    </dsp:sp>
    <dsp:sp modelId="{F225DC0D-65CF-4676-A62A-300F2CF673D0}">
      <dsp:nvSpPr>
        <dsp:cNvPr id="0" name=""/>
        <dsp:cNvSpPr/>
      </dsp:nvSpPr>
      <dsp:spPr>
        <a:xfrm>
          <a:off x="1827272" y="727260"/>
          <a:ext cx="566367" cy="566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28159-59EE-4C20-9DBD-593FAA8AD5B9}">
      <dsp:nvSpPr>
        <dsp:cNvPr id="0" name=""/>
        <dsp:cNvSpPr/>
      </dsp:nvSpPr>
      <dsp:spPr>
        <a:xfrm>
          <a:off x="1481159" y="1514907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Logging Mechanism</a:t>
          </a:r>
          <a:endParaRPr lang="en-US" sz="1100" kern="1200"/>
        </a:p>
      </dsp:txBody>
      <dsp:txXfrm>
        <a:off x="1481159" y="1514907"/>
        <a:ext cx="1258593" cy="503437"/>
      </dsp:txXfrm>
    </dsp:sp>
    <dsp:sp modelId="{D8BD75EE-0041-4D50-8987-975F09A955B1}">
      <dsp:nvSpPr>
        <dsp:cNvPr id="0" name=""/>
        <dsp:cNvSpPr/>
      </dsp:nvSpPr>
      <dsp:spPr>
        <a:xfrm>
          <a:off x="3306120" y="727260"/>
          <a:ext cx="566367" cy="566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BD5FF-5B20-4E2B-8BF5-F26BCEAF6F39}">
      <dsp:nvSpPr>
        <dsp:cNvPr id="0" name=""/>
        <dsp:cNvSpPr/>
      </dsp:nvSpPr>
      <dsp:spPr>
        <a:xfrm>
          <a:off x="2960006" y="1514907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JWT Token</a:t>
          </a:r>
          <a:endParaRPr lang="en-US" sz="1100" kern="1200"/>
        </a:p>
      </dsp:txBody>
      <dsp:txXfrm>
        <a:off x="2960006" y="1514907"/>
        <a:ext cx="1258593" cy="503437"/>
      </dsp:txXfrm>
    </dsp:sp>
    <dsp:sp modelId="{418EF416-B69D-475B-B7E4-84FC5948ACB3}">
      <dsp:nvSpPr>
        <dsp:cNvPr id="0" name=""/>
        <dsp:cNvSpPr/>
      </dsp:nvSpPr>
      <dsp:spPr>
        <a:xfrm>
          <a:off x="4784967" y="727260"/>
          <a:ext cx="566367" cy="5663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10BE4-8C92-495A-AC82-3E63E72950C2}">
      <dsp:nvSpPr>
        <dsp:cNvPr id="0" name=""/>
        <dsp:cNvSpPr/>
      </dsp:nvSpPr>
      <dsp:spPr>
        <a:xfrm>
          <a:off x="4438854" y="1514907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Enriched Documentation using Swagger</a:t>
          </a:r>
          <a:endParaRPr lang="en-US" sz="1100" kern="1200" dirty="0"/>
        </a:p>
      </dsp:txBody>
      <dsp:txXfrm>
        <a:off x="4438854" y="1514907"/>
        <a:ext cx="1258593" cy="503437"/>
      </dsp:txXfrm>
    </dsp:sp>
    <dsp:sp modelId="{8B36F721-26DC-4379-B26A-3473FFB40B1E}">
      <dsp:nvSpPr>
        <dsp:cNvPr id="0" name=""/>
        <dsp:cNvSpPr/>
      </dsp:nvSpPr>
      <dsp:spPr>
        <a:xfrm>
          <a:off x="348424" y="2332993"/>
          <a:ext cx="566367" cy="5663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7C831-A0A4-4790-B305-11AD01F76809}">
      <dsp:nvSpPr>
        <dsp:cNvPr id="0" name=""/>
        <dsp:cNvSpPr/>
      </dsp:nvSpPr>
      <dsp:spPr>
        <a:xfrm>
          <a:off x="2311" y="3120640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Scheduling job processes</a:t>
          </a:r>
          <a:endParaRPr lang="en-US" sz="1100" kern="1200"/>
        </a:p>
      </dsp:txBody>
      <dsp:txXfrm>
        <a:off x="2311" y="3120640"/>
        <a:ext cx="1258593" cy="503437"/>
      </dsp:txXfrm>
    </dsp:sp>
    <dsp:sp modelId="{83DBFB0D-2246-4FBB-BC44-1B581EBD10E9}">
      <dsp:nvSpPr>
        <dsp:cNvPr id="0" name=""/>
        <dsp:cNvSpPr/>
      </dsp:nvSpPr>
      <dsp:spPr>
        <a:xfrm>
          <a:off x="1827272" y="2332993"/>
          <a:ext cx="566367" cy="5663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21D88-30F4-4766-A051-B2DF4F35D729}">
      <dsp:nvSpPr>
        <dsp:cNvPr id="0" name=""/>
        <dsp:cNvSpPr/>
      </dsp:nvSpPr>
      <dsp:spPr>
        <a:xfrm>
          <a:off x="1481159" y="3120640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Exception handling mechanism</a:t>
          </a:r>
          <a:endParaRPr lang="en-US" sz="1100" kern="1200"/>
        </a:p>
      </dsp:txBody>
      <dsp:txXfrm>
        <a:off x="1481159" y="3120640"/>
        <a:ext cx="1258593" cy="503437"/>
      </dsp:txXfrm>
    </dsp:sp>
    <dsp:sp modelId="{FDC161DA-F1FB-43FA-A88A-48D225545EC8}">
      <dsp:nvSpPr>
        <dsp:cNvPr id="0" name=""/>
        <dsp:cNvSpPr/>
      </dsp:nvSpPr>
      <dsp:spPr>
        <a:xfrm>
          <a:off x="3306120" y="2332993"/>
          <a:ext cx="566367" cy="5663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A947E-622A-4270-8DAB-CD935533FC44}">
      <dsp:nvSpPr>
        <dsp:cNvPr id="0" name=""/>
        <dsp:cNvSpPr/>
      </dsp:nvSpPr>
      <dsp:spPr>
        <a:xfrm>
          <a:off x="2960006" y="3120640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Encryption using Blowfish Cipher </a:t>
          </a:r>
          <a:endParaRPr lang="en-US" sz="1100" kern="1200"/>
        </a:p>
      </dsp:txBody>
      <dsp:txXfrm>
        <a:off x="2960006" y="3120640"/>
        <a:ext cx="1258593" cy="503437"/>
      </dsp:txXfrm>
    </dsp:sp>
    <dsp:sp modelId="{C7D6CA28-95C5-4A47-85DC-C65DCA290CAF}">
      <dsp:nvSpPr>
        <dsp:cNvPr id="0" name=""/>
        <dsp:cNvSpPr/>
      </dsp:nvSpPr>
      <dsp:spPr>
        <a:xfrm>
          <a:off x="4784967" y="2332993"/>
          <a:ext cx="566367" cy="5663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FE4B1-5E71-47B4-B1DD-2F5AF807D4B9}">
      <dsp:nvSpPr>
        <dsp:cNvPr id="0" name=""/>
        <dsp:cNvSpPr/>
      </dsp:nvSpPr>
      <dsp:spPr>
        <a:xfrm>
          <a:off x="4438854" y="3120640"/>
          <a:ext cx="1258593" cy="50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Google Contacts</a:t>
          </a:r>
          <a:endParaRPr lang="en-US" sz="1100" kern="1200" dirty="0"/>
        </a:p>
      </dsp:txBody>
      <dsp:txXfrm>
        <a:off x="4438854" y="3120640"/>
        <a:ext cx="1258593" cy="503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40792-A503-4809-A046-F1D760EFB585}">
      <dsp:nvSpPr>
        <dsp:cNvPr id="0" name=""/>
        <dsp:cNvSpPr/>
      </dsp:nvSpPr>
      <dsp:spPr>
        <a:xfrm>
          <a:off x="316432" y="862640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36DD9-1B71-4B52-B404-2C540B04BF93}">
      <dsp:nvSpPr>
        <dsp:cNvPr id="0" name=""/>
        <dsp:cNvSpPr/>
      </dsp:nvSpPr>
      <dsp:spPr>
        <a:xfrm>
          <a:off x="1739" y="1574892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Graph Reports</a:t>
          </a:r>
          <a:endParaRPr lang="en-US" sz="1100" kern="1200"/>
        </a:p>
      </dsp:txBody>
      <dsp:txXfrm>
        <a:off x="1739" y="1574892"/>
        <a:ext cx="1144335" cy="457734"/>
      </dsp:txXfrm>
    </dsp:sp>
    <dsp:sp modelId="{94377689-160B-4FFB-A285-712FE950F052}">
      <dsp:nvSpPr>
        <dsp:cNvPr id="0" name=""/>
        <dsp:cNvSpPr/>
      </dsp:nvSpPr>
      <dsp:spPr>
        <a:xfrm>
          <a:off x="1661027" y="862640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BF49-8632-4E0F-AC4F-F56915B0D6B7}">
      <dsp:nvSpPr>
        <dsp:cNvPr id="0" name=""/>
        <dsp:cNvSpPr/>
      </dsp:nvSpPr>
      <dsp:spPr>
        <a:xfrm>
          <a:off x="1346334" y="1574892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On-Time Notifications</a:t>
          </a:r>
          <a:endParaRPr lang="en-US" sz="1100" kern="1200"/>
        </a:p>
      </dsp:txBody>
      <dsp:txXfrm>
        <a:off x="1346334" y="1574892"/>
        <a:ext cx="1144335" cy="457734"/>
      </dsp:txXfrm>
    </dsp:sp>
    <dsp:sp modelId="{92F0FFFB-44D4-4291-8F50-981F902B1C32}">
      <dsp:nvSpPr>
        <dsp:cNvPr id="0" name=""/>
        <dsp:cNvSpPr/>
      </dsp:nvSpPr>
      <dsp:spPr>
        <a:xfrm>
          <a:off x="3005621" y="862640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BFE1C-B441-4391-A5E4-E900A99F4D45}">
      <dsp:nvSpPr>
        <dsp:cNvPr id="0" name=""/>
        <dsp:cNvSpPr/>
      </dsp:nvSpPr>
      <dsp:spPr>
        <a:xfrm>
          <a:off x="2690929" y="1574892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Extensive and offline search and filter support</a:t>
          </a:r>
          <a:endParaRPr lang="en-US" sz="1100" kern="1200" dirty="0"/>
        </a:p>
      </dsp:txBody>
      <dsp:txXfrm>
        <a:off x="2690929" y="1574892"/>
        <a:ext cx="1144335" cy="457734"/>
      </dsp:txXfrm>
    </dsp:sp>
    <dsp:sp modelId="{C43A70E6-19FD-4AD2-8791-348606A4E00C}">
      <dsp:nvSpPr>
        <dsp:cNvPr id="0" name=""/>
        <dsp:cNvSpPr/>
      </dsp:nvSpPr>
      <dsp:spPr>
        <a:xfrm>
          <a:off x="4350216" y="862640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AD172-C402-4CDE-98B4-2213B8236D01}">
      <dsp:nvSpPr>
        <dsp:cNvPr id="0" name=""/>
        <dsp:cNvSpPr/>
      </dsp:nvSpPr>
      <dsp:spPr>
        <a:xfrm>
          <a:off x="4035524" y="1574892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Geolocating on map</a:t>
          </a:r>
          <a:endParaRPr lang="en-US" sz="1100" kern="1200"/>
        </a:p>
      </dsp:txBody>
      <dsp:txXfrm>
        <a:off x="4035524" y="1574892"/>
        <a:ext cx="1144335" cy="457734"/>
      </dsp:txXfrm>
    </dsp:sp>
    <dsp:sp modelId="{0AB1C12E-B9FC-4307-840A-80EEA146626C}">
      <dsp:nvSpPr>
        <dsp:cNvPr id="0" name=""/>
        <dsp:cNvSpPr/>
      </dsp:nvSpPr>
      <dsp:spPr>
        <a:xfrm>
          <a:off x="316432" y="2318710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209CF-3CD7-4F4B-A643-05F8A45FB7AB}">
      <dsp:nvSpPr>
        <dsp:cNvPr id="0" name=""/>
        <dsp:cNvSpPr/>
      </dsp:nvSpPr>
      <dsp:spPr>
        <a:xfrm>
          <a:off x="1739" y="3030963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Sharable PDF Reports</a:t>
          </a:r>
          <a:endParaRPr lang="en-US" sz="1100" kern="1200"/>
        </a:p>
      </dsp:txBody>
      <dsp:txXfrm>
        <a:off x="1739" y="3030963"/>
        <a:ext cx="1144335" cy="457734"/>
      </dsp:txXfrm>
    </dsp:sp>
    <dsp:sp modelId="{A0F653F3-9C80-4945-B829-A41C980D4AB0}">
      <dsp:nvSpPr>
        <dsp:cNvPr id="0" name=""/>
        <dsp:cNvSpPr/>
      </dsp:nvSpPr>
      <dsp:spPr>
        <a:xfrm>
          <a:off x="1661027" y="2318710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F468E-2875-4638-BEE9-7D33DF60B07D}">
      <dsp:nvSpPr>
        <dsp:cNvPr id="0" name=""/>
        <dsp:cNvSpPr/>
      </dsp:nvSpPr>
      <dsp:spPr>
        <a:xfrm>
          <a:off x="1346334" y="3030963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Call Recording</a:t>
          </a:r>
          <a:endParaRPr lang="en-US" sz="1100" kern="1200"/>
        </a:p>
      </dsp:txBody>
      <dsp:txXfrm>
        <a:off x="1346334" y="3030963"/>
        <a:ext cx="1144335" cy="457734"/>
      </dsp:txXfrm>
    </dsp:sp>
    <dsp:sp modelId="{F248391E-2AB0-4EEE-8118-00D50CA3F2B6}">
      <dsp:nvSpPr>
        <dsp:cNvPr id="0" name=""/>
        <dsp:cNvSpPr/>
      </dsp:nvSpPr>
      <dsp:spPr>
        <a:xfrm>
          <a:off x="3005621" y="2318710"/>
          <a:ext cx="514951" cy="5149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2052B-EB1A-4509-BE66-F3E48E94C891}">
      <dsp:nvSpPr>
        <dsp:cNvPr id="0" name=""/>
        <dsp:cNvSpPr/>
      </dsp:nvSpPr>
      <dsp:spPr>
        <a:xfrm>
          <a:off x="2690929" y="3030963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Cross-platform Implementation</a:t>
          </a:r>
          <a:endParaRPr lang="en-US" sz="1100" kern="1200"/>
        </a:p>
      </dsp:txBody>
      <dsp:txXfrm>
        <a:off x="2690929" y="3030963"/>
        <a:ext cx="1144335" cy="457734"/>
      </dsp:txXfrm>
    </dsp:sp>
    <dsp:sp modelId="{7946E90E-5C0A-4693-AD41-9AACDFE5093C}">
      <dsp:nvSpPr>
        <dsp:cNvPr id="0" name=""/>
        <dsp:cNvSpPr/>
      </dsp:nvSpPr>
      <dsp:spPr>
        <a:xfrm>
          <a:off x="4350216" y="2318710"/>
          <a:ext cx="514951" cy="51495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2CED6-FE11-4FF3-86A6-FBF80A47CE01}">
      <dsp:nvSpPr>
        <dsp:cNvPr id="0" name=""/>
        <dsp:cNvSpPr/>
      </dsp:nvSpPr>
      <dsp:spPr>
        <a:xfrm>
          <a:off x="4035524" y="3030963"/>
          <a:ext cx="1144335" cy="45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Dark Mode</a:t>
          </a:r>
          <a:endParaRPr lang="en-US" sz="1100" kern="1200"/>
        </a:p>
      </dsp:txBody>
      <dsp:txXfrm>
        <a:off x="4035524" y="3030963"/>
        <a:ext cx="1144335" cy="457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AD2F1-D8CA-4B20-82C6-CC0CCFA5B3CD}">
      <dsp:nvSpPr>
        <dsp:cNvPr id="0" name=""/>
        <dsp:cNvSpPr/>
      </dsp:nvSpPr>
      <dsp:spPr>
        <a:xfrm>
          <a:off x="0" y="461628"/>
          <a:ext cx="5181600" cy="410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645668" rIns="40215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>
              <a:latin typeface="Calibri" panose="020F0502020204030204"/>
              <a:ea typeface="+mn-ea"/>
              <a:cs typeface="+mn-cs"/>
            </a:rPr>
            <a:t>Dashboard</a:t>
          </a:r>
          <a:endParaRPr lang="en-IN" sz="1900" kern="1200" dirty="0"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Login and Signup process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Reports for performance tracking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Geolocating on map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Adding new executives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Adding new areas and cities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Adding new status for enquiry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Creating new company and company branch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Creating new positions for executive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Listening recorded call for quality control</a:t>
          </a:r>
          <a:endParaRPr lang="en-US" sz="1900" kern="1200"/>
        </a:p>
      </dsp:txBody>
      <dsp:txXfrm>
        <a:off x="0" y="461628"/>
        <a:ext cx="5181600" cy="4101300"/>
      </dsp:txXfrm>
    </dsp:sp>
    <dsp:sp modelId="{A9AF712D-AFFA-4E37-9C7D-678BFD87B727}">
      <dsp:nvSpPr>
        <dsp:cNvPr id="0" name=""/>
        <dsp:cNvSpPr/>
      </dsp:nvSpPr>
      <dsp:spPr>
        <a:xfrm>
          <a:off x="259080" y="4068"/>
          <a:ext cx="36271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latin typeface="Calibri Light" panose="020F0302020204030204"/>
            </a:rPr>
            <a:t>             </a:t>
          </a:r>
          <a:r>
            <a:rPr lang="en-IN" sz="3100" kern="1200"/>
            <a:t>Owner</a:t>
          </a:r>
          <a:endParaRPr lang="en-US" sz="3100" kern="1200"/>
        </a:p>
      </dsp:txBody>
      <dsp:txXfrm>
        <a:off x="303752" y="48740"/>
        <a:ext cx="35377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AD2F1-D8CA-4B20-82C6-CC0CCFA5B3CD}">
      <dsp:nvSpPr>
        <dsp:cNvPr id="0" name=""/>
        <dsp:cNvSpPr/>
      </dsp:nvSpPr>
      <dsp:spPr>
        <a:xfrm>
          <a:off x="0" y="1169321"/>
          <a:ext cx="5181600" cy="408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666496" rIns="4021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Dashboard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Generating enquiry &amp; tickets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Adding new clients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Recording calls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Notifications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Extensive search and filter support</a:t>
          </a:r>
          <a:endParaRPr lang="en-US" sz="1900" kern="1200" dirty="0"/>
        </a:p>
      </dsp:txBody>
      <dsp:txXfrm>
        <a:off x="0" y="1169321"/>
        <a:ext cx="5181600" cy="4080900"/>
      </dsp:txXfrm>
    </dsp:sp>
    <dsp:sp modelId="{A9AF712D-AFFA-4E37-9C7D-678BFD87B727}">
      <dsp:nvSpPr>
        <dsp:cNvPr id="0" name=""/>
        <dsp:cNvSpPr/>
      </dsp:nvSpPr>
      <dsp:spPr>
        <a:xfrm>
          <a:off x="259080" y="697001"/>
          <a:ext cx="3627120" cy="94464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Company Executive</a:t>
          </a:r>
          <a:endParaRPr lang="en-IN" sz="3200" b="0" i="0" u="none" strike="noStrike" kern="1200" cap="none" baseline="0" noProof="0" dirty="0"/>
        </a:p>
      </dsp:txBody>
      <dsp:txXfrm>
        <a:off x="305194" y="743115"/>
        <a:ext cx="353489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0108-D836-4A9A-AE31-A4C474D7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2D620-22BD-4C43-B633-906F1955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52E8-3847-4603-B77A-E7CF3361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2FCD-A8FD-45D3-9D47-A180A470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8C80-CF90-480D-BBCB-A859E9A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08A-61F0-4A1B-AC66-59E70E1B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E98A0-CF31-4AB9-89AD-2AD606EB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DF7-8269-4E5E-8650-A3D281B6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2D49-C706-42D5-8212-398700D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80E6-246A-4E89-AF27-8F2ECB08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73087-CB16-41F9-B4AD-37926C78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2CC79-4014-4CC1-AE59-29B1705DF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99AD-7196-4AE8-AB77-EAAB992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7AD7-2005-49EE-B23D-26F3CEF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DA77-522E-463C-B5D0-EFE2928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BE5B-2E72-4152-908D-3776A18B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5FA9-23C4-4318-8D2B-D4238FC0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C208-39D0-49DB-8FAD-28D2DD91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481E-952C-4179-B132-A43A611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FEEF4-7BDD-4B30-978D-55F11DFB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2AC9-3BA4-4D23-B3B6-85EA89B1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8D3D7-FF93-4D7D-A8B8-BCC4C488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1FCA-4094-4E67-B179-D5B28E7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E1DE-E462-427E-81AD-3B7BCFF7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102E-1229-4A86-8534-232A080B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8B0A-6BDA-4C7B-BA0E-2389968C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D542-329F-445A-B16B-A80E50F9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7D2E-BE44-4CB3-A4D7-A6D0D41B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3AEF-2DDD-4297-AE09-5D9B1266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AF47-2BD9-46F8-B3B4-4FF317A0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3A19-9879-441D-B47A-6B804B2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3D56-BB09-4039-85A8-4FC38CDB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B9C93-2B19-47F2-856A-6769CDC7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4193-AFEB-4580-8AEE-00CDA30C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67D7-AA57-4024-8AE1-2EF42AC83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372C0-010A-411F-BDB3-9C8CBAE33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F090F-FB2A-4FC1-A47C-975BD7F5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A37D1-91B5-4CE3-97DA-4AA06905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87868-06CC-4263-8F83-D0DB5F5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783E-4DF7-4A7A-90CF-A1D936C4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78AAF-85BC-4B9E-AFEB-8DD87336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173D-6211-41B8-B680-BF38669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5FC39-7B8D-4447-B6AB-222C33D9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226F0-1FA6-4A89-9CCD-984643FD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897-86F6-4C94-A087-FFA41246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2CE6-6357-403C-B0F2-1D6751F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CA9-124B-4874-A2F8-A81F4790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DD8E-5844-4015-970B-B172474B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C9E9B-9652-4CB0-AF19-D1CFAC84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77925-B2DF-4784-A51F-24BF5259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3B233-1EF5-4C8B-8F4E-E25BB655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E059C-ADE3-4138-A47B-CA53A914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6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8218-FCB6-44FD-A069-8D2ACECE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B2F6-73D5-4918-BC1F-84C7BA198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A8225-7C86-4F77-8C39-03608014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9B6C-CDF4-4B44-909C-639E5219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0186-6F07-4F21-8652-3F0ED288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3C2-BA89-45E8-9943-F6435B9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1335B-3DA2-467A-A14B-B831D1F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D2AF-5911-4442-A971-6DF30B37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8E5FC-0920-4DF7-94C4-ACB4918A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7E86-7A16-4F6A-94B8-C607047322A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A175-4764-4A41-AAE1-3084754C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D208-8F12-4023-A083-5B310FE9A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1846-5612-400F-B16C-B7F699B96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8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7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23D997E-7C03-4677-AEAD-B5B0071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22" y="5093208"/>
            <a:ext cx="7210770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AAKASH ARVIND PARMAR : 1791226          	GROUP NUMBER: 11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PURAV UDAY DESAI : 1791005	      	GUIDE: KRISHNA BHATT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JAY BHAVESH THADESHWAR : 1791048			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C9531-EFAC-44D8-A1EF-6A22DEFC7A85}"/>
              </a:ext>
            </a:extLst>
          </p:cNvPr>
          <p:cNvSpPr txBox="1"/>
          <p:nvPr/>
        </p:nvSpPr>
        <p:spPr>
          <a:xfrm>
            <a:off x="3047036" y="2693229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AAKASH ARVIND PARMAR : 1791226          	GROUP NUMBER: 11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PURAV UDAY DESAI : 1791005	      	GUIDE: KRISHNA BHATT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JAY BHAVESH THADESHWAR : 1791048		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07989-060F-4E62-8393-96665A9C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36" y="1864554"/>
            <a:ext cx="577215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1A493-7FF9-47C6-90A8-C954A0C7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036" y="320040"/>
            <a:ext cx="3962400" cy="800100"/>
          </a:xfrm>
          <a:prstGeom prst="rect">
            <a:avLst/>
          </a:prstGeom>
        </p:spPr>
      </p:pic>
      <p:pic>
        <p:nvPicPr>
          <p:cNvPr id="16" name="Image1">
            <a:extLst>
              <a:ext uri="{FF2B5EF4-FFF2-40B4-BE49-F238E27FC236}">
                <a16:creationId xmlns:a16="http://schemas.microsoft.com/office/drawing/2014/main" id="{606A9ADC-0241-4CC9-B10A-30BA0BCC1B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21564" y="156616"/>
            <a:ext cx="1563680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966AF08-90E1-4647-9806-4058437D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F55B0-09A7-459B-B684-7DEA0261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2460479"/>
            <a:ext cx="8652938" cy="19370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Modules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1289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5A487DB-58BF-4995-822A-62E81204879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4833034"/>
              </p:ext>
            </p:extLst>
          </p:nvPr>
        </p:nvGraphicFramePr>
        <p:xfrm>
          <a:off x="838200" y="1034871"/>
          <a:ext cx="5181600" cy="456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5D44C77F-F94B-4025-98A1-535847BEE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593"/>
              </p:ext>
            </p:extLst>
          </p:nvPr>
        </p:nvGraphicFramePr>
        <p:xfrm>
          <a:off x="6396487" y="324631"/>
          <a:ext cx="5181600" cy="594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742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E5D8EB29-34FE-40AF-BE18-05121C031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4" b="15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595A21-A546-44FD-89CB-84218D7C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2000404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Demo</a:t>
            </a:r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9083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5360A8F-A9C8-4175-976C-4EEF82C1F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383" b="10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EEA37-196B-419C-8081-81AFD41A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2417347"/>
            <a:ext cx="8652938" cy="20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Merits and Demerits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37676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AE04D-303E-497C-9E47-576A3FB8A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D6A48-B6B0-423A-8CF9-DFC2DC8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200748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Future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7102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F0263-5D64-41DA-9F50-ABBD963AD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CBE2-AE68-4A1A-803E-36879BE6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1" y="2266279"/>
            <a:ext cx="8652938" cy="2339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11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A99AFF7F-6A9C-4A26-98F5-2581AAD2F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865" b="7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3" name="Rectangle 2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9F30EC-5E0A-433B-BF4A-DE805C8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997500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dirty="0"/>
              <a:t>Consultancy and Logistic Industry offering Project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5051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50EA744-3D32-4B8E-8206-33157B2F3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4E416-A84A-4C6C-9AC6-B6A87ED2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997500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Introduction and Purpose of Project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3205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F2F5E-7C11-4287-8C87-00C583ADF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4192" r="69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6EE3-CAFA-4D57-9BB8-92756C6A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270669"/>
            <a:ext cx="8652938" cy="229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Technology Stack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6659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40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Freeform: Shape 42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Image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74D65D-0F45-4E1C-BE00-5FD1F286CF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73622" y="922623"/>
            <a:ext cx="3810506" cy="2133883"/>
          </a:xfrm>
          <a:prstGeom prst="rect">
            <a:avLst/>
          </a:prstGeom>
        </p:spPr>
      </p:pic>
      <p:sp>
        <p:nvSpPr>
          <p:cNvPr id="40" name="Freeform: Shape 44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Freeform: Shape 46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 descr="Shape, logo&#10;&#10;Description automatically generated">
            <a:extLst>
              <a:ext uri="{FF2B5EF4-FFF2-40B4-BE49-F238E27FC236}">
                <a16:creationId xmlns:a16="http://schemas.microsoft.com/office/drawing/2014/main" id="{8E393E2D-4B5F-46AC-9ABE-FC93407E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2" y="5024618"/>
            <a:ext cx="3803345" cy="1107302"/>
          </a:xfrm>
          <a:prstGeom prst="rect">
            <a:avLst/>
          </a:prstGeom>
        </p:spPr>
      </p:pic>
      <p:pic>
        <p:nvPicPr>
          <p:cNvPr id="36" name="Image8">
            <a:extLst>
              <a:ext uri="{FF2B5EF4-FFF2-40B4-BE49-F238E27FC236}">
                <a16:creationId xmlns:a16="http://schemas.microsoft.com/office/drawing/2014/main" id="{26655277-B5A0-46B8-8E96-8AE1D0CADE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50149" y="1206846"/>
            <a:ext cx="5298384" cy="39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915E84A-D838-4CEE-9E2C-DE290C66E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282" b="10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4C77E-21A2-4785-AA98-C50AA6D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997500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Software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4127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183EC0-EA69-4B9D-B866-E55F1B14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18488"/>
            <a:ext cx="10772775" cy="495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B6FB06-F076-42C0-82B3-232023F7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7" y="2364671"/>
            <a:ext cx="1867055" cy="10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Map&#10;&#10;Description automatically generated">
            <a:extLst>
              <a:ext uri="{FF2B5EF4-FFF2-40B4-BE49-F238E27FC236}">
                <a16:creationId xmlns:a16="http://schemas.microsoft.com/office/drawing/2014/main" id="{4D4C5FD3-B854-4FCE-B521-D82BE183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32247" b="115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30648-29E6-494D-82FC-20022BF4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486331"/>
            <a:ext cx="8652938" cy="18939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31498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58DC3100-E54A-449E-877E-99B9E30FE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1604414"/>
              </p:ext>
            </p:extLst>
          </p:nvPr>
        </p:nvGraphicFramePr>
        <p:xfrm>
          <a:off x="564743" y="1250530"/>
          <a:ext cx="56997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46CB94B-E5F0-4A1B-93A7-7A2C8C7FE2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1039481"/>
              </p:ext>
            </p:extLst>
          </p:nvPr>
        </p:nvGraphicFramePr>
        <p:xfrm>
          <a:off x="6546011" y="1250531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4324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AAKASH ARVIND PARMAR : 1791226           GROUP NUMBER: 11 PURAV UDAY DESAI : 1791005        GUIDE: KRISHNA BHATT JAY BHAVESH THADESHWAR : 1791048   </vt:lpstr>
      <vt:lpstr>Consultancy and Logistic Industry offering Project</vt:lpstr>
      <vt:lpstr>Introduction and Purpose of Project</vt:lpstr>
      <vt:lpstr>Technology Stack</vt:lpstr>
      <vt:lpstr>PowerPoint Presentation</vt:lpstr>
      <vt:lpstr>Software Architecture</vt:lpstr>
      <vt:lpstr>PowerPoint Presentation</vt:lpstr>
      <vt:lpstr>Features</vt:lpstr>
      <vt:lpstr>PowerPoint Presentation</vt:lpstr>
      <vt:lpstr>Modules</vt:lpstr>
      <vt:lpstr>PowerPoint Presentation</vt:lpstr>
      <vt:lpstr>Demo</vt:lpstr>
      <vt:lpstr>Merits and Demerits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AAKASH ARVIND PARMAR : 1791226           GROUP NUMBER: 11 PURAV UDAY DESAI : 1791005        GUIDE: KRISHNA BHATT JAY BHAVESH THADESHWAR : 1791048   </dc:title>
  <dc:creator>purav</dc:creator>
  <cp:lastModifiedBy>purav</cp:lastModifiedBy>
  <cp:revision>4</cp:revision>
  <dcterms:created xsi:type="dcterms:W3CDTF">2020-09-28T17:59:12Z</dcterms:created>
  <dcterms:modified xsi:type="dcterms:W3CDTF">2020-09-28T18:20:29Z</dcterms:modified>
</cp:coreProperties>
</file>