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00C073-BF38-46FC-B863-CEE1AFB54C2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1C11AD53-DC8C-44E4-BB5C-899D66510AC7}">
      <dgm:prSet phldrT="[Text]"/>
      <dgm:spPr/>
      <dgm:t>
        <a:bodyPr/>
        <a:lstStyle/>
        <a:p>
          <a:r>
            <a:rPr lang="de-DE" dirty="0"/>
            <a:t>Garten-</a:t>
          </a:r>
          <a:br>
            <a:rPr lang="de-DE" dirty="0"/>
          </a:br>
          <a:r>
            <a:rPr lang="de-DE" dirty="0" err="1"/>
            <a:t>hochbahn</a:t>
          </a:r>
          <a:r>
            <a:rPr lang="de-DE" dirty="0"/>
            <a:t> </a:t>
          </a:r>
        </a:p>
      </dgm:t>
    </dgm:pt>
    <dgm:pt modelId="{67EEE806-D24F-4743-A664-DE2E17C660CE}" type="parTrans" cxnId="{617E18E4-A31D-419A-94EC-5AC5E69DBD20}">
      <dgm:prSet/>
      <dgm:spPr/>
      <dgm:t>
        <a:bodyPr/>
        <a:lstStyle/>
        <a:p>
          <a:endParaRPr lang="de-DE"/>
        </a:p>
      </dgm:t>
    </dgm:pt>
    <dgm:pt modelId="{A5F80318-AD1A-48B9-994D-F0E04176F937}" type="sibTrans" cxnId="{617E18E4-A31D-419A-94EC-5AC5E69DBD20}">
      <dgm:prSet/>
      <dgm:spPr/>
      <dgm:t>
        <a:bodyPr/>
        <a:lstStyle/>
        <a:p>
          <a:endParaRPr lang="de-DE"/>
        </a:p>
      </dgm:t>
    </dgm:pt>
    <dgm:pt modelId="{EC3093C4-D38A-44C9-9567-89B188560C5F}">
      <dgm:prSet phldrT="[Text]"/>
      <dgm:spPr/>
      <dgm:t>
        <a:bodyPr/>
        <a:lstStyle/>
        <a:p>
          <a:r>
            <a:rPr lang="de-DE" dirty="0"/>
            <a:t>Aufbau</a:t>
          </a:r>
        </a:p>
      </dgm:t>
    </dgm:pt>
    <dgm:pt modelId="{CC03ADF9-981A-4438-8B23-B93DA86594B4}" type="parTrans" cxnId="{1C2A922A-CD7F-4A96-BACC-7BD057B1F749}">
      <dgm:prSet/>
      <dgm:spPr/>
      <dgm:t>
        <a:bodyPr/>
        <a:lstStyle/>
        <a:p>
          <a:endParaRPr lang="de-DE"/>
        </a:p>
      </dgm:t>
    </dgm:pt>
    <dgm:pt modelId="{DFA798A6-5793-41B5-9560-7857B9498CDF}" type="sibTrans" cxnId="{1C2A922A-CD7F-4A96-BACC-7BD057B1F749}">
      <dgm:prSet/>
      <dgm:spPr/>
      <dgm:t>
        <a:bodyPr/>
        <a:lstStyle/>
        <a:p>
          <a:endParaRPr lang="de-DE"/>
        </a:p>
      </dgm:t>
    </dgm:pt>
    <dgm:pt modelId="{C5E85F34-2AD6-4BEA-A3AF-D537CC182376}">
      <dgm:prSet phldrT="[Text]"/>
      <dgm:spPr/>
      <dgm:t>
        <a:bodyPr/>
        <a:lstStyle/>
        <a:p>
          <a:r>
            <a:rPr lang="de-DE" dirty="0"/>
            <a:t>Aktorik </a:t>
          </a:r>
        </a:p>
      </dgm:t>
    </dgm:pt>
    <dgm:pt modelId="{72A5593D-AD41-4BF1-9A4C-9C5D7581F506}" type="parTrans" cxnId="{FED689D0-7E6A-4C16-ACA9-59DF16A0CEBD}">
      <dgm:prSet/>
      <dgm:spPr/>
      <dgm:t>
        <a:bodyPr/>
        <a:lstStyle/>
        <a:p>
          <a:endParaRPr lang="de-DE"/>
        </a:p>
      </dgm:t>
    </dgm:pt>
    <dgm:pt modelId="{B102FC38-4700-481B-97E2-CA92BC5F3CFE}" type="sibTrans" cxnId="{FED689D0-7E6A-4C16-ACA9-59DF16A0CEBD}">
      <dgm:prSet/>
      <dgm:spPr/>
      <dgm:t>
        <a:bodyPr/>
        <a:lstStyle/>
        <a:p>
          <a:endParaRPr lang="de-DE"/>
        </a:p>
      </dgm:t>
    </dgm:pt>
    <dgm:pt modelId="{3B0CDD6F-7BF1-4B15-8B3D-F013CD11B9E8}">
      <dgm:prSet phldrT="[Text]"/>
      <dgm:spPr/>
      <dgm:t>
        <a:bodyPr/>
        <a:lstStyle/>
        <a:p>
          <a:r>
            <a:rPr lang="de-DE" dirty="0"/>
            <a:t>Unfall-verhütung</a:t>
          </a:r>
        </a:p>
      </dgm:t>
    </dgm:pt>
    <dgm:pt modelId="{1A6F0C1E-DBD3-44E5-BF2C-100615D542D8}" type="parTrans" cxnId="{58AD648D-DEED-4EC2-A130-A7F7D1068051}">
      <dgm:prSet/>
      <dgm:spPr/>
      <dgm:t>
        <a:bodyPr/>
        <a:lstStyle/>
        <a:p>
          <a:endParaRPr lang="de-DE"/>
        </a:p>
      </dgm:t>
    </dgm:pt>
    <dgm:pt modelId="{8A21575D-C8C8-480C-984D-D47F7487AA1C}" type="sibTrans" cxnId="{58AD648D-DEED-4EC2-A130-A7F7D1068051}">
      <dgm:prSet/>
      <dgm:spPr/>
      <dgm:t>
        <a:bodyPr/>
        <a:lstStyle/>
        <a:p>
          <a:endParaRPr lang="de-DE"/>
        </a:p>
      </dgm:t>
    </dgm:pt>
    <dgm:pt modelId="{A22C65BD-D84C-40B4-9EC1-9DC3A110556B}">
      <dgm:prSet phldrT="[Text]"/>
      <dgm:spPr/>
      <dgm:t>
        <a:bodyPr/>
        <a:lstStyle/>
        <a:p>
          <a:r>
            <a:rPr lang="de-DE" dirty="0"/>
            <a:t>Energie</a:t>
          </a:r>
        </a:p>
      </dgm:t>
    </dgm:pt>
    <dgm:pt modelId="{3AD12BF0-F9CE-4EE6-B153-F442BD3C65E7}" type="parTrans" cxnId="{68FDB692-BD7A-4CA1-9E54-BC221DE04D6F}">
      <dgm:prSet/>
      <dgm:spPr/>
      <dgm:t>
        <a:bodyPr/>
        <a:lstStyle/>
        <a:p>
          <a:endParaRPr lang="de-DE"/>
        </a:p>
      </dgm:t>
    </dgm:pt>
    <dgm:pt modelId="{12A62C27-6F4C-4C4C-95AD-B717A2F6BA97}" type="sibTrans" cxnId="{68FDB692-BD7A-4CA1-9E54-BC221DE04D6F}">
      <dgm:prSet/>
      <dgm:spPr/>
      <dgm:t>
        <a:bodyPr/>
        <a:lstStyle/>
        <a:p>
          <a:endParaRPr lang="de-DE"/>
        </a:p>
      </dgm:t>
    </dgm:pt>
    <dgm:pt modelId="{4F1B2645-19FE-4B4E-B6AE-C8D433580967}">
      <dgm:prSet phldrT="[Text]"/>
      <dgm:spPr/>
      <dgm:t>
        <a:bodyPr/>
        <a:lstStyle/>
        <a:p>
          <a:r>
            <a:rPr lang="de-DE" dirty="0"/>
            <a:t>Sensorik </a:t>
          </a:r>
        </a:p>
      </dgm:t>
    </dgm:pt>
    <dgm:pt modelId="{72F26542-DFD6-45F1-B1D7-8E55DA8404D7}" type="parTrans" cxnId="{A9407161-FB08-487B-A267-AD9038DFB93B}">
      <dgm:prSet/>
      <dgm:spPr/>
      <dgm:t>
        <a:bodyPr/>
        <a:lstStyle/>
        <a:p>
          <a:endParaRPr lang="de-DE"/>
        </a:p>
      </dgm:t>
    </dgm:pt>
    <dgm:pt modelId="{F7B35DB6-1546-466F-B078-90BAFA48E5CE}" type="sibTrans" cxnId="{A9407161-FB08-487B-A267-AD9038DFB93B}">
      <dgm:prSet/>
      <dgm:spPr/>
      <dgm:t>
        <a:bodyPr/>
        <a:lstStyle/>
        <a:p>
          <a:endParaRPr lang="de-DE"/>
        </a:p>
      </dgm:t>
    </dgm:pt>
    <dgm:pt modelId="{A5FFDB19-8B2A-45B6-AC52-CB68CBB5D7C6}">
      <dgm:prSet phldrT="[Text]"/>
      <dgm:spPr/>
      <dgm:t>
        <a:bodyPr/>
        <a:lstStyle/>
        <a:p>
          <a:r>
            <a:rPr lang="de-DE" dirty="0"/>
            <a:t>Motor</a:t>
          </a:r>
        </a:p>
      </dgm:t>
    </dgm:pt>
    <dgm:pt modelId="{029F64AB-5810-470F-8461-F278C08818C1}" type="parTrans" cxnId="{4346FA17-79A1-43E5-8DC4-E7D40E0E313B}">
      <dgm:prSet/>
      <dgm:spPr/>
      <dgm:t>
        <a:bodyPr/>
        <a:lstStyle/>
        <a:p>
          <a:endParaRPr lang="de-DE"/>
        </a:p>
      </dgm:t>
    </dgm:pt>
    <dgm:pt modelId="{A669BC95-9427-4A6D-87B4-978B92BC93E1}" type="sibTrans" cxnId="{4346FA17-79A1-43E5-8DC4-E7D40E0E313B}">
      <dgm:prSet/>
      <dgm:spPr/>
      <dgm:t>
        <a:bodyPr/>
        <a:lstStyle/>
        <a:p>
          <a:endParaRPr lang="de-DE"/>
        </a:p>
      </dgm:t>
    </dgm:pt>
    <dgm:pt modelId="{A6CC778A-078F-4FCD-9863-671E1255D3DA}">
      <dgm:prSet phldrT="[Text]"/>
      <dgm:spPr/>
      <dgm:t>
        <a:bodyPr/>
        <a:lstStyle/>
        <a:p>
          <a:r>
            <a:rPr lang="de-DE"/>
            <a:t>Getrieb</a:t>
          </a:r>
          <a:endParaRPr lang="de-DE" dirty="0"/>
        </a:p>
      </dgm:t>
    </dgm:pt>
    <dgm:pt modelId="{DD0EAFEE-F74D-466C-8144-6F46427E2867}" type="parTrans" cxnId="{B187DD03-545B-4C73-A456-BDF3096F6599}">
      <dgm:prSet/>
      <dgm:spPr/>
      <dgm:t>
        <a:bodyPr/>
        <a:lstStyle/>
        <a:p>
          <a:endParaRPr lang="de-DE"/>
        </a:p>
      </dgm:t>
    </dgm:pt>
    <dgm:pt modelId="{8A8A1EF1-E27E-4175-B0E3-ECE024664D67}" type="sibTrans" cxnId="{B187DD03-545B-4C73-A456-BDF3096F6599}">
      <dgm:prSet/>
      <dgm:spPr/>
      <dgm:t>
        <a:bodyPr/>
        <a:lstStyle/>
        <a:p>
          <a:endParaRPr lang="de-DE"/>
        </a:p>
      </dgm:t>
    </dgm:pt>
    <dgm:pt modelId="{16CFF68F-E4A4-4A01-9688-8381847ACCD3}">
      <dgm:prSet phldrT="[Text]"/>
      <dgm:spPr/>
      <dgm:t>
        <a:bodyPr/>
        <a:lstStyle/>
        <a:p>
          <a:r>
            <a:rPr lang="de-DE" dirty="0"/>
            <a:t>Akku </a:t>
          </a:r>
        </a:p>
      </dgm:t>
    </dgm:pt>
    <dgm:pt modelId="{688A9A41-A4D7-4D92-A9A7-BC49AA0FE5CC}" type="parTrans" cxnId="{0C928E71-421C-44E9-909E-228E5247AF22}">
      <dgm:prSet/>
      <dgm:spPr/>
      <dgm:t>
        <a:bodyPr/>
        <a:lstStyle/>
        <a:p>
          <a:endParaRPr lang="de-DE"/>
        </a:p>
      </dgm:t>
    </dgm:pt>
    <dgm:pt modelId="{6D498FFC-17EC-45BD-AB7E-63D01C1DE9DE}" type="sibTrans" cxnId="{0C928E71-421C-44E9-909E-228E5247AF22}">
      <dgm:prSet/>
      <dgm:spPr/>
      <dgm:t>
        <a:bodyPr/>
        <a:lstStyle/>
        <a:p>
          <a:endParaRPr lang="de-DE"/>
        </a:p>
      </dgm:t>
    </dgm:pt>
    <dgm:pt modelId="{44E4D6EA-92BE-451C-867A-95DFC1CE5EE9}">
      <dgm:prSet phldrT="[Text]"/>
      <dgm:spPr/>
      <dgm:t>
        <a:bodyPr/>
        <a:lstStyle/>
        <a:p>
          <a:r>
            <a:rPr lang="de-DE" dirty="0"/>
            <a:t>Lade-konzept</a:t>
          </a:r>
        </a:p>
      </dgm:t>
    </dgm:pt>
    <dgm:pt modelId="{4F6613C5-5046-410E-8AE3-8CA5037664FF}" type="parTrans" cxnId="{94047B88-52AA-4BF7-AFDA-3751EC96FA8A}">
      <dgm:prSet/>
      <dgm:spPr/>
      <dgm:t>
        <a:bodyPr/>
        <a:lstStyle/>
        <a:p>
          <a:endParaRPr lang="de-DE"/>
        </a:p>
      </dgm:t>
    </dgm:pt>
    <dgm:pt modelId="{07DC4508-11D4-45A2-969B-21710378FB9C}" type="sibTrans" cxnId="{94047B88-52AA-4BF7-AFDA-3751EC96FA8A}">
      <dgm:prSet/>
      <dgm:spPr/>
      <dgm:t>
        <a:bodyPr/>
        <a:lstStyle/>
        <a:p>
          <a:endParaRPr lang="de-DE"/>
        </a:p>
      </dgm:t>
    </dgm:pt>
    <dgm:pt modelId="{37723236-2744-4435-8308-29A8D5A34875}">
      <dgm:prSet phldrT="[Text]"/>
      <dgm:spPr/>
      <dgm:t>
        <a:bodyPr/>
        <a:lstStyle/>
        <a:p>
          <a:r>
            <a:rPr lang="de-DE" dirty="0"/>
            <a:t>Positions-erkennung</a:t>
          </a:r>
        </a:p>
      </dgm:t>
    </dgm:pt>
    <dgm:pt modelId="{75E16CA1-B629-4346-8F28-1B9E052B37B4}" type="parTrans" cxnId="{31C0F179-52F3-4FD3-B4BA-1CAF9F25537C}">
      <dgm:prSet/>
      <dgm:spPr/>
      <dgm:t>
        <a:bodyPr/>
        <a:lstStyle/>
        <a:p>
          <a:endParaRPr lang="de-DE"/>
        </a:p>
      </dgm:t>
    </dgm:pt>
    <dgm:pt modelId="{C7C10E76-9B93-491F-88ED-E817055408CA}" type="sibTrans" cxnId="{31C0F179-52F3-4FD3-B4BA-1CAF9F25537C}">
      <dgm:prSet/>
      <dgm:spPr/>
      <dgm:t>
        <a:bodyPr/>
        <a:lstStyle/>
        <a:p>
          <a:endParaRPr lang="de-DE"/>
        </a:p>
      </dgm:t>
    </dgm:pt>
    <dgm:pt modelId="{797E884D-012C-4313-95A7-885D23F08B6C}" type="pres">
      <dgm:prSet presAssocID="{7C00C073-BF38-46FC-B863-CEE1AFB54C2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E8DFD0B-155A-490B-9106-886FA457A896}" type="pres">
      <dgm:prSet presAssocID="{1C11AD53-DC8C-44E4-BB5C-899D66510AC7}" presName="hierRoot1" presStyleCnt="0"/>
      <dgm:spPr/>
    </dgm:pt>
    <dgm:pt modelId="{0AED4E28-6A18-47E6-8292-AB5FCA8425E2}" type="pres">
      <dgm:prSet presAssocID="{1C11AD53-DC8C-44E4-BB5C-899D66510AC7}" presName="composite" presStyleCnt="0"/>
      <dgm:spPr/>
    </dgm:pt>
    <dgm:pt modelId="{ACA79043-F44E-4EA7-BFC3-1A8B005B8156}" type="pres">
      <dgm:prSet presAssocID="{1C11AD53-DC8C-44E4-BB5C-899D66510AC7}" presName="background" presStyleLbl="node0" presStyleIdx="0" presStyleCnt="1"/>
      <dgm:spPr/>
    </dgm:pt>
    <dgm:pt modelId="{3C31F8C4-A9F1-4170-A1F9-E153E6F85EF9}" type="pres">
      <dgm:prSet presAssocID="{1C11AD53-DC8C-44E4-BB5C-899D66510AC7}" presName="text" presStyleLbl="fgAcc0" presStyleIdx="0" presStyleCnt="1">
        <dgm:presLayoutVars>
          <dgm:chPref val="3"/>
        </dgm:presLayoutVars>
      </dgm:prSet>
      <dgm:spPr/>
    </dgm:pt>
    <dgm:pt modelId="{6601621A-33D7-40D8-9B55-1835507BF344}" type="pres">
      <dgm:prSet presAssocID="{1C11AD53-DC8C-44E4-BB5C-899D66510AC7}" presName="hierChild2" presStyleCnt="0"/>
      <dgm:spPr/>
    </dgm:pt>
    <dgm:pt modelId="{150648C9-89AE-40B7-8C93-A4591DB03694}" type="pres">
      <dgm:prSet presAssocID="{CC03ADF9-981A-4438-8B23-B93DA86594B4}" presName="Name10" presStyleLbl="parChTrans1D2" presStyleIdx="0" presStyleCnt="4"/>
      <dgm:spPr/>
    </dgm:pt>
    <dgm:pt modelId="{9CCD1381-CAC2-4600-BF2F-EE017AC8E63B}" type="pres">
      <dgm:prSet presAssocID="{EC3093C4-D38A-44C9-9567-89B188560C5F}" presName="hierRoot2" presStyleCnt="0"/>
      <dgm:spPr/>
    </dgm:pt>
    <dgm:pt modelId="{AC471D3F-58FB-40EE-A71B-D00AA818987C}" type="pres">
      <dgm:prSet presAssocID="{EC3093C4-D38A-44C9-9567-89B188560C5F}" presName="composite2" presStyleCnt="0"/>
      <dgm:spPr/>
    </dgm:pt>
    <dgm:pt modelId="{ECCB7F61-72A9-48E9-A51A-91195FAE2ADC}" type="pres">
      <dgm:prSet presAssocID="{EC3093C4-D38A-44C9-9567-89B188560C5F}" presName="background2" presStyleLbl="node2" presStyleIdx="0" presStyleCnt="4"/>
      <dgm:spPr/>
    </dgm:pt>
    <dgm:pt modelId="{10536226-4548-4029-9351-05D7FC724175}" type="pres">
      <dgm:prSet presAssocID="{EC3093C4-D38A-44C9-9567-89B188560C5F}" presName="text2" presStyleLbl="fgAcc2" presStyleIdx="0" presStyleCnt="4">
        <dgm:presLayoutVars>
          <dgm:chPref val="3"/>
        </dgm:presLayoutVars>
      </dgm:prSet>
      <dgm:spPr/>
    </dgm:pt>
    <dgm:pt modelId="{9D93163C-3D7C-483B-BFCC-7B5E1555DB4C}" type="pres">
      <dgm:prSet presAssocID="{EC3093C4-D38A-44C9-9567-89B188560C5F}" presName="hierChild3" presStyleCnt="0"/>
      <dgm:spPr/>
    </dgm:pt>
    <dgm:pt modelId="{0037DC16-93CC-4D35-A49B-E3BABCF787C5}" type="pres">
      <dgm:prSet presAssocID="{72A5593D-AD41-4BF1-9A4C-9C5D7581F506}" presName="Name10" presStyleLbl="parChTrans1D2" presStyleIdx="1" presStyleCnt="4"/>
      <dgm:spPr/>
    </dgm:pt>
    <dgm:pt modelId="{E57E9B0B-1AC2-4154-8E71-FC33AB533C0A}" type="pres">
      <dgm:prSet presAssocID="{C5E85F34-2AD6-4BEA-A3AF-D537CC182376}" presName="hierRoot2" presStyleCnt="0"/>
      <dgm:spPr/>
    </dgm:pt>
    <dgm:pt modelId="{468D179B-1EE2-4333-B697-32DC3548D750}" type="pres">
      <dgm:prSet presAssocID="{C5E85F34-2AD6-4BEA-A3AF-D537CC182376}" presName="composite2" presStyleCnt="0"/>
      <dgm:spPr/>
    </dgm:pt>
    <dgm:pt modelId="{DAC6C6E0-5641-4ADE-95D7-50E40EAB7E79}" type="pres">
      <dgm:prSet presAssocID="{C5E85F34-2AD6-4BEA-A3AF-D537CC182376}" presName="background2" presStyleLbl="node2" presStyleIdx="1" presStyleCnt="4"/>
      <dgm:spPr/>
    </dgm:pt>
    <dgm:pt modelId="{0118AA68-942E-4E3B-B7C1-1B840D25ED87}" type="pres">
      <dgm:prSet presAssocID="{C5E85F34-2AD6-4BEA-A3AF-D537CC182376}" presName="text2" presStyleLbl="fgAcc2" presStyleIdx="1" presStyleCnt="4">
        <dgm:presLayoutVars>
          <dgm:chPref val="3"/>
        </dgm:presLayoutVars>
      </dgm:prSet>
      <dgm:spPr/>
    </dgm:pt>
    <dgm:pt modelId="{309C0E2F-B5CC-4278-A3CE-F17659710EE3}" type="pres">
      <dgm:prSet presAssocID="{C5E85F34-2AD6-4BEA-A3AF-D537CC182376}" presName="hierChild3" presStyleCnt="0"/>
      <dgm:spPr/>
    </dgm:pt>
    <dgm:pt modelId="{04A555BE-AADB-4E58-800A-1CC364356F6D}" type="pres">
      <dgm:prSet presAssocID="{029F64AB-5810-470F-8461-F278C08818C1}" presName="Name17" presStyleLbl="parChTrans1D3" presStyleIdx="0" presStyleCnt="6"/>
      <dgm:spPr/>
    </dgm:pt>
    <dgm:pt modelId="{38580566-F0E9-4FAF-B0BC-F3C1BFEF52AC}" type="pres">
      <dgm:prSet presAssocID="{A5FFDB19-8B2A-45B6-AC52-CB68CBB5D7C6}" presName="hierRoot3" presStyleCnt="0"/>
      <dgm:spPr/>
    </dgm:pt>
    <dgm:pt modelId="{C235EA3C-A1BB-48FF-A512-2C201E5A0DC1}" type="pres">
      <dgm:prSet presAssocID="{A5FFDB19-8B2A-45B6-AC52-CB68CBB5D7C6}" presName="composite3" presStyleCnt="0"/>
      <dgm:spPr/>
    </dgm:pt>
    <dgm:pt modelId="{AE04495F-2FE7-4029-AF79-892D6388567A}" type="pres">
      <dgm:prSet presAssocID="{A5FFDB19-8B2A-45B6-AC52-CB68CBB5D7C6}" presName="background3" presStyleLbl="node3" presStyleIdx="0" presStyleCnt="6"/>
      <dgm:spPr/>
    </dgm:pt>
    <dgm:pt modelId="{0D448ABD-1A6A-419F-B1E2-D736544AD4BC}" type="pres">
      <dgm:prSet presAssocID="{A5FFDB19-8B2A-45B6-AC52-CB68CBB5D7C6}" presName="text3" presStyleLbl="fgAcc3" presStyleIdx="0" presStyleCnt="6">
        <dgm:presLayoutVars>
          <dgm:chPref val="3"/>
        </dgm:presLayoutVars>
      </dgm:prSet>
      <dgm:spPr/>
    </dgm:pt>
    <dgm:pt modelId="{50DBE252-447E-43FF-BB6E-80F38F559327}" type="pres">
      <dgm:prSet presAssocID="{A5FFDB19-8B2A-45B6-AC52-CB68CBB5D7C6}" presName="hierChild4" presStyleCnt="0"/>
      <dgm:spPr/>
    </dgm:pt>
    <dgm:pt modelId="{62631863-43BD-4B64-90F6-B49EA9B5C14C}" type="pres">
      <dgm:prSet presAssocID="{DD0EAFEE-F74D-466C-8144-6F46427E2867}" presName="Name17" presStyleLbl="parChTrans1D3" presStyleIdx="1" presStyleCnt="6"/>
      <dgm:spPr/>
    </dgm:pt>
    <dgm:pt modelId="{5B41A829-56BC-402E-A7B2-16ED6DDCBF02}" type="pres">
      <dgm:prSet presAssocID="{A6CC778A-078F-4FCD-9863-671E1255D3DA}" presName="hierRoot3" presStyleCnt="0"/>
      <dgm:spPr/>
    </dgm:pt>
    <dgm:pt modelId="{9922FED9-DDAA-4B4D-A3BA-8A87FAAB0092}" type="pres">
      <dgm:prSet presAssocID="{A6CC778A-078F-4FCD-9863-671E1255D3DA}" presName="composite3" presStyleCnt="0"/>
      <dgm:spPr/>
    </dgm:pt>
    <dgm:pt modelId="{5B763E25-CCA9-40D2-994B-106DD7924977}" type="pres">
      <dgm:prSet presAssocID="{A6CC778A-078F-4FCD-9863-671E1255D3DA}" presName="background3" presStyleLbl="node3" presStyleIdx="1" presStyleCnt="6"/>
      <dgm:spPr/>
    </dgm:pt>
    <dgm:pt modelId="{3F286B6E-CA2E-4071-96AC-2C7D12D3469C}" type="pres">
      <dgm:prSet presAssocID="{A6CC778A-078F-4FCD-9863-671E1255D3DA}" presName="text3" presStyleLbl="fgAcc3" presStyleIdx="1" presStyleCnt="6">
        <dgm:presLayoutVars>
          <dgm:chPref val="3"/>
        </dgm:presLayoutVars>
      </dgm:prSet>
      <dgm:spPr/>
    </dgm:pt>
    <dgm:pt modelId="{4573EDB7-9304-44C7-AABF-767EE59E523A}" type="pres">
      <dgm:prSet presAssocID="{A6CC778A-078F-4FCD-9863-671E1255D3DA}" presName="hierChild4" presStyleCnt="0"/>
      <dgm:spPr/>
    </dgm:pt>
    <dgm:pt modelId="{1EF01343-B471-43F0-9CF3-6966730DB9D2}" type="pres">
      <dgm:prSet presAssocID="{3AD12BF0-F9CE-4EE6-B153-F442BD3C65E7}" presName="Name10" presStyleLbl="parChTrans1D2" presStyleIdx="2" presStyleCnt="4"/>
      <dgm:spPr/>
    </dgm:pt>
    <dgm:pt modelId="{43AE987D-C3F8-4918-AA27-D6A1E29757C9}" type="pres">
      <dgm:prSet presAssocID="{A22C65BD-D84C-40B4-9EC1-9DC3A110556B}" presName="hierRoot2" presStyleCnt="0"/>
      <dgm:spPr/>
    </dgm:pt>
    <dgm:pt modelId="{78B518FA-4BC1-49F3-93CC-56C4FB253462}" type="pres">
      <dgm:prSet presAssocID="{A22C65BD-D84C-40B4-9EC1-9DC3A110556B}" presName="composite2" presStyleCnt="0"/>
      <dgm:spPr/>
    </dgm:pt>
    <dgm:pt modelId="{5EADF8E3-E917-405A-887F-AA50DAEBDF11}" type="pres">
      <dgm:prSet presAssocID="{A22C65BD-D84C-40B4-9EC1-9DC3A110556B}" presName="background2" presStyleLbl="node2" presStyleIdx="2" presStyleCnt="4"/>
      <dgm:spPr/>
    </dgm:pt>
    <dgm:pt modelId="{364C43A4-60DF-4806-A711-69BBF1929870}" type="pres">
      <dgm:prSet presAssocID="{A22C65BD-D84C-40B4-9EC1-9DC3A110556B}" presName="text2" presStyleLbl="fgAcc2" presStyleIdx="2" presStyleCnt="4">
        <dgm:presLayoutVars>
          <dgm:chPref val="3"/>
        </dgm:presLayoutVars>
      </dgm:prSet>
      <dgm:spPr/>
    </dgm:pt>
    <dgm:pt modelId="{1FF6A693-244B-4522-80E3-9F53B54653A7}" type="pres">
      <dgm:prSet presAssocID="{A22C65BD-D84C-40B4-9EC1-9DC3A110556B}" presName="hierChild3" presStyleCnt="0"/>
      <dgm:spPr/>
    </dgm:pt>
    <dgm:pt modelId="{70B718BC-ECE2-4926-8D7E-7B791B2F1611}" type="pres">
      <dgm:prSet presAssocID="{688A9A41-A4D7-4D92-A9A7-BC49AA0FE5CC}" presName="Name17" presStyleLbl="parChTrans1D3" presStyleIdx="2" presStyleCnt="6"/>
      <dgm:spPr/>
    </dgm:pt>
    <dgm:pt modelId="{49236908-4CC5-4D06-A02C-16889AC66AD0}" type="pres">
      <dgm:prSet presAssocID="{16CFF68F-E4A4-4A01-9688-8381847ACCD3}" presName="hierRoot3" presStyleCnt="0"/>
      <dgm:spPr/>
    </dgm:pt>
    <dgm:pt modelId="{8610B210-427E-4D10-9C9A-C3B3AFAB9D66}" type="pres">
      <dgm:prSet presAssocID="{16CFF68F-E4A4-4A01-9688-8381847ACCD3}" presName="composite3" presStyleCnt="0"/>
      <dgm:spPr/>
    </dgm:pt>
    <dgm:pt modelId="{B8E902F0-B6C0-4DDD-91B0-02694BA7E48C}" type="pres">
      <dgm:prSet presAssocID="{16CFF68F-E4A4-4A01-9688-8381847ACCD3}" presName="background3" presStyleLbl="node3" presStyleIdx="2" presStyleCnt="6"/>
      <dgm:spPr/>
    </dgm:pt>
    <dgm:pt modelId="{0B9BD3A2-A5CD-404E-A6FC-E9001D8C223D}" type="pres">
      <dgm:prSet presAssocID="{16CFF68F-E4A4-4A01-9688-8381847ACCD3}" presName="text3" presStyleLbl="fgAcc3" presStyleIdx="2" presStyleCnt="6">
        <dgm:presLayoutVars>
          <dgm:chPref val="3"/>
        </dgm:presLayoutVars>
      </dgm:prSet>
      <dgm:spPr/>
    </dgm:pt>
    <dgm:pt modelId="{CC641EA3-CB1F-4D4A-B66D-3A49817220AC}" type="pres">
      <dgm:prSet presAssocID="{16CFF68F-E4A4-4A01-9688-8381847ACCD3}" presName="hierChild4" presStyleCnt="0"/>
      <dgm:spPr/>
    </dgm:pt>
    <dgm:pt modelId="{524EEBC7-A094-4546-8783-1F7C7DAADBC6}" type="pres">
      <dgm:prSet presAssocID="{4F6613C5-5046-410E-8AE3-8CA5037664FF}" presName="Name17" presStyleLbl="parChTrans1D3" presStyleIdx="3" presStyleCnt="6"/>
      <dgm:spPr/>
    </dgm:pt>
    <dgm:pt modelId="{FDD5C3D8-DFEB-440D-8C59-401A6B666F8F}" type="pres">
      <dgm:prSet presAssocID="{44E4D6EA-92BE-451C-867A-95DFC1CE5EE9}" presName="hierRoot3" presStyleCnt="0"/>
      <dgm:spPr/>
    </dgm:pt>
    <dgm:pt modelId="{CD43D995-4D78-431D-A402-25D5877C491B}" type="pres">
      <dgm:prSet presAssocID="{44E4D6EA-92BE-451C-867A-95DFC1CE5EE9}" presName="composite3" presStyleCnt="0"/>
      <dgm:spPr/>
    </dgm:pt>
    <dgm:pt modelId="{E83448E4-87BC-47CC-BC1E-796B25AC2B4A}" type="pres">
      <dgm:prSet presAssocID="{44E4D6EA-92BE-451C-867A-95DFC1CE5EE9}" presName="background3" presStyleLbl="node3" presStyleIdx="3" presStyleCnt="6"/>
      <dgm:spPr/>
    </dgm:pt>
    <dgm:pt modelId="{7A7D0EE0-8EB2-4FBE-8130-A5CB6BBBAA11}" type="pres">
      <dgm:prSet presAssocID="{44E4D6EA-92BE-451C-867A-95DFC1CE5EE9}" presName="text3" presStyleLbl="fgAcc3" presStyleIdx="3" presStyleCnt="6">
        <dgm:presLayoutVars>
          <dgm:chPref val="3"/>
        </dgm:presLayoutVars>
      </dgm:prSet>
      <dgm:spPr/>
    </dgm:pt>
    <dgm:pt modelId="{EDB73AFC-85AC-4E03-8535-570BD38BD0C8}" type="pres">
      <dgm:prSet presAssocID="{44E4D6EA-92BE-451C-867A-95DFC1CE5EE9}" presName="hierChild4" presStyleCnt="0"/>
      <dgm:spPr/>
    </dgm:pt>
    <dgm:pt modelId="{7190EE1F-A071-49FB-B10B-4034629B9304}" type="pres">
      <dgm:prSet presAssocID="{72F26542-DFD6-45F1-B1D7-8E55DA8404D7}" presName="Name10" presStyleLbl="parChTrans1D2" presStyleIdx="3" presStyleCnt="4"/>
      <dgm:spPr/>
    </dgm:pt>
    <dgm:pt modelId="{FD779122-1652-4093-AE80-E2AF5D3A0AF1}" type="pres">
      <dgm:prSet presAssocID="{4F1B2645-19FE-4B4E-B6AE-C8D433580967}" presName="hierRoot2" presStyleCnt="0"/>
      <dgm:spPr/>
    </dgm:pt>
    <dgm:pt modelId="{9C80A190-A53C-4F09-A339-C596AFC93882}" type="pres">
      <dgm:prSet presAssocID="{4F1B2645-19FE-4B4E-B6AE-C8D433580967}" presName="composite2" presStyleCnt="0"/>
      <dgm:spPr/>
    </dgm:pt>
    <dgm:pt modelId="{181A91DA-2246-4BD0-B373-0656ED268E07}" type="pres">
      <dgm:prSet presAssocID="{4F1B2645-19FE-4B4E-B6AE-C8D433580967}" presName="background2" presStyleLbl="node2" presStyleIdx="3" presStyleCnt="4"/>
      <dgm:spPr/>
    </dgm:pt>
    <dgm:pt modelId="{D91E5CCF-0118-4F38-AA1B-3FCC09DA3286}" type="pres">
      <dgm:prSet presAssocID="{4F1B2645-19FE-4B4E-B6AE-C8D433580967}" presName="text2" presStyleLbl="fgAcc2" presStyleIdx="3" presStyleCnt="4">
        <dgm:presLayoutVars>
          <dgm:chPref val="3"/>
        </dgm:presLayoutVars>
      </dgm:prSet>
      <dgm:spPr/>
    </dgm:pt>
    <dgm:pt modelId="{B54575BF-37E7-46F3-A439-99DE6BE1E8E3}" type="pres">
      <dgm:prSet presAssocID="{4F1B2645-19FE-4B4E-B6AE-C8D433580967}" presName="hierChild3" presStyleCnt="0"/>
      <dgm:spPr/>
    </dgm:pt>
    <dgm:pt modelId="{FFBBAD85-30E0-4CF9-AD06-9DD357875921}" type="pres">
      <dgm:prSet presAssocID="{1A6F0C1E-DBD3-44E5-BF2C-100615D542D8}" presName="Name17" presStyleLbl="parChTrans1D3" presStyleIdx="4" presStyleCnt="6"/>
      <dgm:spPr/>
    </dgm:pt>
    <dgm:pt modelId="{72DE13F1-856F-44CE-BA77-7F3ABFC4C88A}" type="pres">
      <dgm:prSet presAssocID="{3B0CDD6F-7BF1-4B15-8B3D-F013CD11B9E8}" presName="hierRoot3" presStyleCnt="0"/>
      <dgm:spPr/>
    </dgm:pt>
    <dgm:pt modelId="{547C8B02-AD50-47C0-99ED-D9FDD9CB89B3}" type="pres">
      <dgm:prSet presAssocID="{3B0CDD6F-7BF1-4B15-8B3D-F013CD11B9E8}" presName="composite3" presStyleCnt="0"/>
      <dgm:spPr/>
    </dgm:pt>
    <dgm:pt modelId="{5BE5268D-560D-4A1A-95B5-391E9FCDEF44}" type="pres">
      <dgm:prSet presAssocID="{3B0CDD6F-7BF1-4B15-8B3D-F013CD11B9E8}" presName="background3" presStyleLbl="node3" presStyleIdx="4" presStyleCnt="6"/>
      <dgm:spPr/>
    </dgm:pt>
    <dgm:pt modelId="{2FEA5648-2FF6-428D-A801-8714C517416D}" type="pres">
      <dgm:prSet presAssocID="{3B0CDD6F-7BF1-4B15-8B3D-F013CD11B9E8}" presName="text3" presStyleLbl="fgAcc3" presStyleIdx="4" presStyleCnt="6">
        <dgm:presLayoutVars>
          <dgm:chPref val="3"/>
        </dgm:presLayoutVars>
      </dgm:prSet>
      <dgm:spPr/>
    </dgm:pt>
    <dgm:pt modelId="{9AE822B3-9EA9-4DE0-A5B4-02D50ED7418B}" type="pres">
      <dgm:prSet presAssocID="{3B0CDD6F-7BF1-4B15-8B3D-F013CD11B9E8}" presName="hierChild4" presStyleCnt="0"/>
      <dgm:spPr/>
    </dgm:pt>
    <dgm:pt modelId="{0A9A3BA1-1601-4792-B5FC-A441468580D3}" type="pres">
      <dgm:prSet presAssocID="{75E16CA1-B629-4346-8F28-1B9E052B37B4}" presName="Name17" presStyleLbl="parChTrans1D3" presStyleIdx="5" presStyleCnt="6"/>
      <dgm:spPr/>
    </dgm:pt>
    <dgm:pt modelId="{39763636-B61A-424B-903E-15DED4C0AF0C}" type="pres">
      <dgm:prSet presAssocID="{37723236-2744-4435-8308-29A8D5A34875}" presName="hierRoot3" presStyleCnt="0"/>
      <dgm:spPr/>
    </dgm:pt>
    <dgm:pt modelId="{8B1EEA2C-69D9-45F0-B6EE-EC6976323120}" type="pres">
      <dgm:prSet presAssocID="{37723236-2744-4435-8308-29A8D5A34875}" presName="composite3" presStyleCnt="0"/>
      <dgm:spPr/>
    </dgm:pt>
    <dgm:pt modelId="{E16201A1-1C18-4361-B6AB-959D4835E36E}" type="pres">
      <dgm:prSet presAssocID="{37723236-2744-4435-8308-29A8D5A34875}" presName="background3" presStyleLbl="node3" presStyleIdx="5" presStyleCnt="6"/>
      <dgm:spPr/>
    </dgm:pt>
    <dgm:pt modelId="{08D05BED-C17E-411B-9B4B-1FB6BE0A8E5C}" type="pres">
      <dgm:prSet presAssocID="{37723236-2744-4435-8308-29A8D5A34875}" presName="text3" presStyleLbl="fgAcc3" presStyleIdx="5" presStyleCnt="6">
        <dgm:presLayoutVars>
          <dgm:chPref val="3"/>
        </dgm:presLayoutVars>
      </dgm:prSet>
      <dgm:spPr/>
    </dgm:pt>
    <dgm:pt modelId="{767EF1F7-ABBB-4B25-9B0F-CA6DCA7939B7}" type="pres">
      <dgm:prSet presAssocID="{37723236-2744-4435-8308-29A8D5A34875}" presName="hierChild4" presStyleCnt="0"/>
      <dgm:spPr/>
    </dgm:pt>
  </dgm:ptLst>
  <dgm:cxnLst>
    <dgm:cxn modelId="{58831600-E345-40E2-A36C-1180BB6A79F3}" type="presOf" srcId="{7C00C073-BF38-46FC-B863-CEE1AFB54C2F}" destId="{797E884D-012C-4313-95A7-885D23F08B6C}" srcOrd="0" destOrd="0" presId="urn:microsoft.com/office/officeart/2005/8/layout/hierarchy1"/>
    <dgm:cxn modelId="{B187DD03-545B-4C73-A456-BDF3096F6599}" srcId="{C5E85F34-2AD6-4BEA-A3AF-D537CC182376}" destId="{A6CC778A-078F-4FCD-9863-671E1255D3DA}" srcOrd="1" destOrd="0" parTransId="{DD0EAFEE-F74D-466C-8144-6F46427E2867}" sibTransId="{8A8A1EF1-E27E-4175-B0E3-ECE024664D67}"/>
    <dgm:cxn modelId="{6EBBD706-2359-4CD5-B2B4-A6C8A3BEBEE9}" type="presOf" srcId="{4F6613C5-5046-410E-8AE3-8CA5037664FF}" destId="{524EEBC7-A094-4546-8783-1F7C7DAADBC6}" srcOrd="0" destOrd="0" presId="urn:microsoft.com/office/officeart/2005/8/layout/hierarchy1"/>
    <dgm:cxn modelId="{08689214-5392-46D5-906C-CC4FAEFA93EC}" type="presOf" srcId="{1C11AD53-DC8C-44E4-BB5C-899D66510AC7}" destId="{3C31F8C4-A9F1-4170-A1F9-E153E6F85EF9}" srcOrd="0" destOrd="0" presId="urn:microsoft.com/office/officeart/2005/8/layout/hierarchy1"/>
    <dgm:cxn modelId="{4346FA17-79A1-43E5-8DC4-E7D40E0E313B}" srcId="{C5E85F34-2AD6-4BEA-A3AF-D537CC182376}" destId="{A5FFDB19-8B2A-45B6-AC52-CB68CBB5D7C6}" srcOrd="0" destOrd="0" parTransId="{029F64AB-5810-470F-8461-F278C08818C1}" sibTransId="{A669BC95-9427-4A6D-87B4-978B92BC93E1}"/>
    <dgm:cxn modelId="{E8B02323-6DA6-43F5-B9B3-954D1C568EE3}" type="presOf" srcId="{3B0CDD6F-7BF1-4B15-8B3D-F013CD11B9E8}" destId="{2FEA5648-2FF6-428D-A801-8714C517416D}" srcOrd="0" destOrd="0" presId="urn:microsoft.com/office/officeart/2005/8/layout/hierarchy1"/>
    <dgm:cxn modelId="{1C2A922A-CD7F-4A96-BACC-7BD057B1F749}" srcId="{1C11AD53-DC8C-44E4-BB5C-899D66510AC7}" destId="{EC3093C4-D38A-44C9-9567-89B188560C5F}" srcOrd="0" destOrd="0" parTransId="{CC03ADF9-981A-4438-8B23-B93DA86594B4}" sibTransId="{DFA798A6-5793-41B5-9560-7857B9498CDF}"/>
    <dgm:cxn modelId="{C5F2612D-2E80-4F86-8444-E11942C620F8}" type="presOf" srcId="{1A6F0C1E-DBD3-44E5-BF2C-100615D542D8}" destId="{FFBBAD85-30E0-4CF9-AD06-9DD357875921}" srcOrd="0" destOrd="0" presId="urn:microsoft.com/office/officeart/2005/8/layout/hierarchy1"/>
    <dgm:cxn modelId="{A2940B34-2FAD-444E-B785-201B27CF0CB3}" type="presOf" srcId="{EC3093C4-D38A-44C9-9567-89B188560C5F}" destId="{10536226-4548-4029-9351-05D7FC724175}" srcOrd="0" destOrd="0" presId="urn:microsoft.com/office/officeart/2005/8/layout/hierarchy1"/>
    <dgm:cxn modelId="{A9407161-FB08-487B-A267-AD9038DFB93B}" srcId="{1C11AD53-DC8C-44E4-BB5C-899D66510AC7}" destId="{4F1B2645-19FE-4B4E-B6AE-C8D433580967}" srcOrd="3" destOrd="0" parTransId="{72F26542-DFD6-45F1-B1D7-8E55DA8404D7}" sibTransId="{F7B35DB6-1546-466F-B078-90BAFA48E5CE}"/>
    <dgm:cxn modelId="{0C928E71-421C-44E9-909E-228E5247AF22}" srcId="{A22C65BD-D84C-40B4-9EC1-9DC3A110556B}" destId="{16CFF68F-E4A4-4A01-9688-8381847ACCD3}" srcOrd="0" destOrd="0" parTransId="{688A9A41-A4D7-4D92-A9A7-BC49AA0FE5CC}" sibTransId="{6D498FFC-17EC-45BD-AB7E-63D01C1DE9DE}"/>
    <dgm:cxn modelId="{B98B1952-4666-4ECD-99F6-85D53FDA6349}" type="presOf" srcId="{37723236-2744-4435-8308-29A8D5A34875}" destId="{08D05BED-C17E-411B-9B4B-1FB6BE0A8E5C}" srcOrd="0" destOrd="0" presId="urn:microsoft.com/office/officeart/2005/8/layout/hierarchy1"/>
    <dgm:cxn modelId="{D0ADA972-2020-4EED-8E38-509A4BE2A1AD}" type="presOf" srcId="{A6CC778A-078F-4FCD-9863-671E1255D3DA}" destId="{3F286B6E-CA2E-4071-96AC-2C7D12D3469C}" srcOrd="0" destOrd="0" presId="urn:microsoft.com/office/officeart/2005/8/layout/hierarchy1"/>
    <dgm:cxn modelId="{31C0F179-52F3-4FD3-B4BA-1CAF9F25537C}" srcId="{4F1B2645-19FE-4B4E-B6AE-C8D433580967}" destId="{37723236-2744-4435-8308-29A8D5A34875}" srcOrd="1" destOrd="0" parTransId="{75E16CA1-B629-4346-8F28-1B9E052B37B4}" sibTransId="{C7C10E76-9B93-491F-88ED-E817055408CA}"/>
    <dgm:cxn modelId="{E5A5ED7A-C65A-4041-A938-A05D2DBAAFE9}" type="presOf" srcId="{688A9A41-A4D7-4D92-A9A7-BC49AA0FE5CC}" destId="{70B718BC-ECE2-4926-8D7E-7B791B2F1611}" srcOrd="0" destOrd="0" presId="urn:microsoft.com/office/officeart/2005/8/layout/hierarchy1"/>
    <dgm:cxn modelId="{C271E67F-25B3-4C29-A5E0-1EB79E5B1457}" type="presOf" srcId="{CC03ADF9-981A-4438-8B23-B93DA86594B4}" destId="{150648C9-89AE-40B7-8C93-A4591DB03694}" srcOrd="0" destOrd="0" presId="urn:microsoft.com/office/officeart/2005/8/layout/hierarchy1"/>
    <dgm:cxn modelId="{8B90BD82-F95E-4AB4-9265-2E630F1EB00B}" type="presOf" srcId="{72F26542-DFD6-45F1-B1D7-8E55DA8404D7}" destId="{7190EE1F-A071-49FB-B10B-4034629B9304}" srcOrd="0" destOrd="0" presId="urn:microsoft.com/office/officeart/2005/8/layout/hierarchy1"/>
    <dgm:cxn modelId="{63BC4883-7B67-4137-8DDA-1908216C299A}" type="presOf" srcId="{44E4D6EA-92BE-451C-867A-95DFC1CE5EE9}" destId="{7A7D0EE0-8EB2-4FBE-8130-A5CB6BBBAA11}" srcOrd="0" destOrd="0" presId="urn:microsoft.com/office/officeart/2005/8/layout/hierarchy1"/>
    <dgm:cxn modelId="{A6A0E184-675D-4320-81D8-BC9D30CCD119}" type="presOf" srcId="{16CFF68F-E4A4-4A01-9688-8381847ACCD3}" destId="{0B9BD3A2-A5CD-404E-A6FC-E9001D8C223D}" srcOrd="0" destOrd="0" presId="urn:microsoft.com/office/officeart/2005/8/layout/hierarchy1"/>
    <dgm:cxn modelId="{45CBFB85-A92D-42A1-8392-9337F77267DE}" type="presOf" srcId="{72A5593D-AD41-4BF1-9A4C-9C5D7581F506}" destId="{0037DC16-93CC-4D35-A49B-E3BABCF787C5}" srcOrd="0" destOrd="0" presId="urn:microsoft.com/office/officeart/2005/8/layout/hierarchy1"/>
    <dgm:cxn modelId="{94047B88-52AA-4BF7-AFDA-3751EC96FA8A}" srcId="{A22C65BD-D84C-40B4-9EC1-9DC3A110556B}" destId="{44E4D6EA-92BE-451C-867A-95DFC1CE5EE9}" srcOrd="1" destOrd="0" parTransId="{4F6613C5-5046-410E-8AE3-8CA5037664FF}" sibTransId="{07DC4508-11D4-45A2-969B-21710378FB9C}"/>
    <dgm:cxn modelId="{58AD648D-DEED-4EC2-A130-A7F7D1068051}" srcId="{4F1B2645-19FE-4B4E-B6AE-C8D433580967}" destId="{3B0CDD6F-7BF1-4B15-8B3D-F013CD11B9E8}" srcOrd="0" destOrd="0" parTransId="{1A6F0C1E-DBD3-44E5-BF2C-100615D542D8}" sibTransId="{8A21575D-C8C8-480C-984D-D47F7487AA1C}"/>
    <dgm:cxn modelId="{68FDB692-BD7A-4CA1-9E54-BC221DE04D6F}" srcId="{1C11AD53-DC8C-44E4-BB5C-899D66510AC7}" destId="{A22C65BD-D84C-40B4-9EC1-9DC3A110556B}" srcOrd="2" destOrd="0" parTransId="{3AD12BF0-F9CE-4EE6-B153-F442BD3C65E7}" sibTransId="{12A62C27-6F4C-4C4C-95AD-B717A2F6BA97}"/>
    <dgm:cxn modelId="{A8460898-BD85-4157-A510-1A0836DA6245}" type="presOf" srcId="{A5FFDB19-8B2A-45B6-AC52-CB68CBB5D7C6}" destId="{0D448ABD-1A6A-419F-B1E2-D736544AD4BC}" srcOrd="0" destOrd="0" presId="urn:microsoft.com/office/officeart/2005/8/layout/hierarchy1"/>
    <dgm:cxn modelId="{6D2F649C-C1BB-4EB5-A15D-AA8F17059F5E}" type="presOf" srcId="{75E16CA1-B629-4346-8F28-1B9E052B37B4}" destId="{0A9A3BA1-1601-4792-B5FC-A441468580D3}" srcOrd="0" destOrd="0" presId="urn:microsoft.com/office/officeart/2005/8/layout/hierarchy1"/>
    <dgm:cxn modelId="{7569BFBB-3157-455C-A6A5-DA919F9F8BB4}" type="presOf" srcId="{A22C65BD-D84C-40B4-9EC1-9DC3A110556B}" destId="{364C43A4-60DF-4806-A711-69BBF1929870}" srcOrd="0" destOrd="0" presId="urn:microsoft.com/office/officeart/2005/8/layout/hierarchy1"/>
    <dgm:cxn modelId="{45A12EBD-1FF0-4170-9781-860A50D7813D}" type="presOf" srcId="{029F64AB-5810-470F-8461-F278C08818C1}" destId="{04A555BE-AADB-4E58-800A-1CC364356F6D}" srcOrd="0" destOrd="0" presId="urn:microsoft.com/office/officeart/2005/8/layout/hierarchy1"/>
    <dgm:cxn modelId="{FED689D0-7E6A-4C16-ACA9-59DF16A0CEBD}" srcId="{1C11AD53-DC8C-44E4-BB5C-899D66510AC7}" destId="{C5E85F34-2AD6-4BEA-A3AF-D537CC182376}" srcOrd="1" destOrd="0" parTransId="{72A5593D-AD41-4BF1-9A4C-9C5D7581F506}" sibTransId="{B102FC38-4700-481B-97E2-CA92BC5F3CFE}"/>
    <dgm:cxn modelId="{38B0ECDF-08C5-4E5E-8EBA-08CA97820C3F}" type="presOf" srcId="{DD0EAFEE-F74D-466C-8144-6F46427E2867}" destId="{62631863-43BD-4B64-90F6-B49EA9B5C14C}" srcOrd="0" destOrd="0" presId="urn:microsoft.com/office/officeart/2005/8/layout/hierarchy1"/>
    <dgm:cxn modelId="{94DC3BE3-368F-4441-A0A3-C314CE6E5ABA}" type="presOf" srcId="{C5E85F34-2AD6-4BEA-A3AF-D537CC182376}" destId="{0118AA68-942E-4E3B-B7C1-1B840D25ED87}" srcOrd="0" destOrd="0" presId="urn:microsoft.com/office/officeart/2005/8/layout/hierarchy1"/>
    <dgm:cxn modelId="{617E18E4-A31D-419A-94EC-5AC5E69DBD20}" srcId="{7C00C073-BF38-46FC-B863-CEE1AFB54C2F}" destId="{1C11AD53-DC8C-44E4-BB5C-899D66510AC7}" srcOrd="0" destOrd="0" parTransId="{67EEE806-D24F-4743-A664-DE2E17C660CE}" sibTransId="{A5F80318-AD1A-48B9-994D-F0E04176F937}"/>
    <dgm:cxn modelId="{EBD084EA-56FB-4059-B5B3-F8400302B108}" type="presOf" srcId="{4F1B2645-19FE-4B4E-B6AE-C8D433580967}" destId="{D91E5CCF-0118-4F38-AA1B-3FCC09DA3286}" srcOrd="0" destOrd="0" presId="urn:microsoft.com/office/officeart/2005/8/layout/hierarchy1"/>
    <dgm:cxn modelId="{916C74F9-4D04-413D-8ED6-4DF4F7B499BF}" type="presOf" srcId="{3AD12BF0-F9CE-4EE6-B153-F442BD3C65E7}" destId="{1EF01343-B471-43F0-9CF3-6966730DB9D2}" srcOrd="0" destOrd="0" presId="urn:microsoft.com/office/officeart/2005/8/layout/hierarchy1"/>
    <dgm:cxn modelId="{967F6CBB-A97E-43DF-94B2-6D3BA3BEBD82}" type="presParOf" srcId="{797E884D-012C-4313-95A7-885D23F08B6C}" destId="{DE8DFD0B-155A-490B-9106-886FA457A896}" srcOrd="0" destOrd="0" presId="urn:microsoft.com/office/officeart/2005/8/layout/hierarchy1"/>
    <dgm:cxn modelId="{CCFC7570-1979-4D07-91BF-743FDB926852}" type="presParOf" srcId="{DE8DFD0B-155A-490B-9106-886FA457A896}" destId="{0AED4E28-6A18-47E6-8292-AB5FCA8425E2}" srcOrd="0" destOrd="0" presId="urn:microsoft.com/office/officeart/2005/8/layout/hierarchy1"/>
    <dgm:cxn modelId="{31B67799-6019-4A55-AA8B-B4AC0643F323}" type="presParOf" srcId="{0AED4E28-6A18-47E6-8292-AB5FCA8425E2}" destId="{ACA79043-F44E-4EA7-BFC3-1A8B005B8156}" srcOrd="0" destOrd="0" presId="urn:microsoft.com/office/officeart/2005/8/layout/hierarchy1"/>
    <dgm:cxn modelId="{4C925A76-583A-483C-81F2-F25DCD2EACE6}" type="presParOf" srcId="{0AED4E28-6A18-47E6-8292-AB5FCA8425E2}" destId="{3C31F8C4-A9F1-4170-A1F9-E153E6F85EF9}" srcOrd="1" destOrd="0" presId="urn:microsoft.com/office/officeart/2005/8/layout/hierarchy1"/>
    <dgm:cxn modelId="{DD334E62-2A40-4EA3-8D0F-92002B7EA7E5}" type="presParOf" srcId="{DE8DFD0B-155A-490B-9106-886FA457A896}" destId="{6601621A-33D7-40D8-9B55-1835507BF344}" srcOrd="1" destOrd="0" presId="urn:microsoft.com/office/officeart/2005/8/layout/hierarchy1"/>
    <dgm:cxn modelId="{EFC2E982-524A-48AE-96F2-FB34FC7020E8}" type="presParOf" srcId="{6601621A-33D7-40D8-9B55-1835507BF344}" destId="{150648C9-89AE-40B7-8C93-A4591DB03694}" srcOrd="0" destOrd="0" presId="urn:microsoft.com/office/officeart/2005/8/layout/hierarchy1"/>
    <dgm:cxn modelId="{537445FB-2647-4F90-ACDB-3CB4A7294B11}" type="presParOf" srcId="{6601621A-33D7-40D8-9B55-1835507BF344}" destId="{9CCD1381-CAC2-4600-BF2F-EE017AC8E63B}" srcOrd="1" destOrd="0" presId="urn:microsoft.com/office/officeart/2005/8/layout/hierarchy1"/>
    <dgm:cxn modelId="{4341E024-F68E-4589-8324-410AC2565CEC}" type="presParOf" srcId="{9CCD1381-CAC2-4600-BF2F-EE017AC8E63B}" destId="{AC471D3F-58FB-40EE-A71B-D00AA818987C}" srcOrd="0" destOrd="0" presId="urn:microsoft.com/office/officeart/2005/8/layout/hierarchy1"/>
    <dgm:cxn modelId="{EBE3DC09-22D6-4B89-BE51-AF08C2C3172F}" type="presParOf" srcId="{AC471D3F-58FB-40EE-A71B-D00AA818987C}" destId="{ECCB7F61-72A9-48E9-A51A-91195FAE2ADC}" srcOrd="0" destOrd="0" presId="urn:microsoft.com/office/officeart/2005/8/layout/hierarchy1"/>
    <dgm:cxn modelId="{C074CA53-67C7-40BC-BF32-C418D2822961}" type="presParOf" srcId="{AC471D3F-58FB-40EE-A71B-D00AA818987C}" destId="{10536226-4548-4029-9351-05D7FC724175}" srcOrd="1" destOrd="0" presId="urn:microsoft.com/office/officeart/2005/8/layout/hierarchy1"/>
    <dgm:cxn modelId="{E60DF309-39EA-40C2-BD7B-FB6F152C717A}" type="presParOf" srcId="{9CCD1381-CAC2-4600-BF2F-EE017AC8E63B}" destId="{9D93163C-3D7C-483B-BFCC-7B5E1555DB4C}" srcOrd="1" destOrd="0" presId="urn:microsoft.com/office/officeart/2005/8/layout/hierarchy1"/>
    <dgm:cxn modelId="{86128FD1-EAD0-4DBF-85F2-9A6EC3ACF34A}" type="presParOf" srcId="{6601621A-33D7-40D8-9B55-1835507BF344}" destId="{0037DC16-93CC-4D35-A49B-E3BABCF787C5}" srcOrd="2" destOrd="0" presId="urn:microsoft.com/office/officeart/2005/8/layout/hierarchy1"/>
    <dgm:cxn modelId="{219D9775-3A62-4CA7-9920-2DF62412DFD4}" type="presParOf" srcId="{6601621A-33D7-40D8-9B55-1835507BF344}" destId="{E57E9B0B-1AC2-4154-8E71-FC33AB533C0A}" srcOrd="3" destOrd="0" presId="urn:microsoft.com/office/officeart/2005/8/layout/hierarchy1"/>
    <dgm:cxn modelId="{76D9693C-F964-4B2E-BD61-81373207E169}" type="presParOf" srcId="{E57E9B0B-1AC2-4154-8E71-FC33AB533C0A}" destId="{468D179B-1EE2-4333-B697-32DC3548D750}" srcOrd="0" destOrd="0" presId="urn:microsoft.com/office/officeart/2005/8/layout/hierarchy1"/>
    <dgm:cxn modelId="{DC759613-EF2C-4C72-8937-A642F5B9EA9D}" type="presParOf" srcId="{468D179B-1EE2-4333-B697-32DC3548D750}" destId="{DAC6C6E0-5641-4ADE-95D7-50E40EAB7E79}" srcOrd="0" destOrd="0" presId="urn:microsoft.com/office/officeart/2005/8/layout/hierarchy1"/>
    <dgm:cxn modelId="{205B2BA6-BF05-4519-86CA-231916C77986}" type="presParOf" srcId="{468D179B-1EE2-4333-B697-32DC3548D750}" destId="{0118AA68-942E-4E3B-B7C1-1B840D25ED87}" srcOrd="1" destOrd="0" presId="urn:microsoft.com/office/officeart/2005/8/layout/hierarchy1"/>
    <dgm:cxn modelId="{FBCEC9DA-8494-4906-B337-139EFF8AA702}" type="presParOf" srcId="{E57E9B0B-1AC2-4154-8E71-FC33AB533C0A}" destId="{309C0E2F-B5CC-4278-A3CE-F17659710EE3}" srcOrd="1" destOrd="0" presId="urn:microsoft.com/office/officeart/2005/8/layout/hierarchy1"/>
    <dgm:cxn modelId="{B769710A-BBC4-43E5-B3D1-7B10C099E404}" type="presParOf" srcId="{309C0E2F-B5CC-4278-A3CE-F17659710EE3}" destId="{04A555BE-AADB-4E58-800A-1CC364356F6D}" srcOrd="0" destOrd="0" presId="urn:microsoft.com/office/officeart/2005/8/layout/hierarchy1"/>
    <dgm:cxn modelId="{F81E1128-F593-4555-84B1-33A63245BC96}" type="presParOf" srcId="{309C0E2F-B5CC-4278-A3CE-F17659710EE3}" destId="{38580566-F0E9-4FAF-B0BC-F3C1BFEF52AC}" srcOrd="1" destOrd="0" presId="urn:microsoft.com/office/officeart/2005/8/layout/hierarchy1"/>
    <dgm:cxn modelId="{06B3FBED-5D41-4545-993E-DC8350436B3C}" type="presParOf" srcId="{38580566-F0E9-4FAF-B0BC-F3C1BFEF52AC}" destId="{C235EA3C-A1BB-48FF-A512-2C201E5A0DC1}" srcOrd="0" destOrd="0" presId="urn:microsoft.com/office/officeart/2005/8/layout/hierarchy1"/>
    <dgm:cxn modelId="{07EEB347-2685-4DC9-B3B3-D3C865D1A3F5}" type="presParOf" srcId="{C235EA3C-A1BB-48FF-A512-2C201E5A0DC1}" destId="{AE04495F-2FE7-4029-AF79-892D6388567A}" srcOrd="0" destOrd="0" presId="urn:microsoft.com/office/officeart/2005/8/layout/hierarchy1"/>
    <dgm:cxn modelId="{B46F7163-A342-4CBA-A918-17A3B34AF1C0}" type="presParOf" srcId="{C235EA3C-A1BB-48FF-A512-2C201E5A0DC1}" destId="{0D448ABD-1A6A-419F-B1E2-D736544AD4BC}" srcOrd="1" destOrd="0" presId="urn:microsoft.com/office/officeart/2005/8/layout/hierarchy1"/>
    <dgm:cxn modelId="{24E67C12-B2F6-4968-948E-B54F7217388A}" type="presParOf" srcId="{38580566-F0E9-4FAF-B0BC-F3C1BFEF52AC}" destId="{50DBE252-447E-43FF-BB6E-80F38F559327}" srcOrd="1" destOrd="0" presId="urn:microsoft.com/office/officeart/2005/8/layout/hierarchy1"/>
    <dgm:cxn modelId="{CA7C92D7-8F64-45D2-960F-98ACD7E12788}" type="presParOf" srcId="{309C0E2F-B5CC-4278-A3CE-F17659710EE3}" destId="{62631863-43BD-4B64-90F6-B49EA9B5C14C}" srcOrd="2" destOrd="0" presId="urn:microsoft.com/office/officeart/2005/8/layout/hierarchy1"/>
    <dgm:cxn modelId="{C990EC24-8621-4894-B8C9-2E6AF7BC53AD}" type="presParOf" srcId="{309C0E2F-B5CC-4278-A3CE-F17659710EE3}" destId="{5B41A829-56BC-402E-A7B2-16ED6DDCBF02}" srcOrd="3" destOrd="0" presId="urn:microsoft.com/office/officeart/2005/8/layout/hierarchy1"/>
    <dgm:cxn modelId="{D119420E-DA81-48E4-BE3F-7E2135E0799F}" type="presParOf" srcId="{5B41A829-56BC-402E-A7B2-16ED6DDCBF02}" destId="{9922FED9-DDAA-4B4D-A3BA-8A87FAAB0092}" srcOrd="0" destOrd="0" presId="urn:microsoft.com/office/officeart/2005/8/layout/hierarchy1"/>
    <dgm:cxn modelId="{15773252-9DE4-4CAD-A8D5-29B8CC74CF48}" type="presParOf" srcId="{9922FED9-DDAA-4B4D-A3BA-8A87FAAB0092}" destId="{5B763E25-CCA9-40D2-994B-106DD7924977}" srcOrd="0" destOrd="0" presId="urn:microsoft.com/office/officeart/2005/8/layout/hierarchy1"/>
    <dgm:cxn modelId="{A8BF9EBB-7153-46C0-8A91-D859B81260A3}" type="presParOf" srcId="{9922FED9-DDAA-4B4D-A3BA-8A87FAAB0092}" destId="{3F286B6E-CA2E-4071-96AC-2C7D12D3469C}" srcOrd="1" destOrd="0" presId="urn:microsoft.com/office/officeart/2005/8/layout/hierarchy1"/>
    <dgm:cxn modelId="{CCDFD04D-5997-436A-9884-1A81C1AEC10C}" type="presParOf" srcId="{5B41A829-56BC-402E-A7B2-16ED6DDCBF02}" destId="{4573EDB7-9304-44C7-AABF-767EE59E523A}" srcOrd="1" destOrd="0" presId="urn:microsoft.com/office/officeart/2005/8/layout/hierarchy1"/>
    <dgm:cxn modelId="{27A09F18-A443-48DD-9AF8-092B5A1E5173}" type="presParOf" srcId="{6601621A-33D7-40D8-9B55-1835507BF344}" destId="{1EF01343-B471-43F0-9CF3-6966730DB9D2}" srcOrd="4" destOrd="0" presId="urn:microsoft.com/office/officeart/2005/8/layout/hierarchy1"/>
    <dgm:cxn modelId="{1540A36E-FC43-4A7E-9B77-6B809F30625E}" type="presParOf" srcId="{6601621A-33D7-40D8-9B55-1835507BF344}" destId="{43AE987D-C3F8-4918-AA27-D6A1E29757C9}" srcOrd="5" destOrd="0" presId="urn:microsoft.com/office/officeart/2005/8/layout/hierarchy1"/>
    <dgm:cxn modelId="{3907FF48-02AC-4D6D-9CE6-BF8377FD1541}" type="presParOf" srcId="{43AE987D-C3F8-4918-AA27-D6A1E29757C9}" destId="{78B518FA-4BC1-49F3-93CC-56C4FB253462}" srcOrd="0" destOrd="0" presId="urn:microsoft.com/office/officeart/2005/8/layout/hierarchy1"/>
    <dgm:cxn modelId="{3C4FB3B0-C5EB-4D56-9E41-78080080A212}" type="presParOf" srcId="{78B518FA-4BC1-49F3-93CC-56C4FB253462}" destId="{5EADF8E3-E917-405A-887F-AA50DAEBDF11}" srcOrd="0" destOrd="0" presId="urn:microsoft.com/office/officeart/2005/8/layout/hierarchy1"/>
    <dgm:cxn modelId="{2D3DADA9-A046-4DF8-B4E1-AAB8977F93FF}" type="presParOf" srcId="{78B518FA-4BC1-49F3-93CC-56C4FB253462}" destId="{364C43A4-60DF-4806-A711-69BBF1929870}" srcOrd="1" destOrd="0" presId="urn:microsoft.com/office/officeart/2005/8/layout/hierarchy1"/>
    <dgm:cxn modelId="{A3F2DA04-7AF4-4E3A-A4B9-53F45718FB52}" type="presParOf" srcId="{43AE987D-C3F8-4918-AA27-D6A1E29757C9}" destId="{1FF6A693-244B-4522-80E3-9F53B54653A7}" srcOrd="1" destOrd="0" presId="urn:microsoft.com/office/officeart/2005/8/layout/hierarchy1"/>
    <dgm:cxn modelId="{9172B6AD-AF13-479E-9244-7F7D71947129}" type="presParOf" srcId="{1FF6A693-244B-4522-80E3-9F53B54653A7}" destId="{70B718BC-ECE2-4926-8D7E-7B791B2F1611}" srcOrd="0" destOrd="0" presId="urn:microsoft.com/office/officeart/2005/8/layout/hierarchy1"/>
    <dgm:cxn modelId="{1C75EBAD-D1A1-4924-AC96-FB96696CD932}" type="presParOf" srcId="{1FF6A693-244B-4522-80E3-9F53B54653A7}" destId="{49236908-4CC5-4D06-A02C-16889AC66AD0}" srcOrd="1" destOrd="0" presId="urn:microsoft.com/office/officeart/2005/8/layout/hierarchy1"/>
    <dgm:cxn modelId="{EC0176C4-9C49-40C6-AF53-5DF1E666AA23}" type="presParOf" srcId="{49236908-4CC5-4D06-A02C-16889AC66AD0}" destId="{8610B210-427E-4D10-9C9A-C3B3AFAB9D66}" srcOrd="0" destOrd="0" presId="urn:microsoft.com/office/officeart/2005/8/layout/hierarchy1"/>
    <dgm:cxn modelId="{15B07984-EA28-4212-A9D3-82851341C504}" type="presParOf" srcId="{8610B210-427E-4D10-9C9A-C3B3AFAB9D66}" destId="{B8E902F0-B6C0-4DDD-91B0-02694BA7E48C}" srcOrd="0" destOrd="0" presId="urn:microsoft.com/office/officeart/2005/8/layout/hierarchy1"/>
    <dgm:cxn modelId="{F8A5EBBB-A09D-4BDE-A522-7B63B99C2E8B}" type="presParOf" srcId="{8610B210-427E-4D10-9C9A-C3B3AFAB9D66}" destId="{0B9BD3A2-A5CD-404E-A6FC-E9001D8C223D}" srcOrd="1" destOrd="0" presId="urn:microsoft.com/office/officeart/2005/8/layout/hierarchy1"/>
    <dgm:cxn modelId="{E12FC4F6-4CD9-415D-A73A-C177E653FD23}" type="presParOf" srcId="{49236908-4CC5-4D06-A02C-16889AC66AD0}" destId="{CC641EA3-CB1F-4D4A-B66D-3A49817220AC}" srcOrd="1" destOrd="0" presId="urn:microsoft.com/office/officeart/2005/8/layout/hierarchy1"/>
    <dgm:cxn modelId="{4B5323AD-181A-4DB9-B978-595CAFC32AAD}" type="presParOf" srcId="{1FF6A693-244B-4522-80E3-9F53B54653A7}" destId="{524EEBC7-A094-4546-8783-1F7C7DAADBC6}" srcOrd="2" destOrd="0" presId="urn:microsoft.com/office/officeart/2005/8/layout/hierarchy1"/>
    <dgm:cxn modelId="{EB1DD52F-5932-4F41-A767-1CA56B0DED07}" type="presParOf" srcId="{1FF6A693-244B-4522-80E3-9F53B54653A7}" destId="{FDD5C3D8-DFEB-440D-8C59-401A6B666F8F}" srcOrd="3" destOrd="0" presId="urn:microsoft.com/office/officeart/2005/8/layout/hierarchy1"/>
    <dgm:cxn modelId="{A5EA5965-7566-4833-97FB-1C3A2247647B}" type="presParOf" srcId="{FDD5C3D8-DFEB-440D-8C59-401A6B666F8F}" destId="{CD43D995-4D78-431D-A402-25D5877C491B}" srcOrd="0" destOrd="0" presId="urn:microsoft.com/office/officeart/2005/8/layout/hierarchy1"/>
    <dgm:cxn modelId="{19C72B37-7191-43C8-8829-B6B41B374FDF}" type="presParOf" srcId="{CD43D995-4D78-431D-A402-25D5877C491B}" destId="{E83448E4-87BC-47CC-BC1E-796B25AC2B4A}" srcOrd="0" destOrd="0" presId="urn:microsoft.com/office/officeart/2005/8/layout/hierarchy1"/>
    <dgm:cxn modelId="{068BBD8A-49AA-4C6B-AAAE-2304F98420C4}" type="presParOf" srcId="{CD43D995-4D78-431D-A402-25D5877C491B}" destId="{7A7D0EE0-8EB2-4FBE-8130-A5CB6BBBAA11}" srcOrd="1" destOrd="0" presId="urn:microsoft.com/office/officeart/2005/8/layout/hierarchy1"/>
    <dgm:cxn modelId="{4AE49E01-D2CE-40F4-841D-CFF435FDD0B9}" type="presParOf" srcId="{FDD5C3D8-DFEB-440D-8C59-401A6B666F8F}" destId="{EDB73AFC-85AC-4E03-8535-570BD38BD0C8}" srcOrd="1" destOrd="0" presId="urn:microsoft.com/office/officeart/2005/8/layout/hierarchy1"/>
    <dgm:cxn modelId="{769FBF03-1B65-454D-A4D9-93CB0D7DC36D}" type="presParOf" srcId="{6601621A-33D7-40D8-9B55-1835507BF344}" destId="{7190EE1F-A071-49FB-B10B-4034629B9304}" srcOrd="6" destOrd="0" presId="urn:microsoft.com/office/officeart/2005/8/layout/hierarchy1"/>
    <dgm:cxn modelId="{C840B071-774A-4897-9D2E-0A2D08EF1496}" type="presParOf" srcId="{6601621A-33D7-40D8-9B55-1835507BF344}" destId="{FD779122-1652-4093-AE80-E2AF5D3A0AF1}" srcOrd="7" destOrd="0" presId="urn:microsoft.com/office/officeart/2005/8/layout/hierarchy1"/>
    <dgm:cxn modelId="{351791FB-BB55-45EC-ADB7-C416705EFE5F}" type="presParOf" srcId="{FD779122-1652-4093-AE80-E2AF5D3A0AF1}" destId="{9C80A190-A53C-4F09-A339-C596AFC93882}" srcOrd="0" destOrd="0" presId="urn:microsoft.com/office/officeart/2005/8/layout/hierarchy1"/>
    <dgm:cxn modelId="{5D765554-EF84-44E5-9F48-751D979DCBCF}" type="presParOf" srcId="{9C80A190-A53C-4F09-A339-C596AFC93882}" destId="{181A91DA-2246-4BD0-B373-0656ED268E07}" srcOrd="0" destOrd="0" presId="urn:microsoft.com/office/officeart/2005/8/layout/hierarchy1"/>
    <dgm:cxn modelId="{D2AE5714-1E09-4AEC-9387-64C721C00DB4}" type="presParOf" srcId="{9C80A190-A53C-4F09-A339-C596AFC93882}" destId="{D91E5CCF-0118-4F38-AA1B-3FCC09DA3286}" srcOrd="1" destOrd="0" presId="urn:microsoft.com/office/officeart/2005/8/layout/hierarchy1"/>
    <dgm:cxn modelId="{06557FD0-F6AF-43F4-B281-E6FBC26C44FC}" type="presParOf" srcId="{FD779122-1652-4093-AE80-E2AF5D3A0AF1}" destId="{B54575BF-37E7-46F3-A439-99DE6BE1E8E3}" srcOrd="1" destOrd="0" presId="urn:microsoft.com/office/officeart/2005/8/layout/hierarchy1"/>
    <dgm:cxn modelId="{4856F23F-BCC6-4061-A3E9-03FD06FB5821}" type="presParOf" srcId="{B54575BF-37E7-46F3-A439-99DE6BE1E8E3}" destId="{FFBBAD85-30E0-4CF9-AD06-9DD357875921}" srcOrd="0" destOrd="0" presId="urn:microsoft.com/office/officeart/2005/8/layout/hierarchy1"/>
    <dgm:cxn modelId="{71F21759-F2F2-4CAD-8DBA-B77343CCED55}" type="presParOf" srcId="{B54575BF-37E7-46F3-A439-99DE6BE1E8E3}" destId="{72DE13F1-856F-44CE-BA77-7F3ABFC4C88A}" srcOrd="1" destOrd="0" presId="urn:microsoft.com/office/officeart/2005/8/layout/hierarchy1"/>
    <dgm:cxn modelId="{03D40591-69FD-40D0-929C-014D0138045B}" type="presParOf" srcId="{72DE13F1-856F-44CE-BA77-7F3ABFC4C88A}" destId="{547C8B02-AD50-47C0-99ED-D9FDD9CB89B3}" srcOrd="0" destOrd="0" presId="urn:microsoft.com/office/officeart/2005/8/layout/hierarchy1"/>
    <dgm:cxn modelId="{13680B40-2AA6-4D27-BE5B-431F573D2616}" type="presParOf" srcId="{547C8B02-AD50-47C0-99ED-D9FDD9CB89B3}" destId="{5BE5268D-560D-4A1A-95B5-391E9FCDEF44}" srcOrd="0" destOrd="0" presId="urn:microsoft.com/office/officeart/2005/8/layout/hierarchy1"/>
    <dgm:cxn modelId="{146A7CD1-5CF1-44EF-8C09-6D6BBEA77619}" type="presParOf" srcId="{547C8B02-AD50-47C0-99ED-D9FDD9CB89B3}" destId="{2FEA5648-2FF6-428D-A801-8714C517416D}" srcOrd="1" destOrd="0" presId="urn:microsoft.com/office/officeart/2005/8/layout/hierarchy1"/>
    <dgm:cxn modelId="{FDBC1885-2180-4C5F-98E5-146B9689FE25}" type="presParOf" srcId="{72DE13F1-856F-44CE-BA77-7F3ABFC4C88A}" destId="{9AE822B3-9EA9-4DE0-A5B4-02D50ED7418B}" srcOrd="1" destOrd="0" presId="urn:microsoft.com/office/officeart/2005/8/layout/hierarchy1"/>
    <dgm:cxn modelId="{1E9064FC-485A-4055-B854-B946E23C021D}" type="presParOf" srcId="{B54575BF-37E7-46F3-A439-99DE6BE1E8E3}" destId="{0A9A3BA1-1601-4792-B5FC-A441468580D3}" srcOrd="2" destOrd="0" presId="urn:microsoft.com/office/officeart/2005/8/layout/hierarchy1"/>
    <dgm:cxn modelId="{71350CC0-8999-47E9-A50D-C13E080568FF}" type="presParOf" srcId="{B54575BF-37E7-46F3-A439-99DE6BE1E8E3}" destId="{39763636-B61A-424B-903E-15DED4C0AF0C}" srcOrd="3" destOrd="0" presId="urn:microsoft.com/office/officeart/2005/8/layout/hierarchy1"/>
    <dgm:cxn modelId="{C9BA3EDB-5F3F-4867-A5E8-CD96B5159EF2}" type="presParOf" srcId="{39763636-B61A-424B-903E-15DED4C0AF0C}" destId="{8B1EEA2C-69D9-45F0-B6EE-EC6976323120}" srcOrd="0" destOrd="0" presId="urn:microsoft.com/office/officeart/2005/8/layout/hierarchy1"/>
    <dgm:cxn modelId="{00D5B6F3-0242-40F1-AB0C-8B94A5F20A93}" type="presParOf" srcId="{8B1EEA2C-69D9-45F0-B6EE-EC6976323120}" destId="{E16201A1-1C18-4361-B6AB-959D4835E36E}" srcOrd="0" destOrd="0" presId="urn:microsoft.com/office/officeart/2005/8/layout/hierarchy1"/>
    <dgm:cxn modelId="{AD11514F-2D3D-4BF2-B516-8BC8D395B7CD}" type="presParOf" srcId="{8B1EEA2C-69D9-45F0-B6EE-EC6976323120}" destId="{08D05BED-C17E-411B-9B4B-1FB6BE0A8E5C}" srcOrd="1" destOrd="0" presId="urn:microsoft.com/office/officeart/2005/8/layout/hierarchy1"/>
    <dgm:cxn modelId="{D2AFA818-5035-4EF0-97D0-B97A9F166172}" type="presParOf" srcId="{39763636-B61A-424B-903E-15DED4C0AF0C}" destId="{767EF1F7-ABBB-4B25-9B0F-CA6DCA7939B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00C073-BF38-46FC-B863-CEE1AFB54C2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1C11AD53-DC8C-44E4-BB5C-899D66510AC7}">
      <dgm:prSet phldrT="[Text]"/>
      <dgm:spPr/>
      <dgm:t>
        <a:bodyPr/>
        <a:lstStyle/>
        <a:p>
          <a:r>
            <a:rPr lang="de-DE" dirty="0"/>
            <a:t>Garten-</a:t>
          </a:r>
          <a:br>
            <a:rPr lang="de-DE" dirty="0"/>
          </a:br>
          <a:r>
            <a:rPr lang="de-DE" dirty="0" err="1"/>
            <a:t>hochbahn</a:t>
          </a:r>
          <a:r>
            <a:rPr lang="de-DE" dirty="0"/>
            <a:t> </a:t>
          </a:r>
        </a:p>
      </dgm:t>
    </dgm:pt>
    <dgm:pt modelId="{67EEE806-D24F-4743-A664-DE2E17C660CE}" type="parTrans" cxnId="{617E18E4-A31D-419A-94EC-5AC5E69DBD20}">
      <dgm:prSet/>
      <dgm:spPr/>
      <dgm:t>
        <a:bodyPr/>
        <a:lstStyle/>
        <a:p>
          <a:endParaRPr lang="de-DE"/>
        </a:p>
      </dgm:t>
    </dgm:pt>
    <dgm:pt modelId="{A5F80318-AD1A-48B9-994D-F0E04176F937}" type="sibTrans" cxnId="{617E18E4-A31D-419A-94EC-5AC5E69DBD20}">
      <dgm:prSet/>
      <dgm:spPr/>
      <dgm:t>
        <a:bodyPr/>
        <a:lstStyle/>
        <a:p>
          <a:endParaRPr lang="de-DE"/>
        </a:p>
      </dgm:t>
    </dgm:pt>
    <dgm:pt modelId="{C5E85F34-2AD6-4BEA-A3AF-D537CC182376}">
      <dgm:prSet phldrT="[Text]"/>
      <dgm:spPr/>
      <dgm:t>
        <a:bodyPr/>
        <a:lstStyle/>
        <a:p>
          <a:r>
            <a:rPr lang="de-DE" dirty="0"/>
            <a:t>Aktorik </a:t>
          </a:r>
        </a:p>
      </dgm:t>
    </dgm:pt>
    <dgm:pt modelId="{72A5593D-AD41-4BF1-9A4C-9C5D7581F506}" type="parTrans" cxnId="{FED689D0-7E6A-4C16-ACA9-59DF16A0CEBD}">
      <dgm:prSet/>
      <dgm:spPr/>
      <dgm:t>
        <a:bodyPr/>
        <a:lstStyle/>
        <a:p>
          <a:endParaRPr lang="de-DE"/>
        </a:p>
      </dgm:t>
    </dgm:pt>
    <dgm:pt modelId="{B102FC38-4700-481B-97E2-CA92BC5F3CFE}" type="sibTrans" cxnId="{FED689D0-7E6A-4C16-ACA9-59DF16A0CEBD}">
      <dgm:prSet/>
      <dgm:spPr/>
      <dgm:t>
        <a:bodyPr/>
        <a:lstStyle/>
        <a:p>
          <a:endParaRPr lang="de-DE"/>
        </a:p>
      </dgm:t>
    </dgm:pt>
    <dgm:pt modelId="{3B0CDD6F-7BF1-4B15-8B3D-F013CD11B9E8}">
      <dgm:prSet phldrT="[Text]"/>
      <dgm:spPr/>
      <dgm:t>
        <a:bodyPr/>
        <a:lstStyle/>
        <a:p>
          <a:r>
            <a:rPr lang="de-DE" dirty="0"/>
            <a:t>Unfall-verhütung</a:t>
          </a:r>
        </a:p>
      </dgm:t>
    </dgm:pt>
    <dgm:pt modelId="{1A6F0C1E-DBD3-44E5-BF2C-100615D542D8}" type="parTrans" cxnId="{58AD648D-DEED-4EC2-A130-A7F7D1068051}">
      <dgm:prSet/>
      <dgm:spPr/>
      <dgm:t>
        <a:bodyPr/>
        <a:lstStyle/>
        <a:p>
          <a:endParaRPr lang="de-DE"/>
        </a:p>
      </dgm:t>
    </dgm:pt>
    <dgm:pt modelId="{8A21575D-C8C8-480C-984D-D47F7487AA1C}" type="sibTrans" cxnId="{58AD648D-DEED-4EC2-A130-A7F7D1068051}">
      <dgm:prSet/>
      <dgm:spPr/>
      <dgm:t>
        <a:bodyPr/>
        <a:lstStyle/>
        <a:p>
          <a:endParaRPr lang="de-DE"/>
        </a:p>
      </dgm:t>
    </dgm:pt>
    <dgm:pt modelId="{A22C65BD-D84C-40B4-9EC1-9DC3A110556B}">
      <dgm:prSet phldrT="[Text]"/>
      <dgm:spPr/>
      <dgm:t>
        <a:bodyPr/>
        <a:lstStyle/>
        <a:p>
          <a:r>
            <a:rPr lang="de-DE" dirty="0"/>
            <a:t>Energie</a:t>
          </a:r>
        </a:p>
      </dgm:t>
    </dgm:pt>
    <dgm:pt modelId="{3AD12BF0-F9CE-4EE6-B153-F442BD3C65E7}" type="parTrans" cxnId="{68FDB692-BD7A-4CA1-9E54-BC221DE04D6F}">
      <dgm:prSet/>
      <dgm:spPr/>
      <dgm:t>
        <a:bodyPr/>
        <a:lstStyle/>
        <a:p>
          <a:endParaRPr lang="de-DE"/>
        </a:p>
      </dgm:t>
    </dgm:pt>
    <dgm:pt modelId="{12A62C27-6F4C-4C4C-95AD-B717A2F6BA97}" type="sibTrans" cxnId="{68FDB692-BD7A-4CA1-9E54-BC221DE04D6F}">
      <dgm:prSet/>
      <dgm:spPr/>
      <dgm:t>
        <a:bodyPr/>
        <a:lstStyle/>
        <a:p>
          <a:endParaRPr lang="de-DE"/>
        </a:p>
      </dgm:t>
    </dgm:pt>
    <dgm:pt modelId="{4F1B2645-19FE-4B4E-B6AE-C8D433580967}">
      <dgm:prSet phldrT="[Text]"/>
      <dgm:spPr/>
      <dgm:t>
        <a:bodyPr/>
        <a:lstStyle/>
        <a:p>
          <a:r>
            <a:rPr lang="de-DE" dirty="0"/>
            <a:t>Sensorik </a:t>
          </a:r>
        </a:p>
      </dgm:t>
    </dgm:pt>
    <dgm:pt modelId="{72F26542-DFD6-45F1-B1D7-8E55DA8404D7}" type="parTrans" cxnId="{A9407161-FB08-487B-A267-AD9038DFB93B}">
      <dgm:prSet/>
      <dgm:spPr/>
      <dgm:t>
        <a:bodyPr/>
        <a:lstStyle/>
        <a:p>
          <a:endParaRPr lang="de-DE"/>
        </a:p>
      </dgm:t>
    </dgm:pt>
    <dgm:pt modelId="{F7B35DB6-1546-466F-B078-90BAFA48E5CE}" type="sibTrans" cxnId="{A9407161-FB08-487B-A267-AD9038DFB93B}">
      <dgm:prSet/>
      <dgm:spPr/>
      <dgm:t>
        <a:bodyPr/>
        <a:lstStyle/>
        <a:p>
          <a:endParaRPr lang="de-DE"/>
        </a:p>
      </dgm:t>
    </dgm:pt>
    <dgm:pt modelId="{A5FFDB19-8B2A-45B6-AC52-CB68CBB5D7C6}">
      <dgm:prSet phldrT="[Text]"/>
      <dgm:spPr/>
      <dgm:t>
        <a:bodyPr/>
        <a:lstStyle/>
        <a:p>
          <a:r>
            <a:rPr lang="de-DE" dirty="0"/>
            <a:t>Motor</a:t>
          </a:r>
        </a:p>
      </dgm:t>
    </dgm:pt>
    <dgm:pt modelId="{029F64AB-5810-470F-8461-F278C08818C1}" type="parTrans" cxnId="{4346FA17-79A1-43E5-8DC4-E7D40E0E313B}">
      <dgm:prSet/>
      <dgm:spPr/>
      <dgm:t>
        <a:bodyPr/>
        <a:lstStyle/>
        <a:p>
          <a:endParaRPr lang="de-DE"/>
        </a:p>
      </dgm:t>
    </dgm:pt>
    <dgm:pt modelId="{A669BC95-9427-4A6D-87B4-978B92BC93E1}" type="sibTrans" cxnId="{4346FA17-79A1-43E5-8DC4-E7D40E0E313B}">
      <dgm:prSet/>
      <dgm:spPr/>
      <dgm:t>
        <a:bodyPr/>
        <a:lstStyle/>
        <a:p>
          <a:endParaRPr lang="de-DE"/>
        </a:p>
      </dgm:t>
    </dgm:pt>
    <dgm:pt modelId="{A6CC778A-078F-4FCD-9863-671E1255D3DA}">
      <dgm:prSet phldrT="[Text]"/>
      <dgm:spPr/>
      <dgm:t>
        <a:bodyPr/>
        <a:lstStyle/>
        <a:p>
          <a:r>
            <a:rPr lang="de-DE" dirty="0"/>
            <a:t>Getriebe</a:t>
          </a:r>
        </a:p>
      </dgm:t>
    </dgm:pt>
    <dgm:pt modelId="{DD0EAFEE-F74D-466C-8144-6F46427E2867}" type="parTrans" cxnId="{B187DD03-545B-4C73-A456-BDF3096F6599}">
      <dgm:prSet/>
      <dgm:spPr/>
      <dgm:t>
        <a:bodyPr/>
        <a:lstStyle/>
        <a:p>
          <a:endParaRPr lang="de-DE"/>
        </a:p>
      </dgm:t>
    </dgm:pt>
    <dgm:pt modelId="{8A8A1EF1-E27E-4175-B0E3-ECE024664D67}" type="sibTrans" cxnId="{B187DD03-545B-4C73-A456-BDF3096F6599}">
      <dgm:prSet/>
      <dgm:spPr/>
      <dgm:t>
        <a:bodyPr/>
        <a:lstStyle/>
        <a:p>
          <a:endParaRPr lang="de-DE"/>
        </a:p>
      </dgm:t>
    </dgm:pt>
    <dgm:pt modelId="{16CFF68F-E4A4-4A01-9688-8381847ACCD3}">
      <dgm:prSet phldrT="[Text]"/>
      <dgm:spPr/>
      <dgm:t>
        <a:bodyPr/>
        <a:lstStyle/>
        <a:p>
          <a:r>
            <a:rPr lang="de-DE" dirty="0"/>
            <a:t>Akku </a:t>
          </a:r>
        </a:p>
      </dgm:t>
    </dgm:pt>
    <dgm:pt modelId="{688A9A41-A4D7-4D92-A9A7-BC49AA0FE5CC}" type="parTrans" cxnId="{0C928E71-421C-44E9-909E-228E5247AF22}">
      <dgm:prSet/>
      <dgm:spPr/>
      <dgm:t>
        <a:bodyPr/>
        <a:lstStyle/>
        <a:p>
          <a:endParaRPr lang="de-DE"/>
        </a:p>
      </dgm:t>
    </dgm:pt>
    <dgm:pt modelId="{6D498FFC-17EC-45BD-AB7E-63D01C1DE9DE}" type="sibTrans" cxnId="{0C928E71-421C-44E9-909E-228E5247AF22}">
      <dgm:prSet/>
      <dgm:spPr/>
      <dgm:t>
        <a:bodyPr/>
        <a:lstStyle/>
        <a:p>
          <a:endParaRPr lang="de-DE"/>
        </a:p>
      </dgm:t>
    </dgm:pt>
    <dgm:pt modelId="{44E4D6EA-92BE-451C-867A-95DFC1CE5EE9}">
      <dgm:prSet phldrT="[Text]"/>
      <dgm:spPr/>
      <dgm:t>
        <a:bodyPr/>
        <a:lstStyle/>
        <a:p>
          <a:r>
            <a:rPr lang="de-DE" dirty="0"/>
            <a:t>Lade-konzept</a:t>
          </a:r>
        </a:p>
      </dgm:t>
    </dgm:pt>
    <dgm:pt modelId="{4F6613C5-5046-410E-8AE3-8CA5037664FF}" type="parTrans" cxnId="{94047B88-52AA-4BF7-AFDA-3751EC96FA8A}">
      <dgm:prSet/>
      <dgm:spPr/>
      <dgm:t>
        <a:bodyPr/>
        <a:lstStyle/>
        <a:p>
          <a:endParaRPr lang="de-DE"/>
        </a:p>
      </dgm:t>
    </dgm:pt>
    <dgm:pt modelId="{07DC4508-11D4-45A2-969B-21710378FB9C}" type="sibTrans" cxnId="{94047B88-52AA-4BF7-AFDA-3751EC96FA8A}">
      <dgm:prSet/>
      <dgm:spPr/>
      <dgm:t>
        <a:bodyPr/>
        <a:lstStyle/>
        <a:p>
          <a:endParaRPr lang="de-DE"/>
        </a:p>
      </dgm:t>
    </dgm:pt>
    <dgm:pt modelId="{37723236-2744-4435-8308-29A8D5A34875}">
      <dgm:prSet phldrT="[Text]"/>
      <dgm:spPr/>
      <dgm:t>
        <a:bodyPr/>
        <a:lstStyle/>
        <a:p>
          <a:r>
            <a:rPr lang="de-DE" dirty="0"/>
            <a:t>Positions-erkennung</a:t>
          </a:r>
        </a:p>
      </dgm:t>
    </dgm:pt>
    <dgm:pt modelId="{75E16CA1-B629-4346-8F28-1B9E052B37B4}" type="parTrans" cxnId="{31C0F179-52F3-4FD3-B4BA-1CAF9F25537C}">
      <dgm:prSet/>
      <dgm:spPr/>
      <dgm:t>
        <a:bodyPr/>
        <a:lstStyle/>
        <a:p>
          <a:endParaRPr lang="de-DE"/>
        </a:p>
      </dgm:t>
    </dgm:pt>
    <dgm:pt modelId="{C7C10E76-9B93-491F-88ED-E817055408CA}" type="sibTrans" cxnId="{31C0F179-52F3-4FD3-B4BA-1CAF9F25537C}">
      <dgm:prSet/>
      <dgm:spPr/>
      <dgm:t>
        <a:bodyPr/>
        <a:lstStyle/>
        <a:p>
          <a:endParaRPr lang="de-DE"/>
        </a:p>
      </dgm:t>
    </dgm:pt>
    <dgm:pt modelId="{797E884D-012C-4313-95A7-885D23F08B6C}" type="pres">
      <dgm:prSet presAssocID="{7C00C073-BF38-46FC-B863-CEE1AFB54C2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E8DFD0B-155A-490B-9106-886FA457A896}" type="pres">
      <dgm:prSet presAssocID="{1C11AD53-DC8C-44E4-BB5C-899D66510AC7}" presName="hierRoot1" presStyleCnt="0"/>
      <dgm:spPr/>
    </dgm:pt>
    <dgm:pt modelId="{0AED4E28-6A18-47E6-8292-AB5FCA8425E2}" type="pres">
      <dgm:prSet presAssocID="{1C11AD53-DC8C-44E4-BB5C-899D66510AC7}" presName="composite" presStyleCnt="0"/>
      <dgm:spPr/>
    </dgm:pt>
    <dgm:pt modelId="{ACA79043-F44E-4EA7-BFC3-1A8B005B8156}" type="pres">
      <dgm:prSet presAssocID="{1C11AD53-DC8C-44E4-BB5C-899D66510AC7}" presName="background" presStyleLbl="node0" presStyleIdx="0" presStyleCnt="1"/>
      <dgm:spPr/>
    </dgm:pt>
    <dgm:pt modelId="{3C31F8C4-A9F1-4170-A1F9-E153E6F85EF9}" type="pres">
      <dgm:prSet presAssocID="{1C11AD53-DC8C-44E4-BB5C-899D66510AC7}" presName="text" presStyleLbl="fgAcc0" presStyleIdx="0" presStyleCnt="1">
        <dgm:presLayoutVars>
          <dgm:chPref val="3"/>
        </dgm:presLayoutVars>
      </dgm:prSet>
      <dgm:spPr/>
    </dgm:pt>
    <dgm:pt modelId="{6601621A-33D7-40D8-9B55-1835507BF344}" type="pres">
      <dgm:prSet presAssocID="{1C11AD53-DC8C-44E4-BB5C-899D66510AC7}" presName="hierChild2" presStyleCnt="0"/>
      <dgm:spPr/>
    </dgm:pt>
    <dgm:pt modelId="{0037DC16-93CC-4D35-A49B-E3BABCF787C5}" type="pres">
      <dgm:prSet presAssocID="{72A5593D-AD41-4BF1-9A4C-9C5D7581F506}" presName="Name10" presStyleLbl="parChTrans1D2" presStyleIdx="0" presStyleCnt="3"/>
      <dgm:spPr/>
    </dgm:pt>
    <dgm:pt modelId="{E57E9B0B-1AC2-4154-8E71-FC33AB533C0A}" type="pres">
      <dgm:prSet presAssocID="{C5E85F34-2AD6-4BEA-A3AF-D537CC182376}" presName="hierRoot2" presStyleCnt="0"/>
      <dgm:spPr/>
    </dgm:pt>
    <dgm:pt modelId="{468D179B-1EE2-4333-B697-32DC3548D750}" type="pres">
      <dgm:prSet presAssocID="{C5E85F34-2AD6-4BEA-A3AF-D537CC182376}" presName="composite2" presStyleCnt="0"/>
      <dgm:spPr/>
    </dgm:pt>
    <dgm:pt modelId="{DAC6C6E0-5641-4ADE-95D7-50E40EAB7E79}" type="pres">
      <dgm:prSet presAssocID="{C5E85F34-2AD6-4BEA-A3AF-D537CC182376}" presName="background2" presStyleLbl="node2" presStyleIdx="0" presStyleCnt="3"/>
      <dgm:spPr/>
    </dgm:pt>
    <dgm:pt modelId="{0118AA68-942E-4E3B-B7C1-1B840D25ED87}" type="pres">
      <dgm:prSet presAssocID="{C5E85F34-2AD6-4BEA-A3AF-D537CC182376}" presName="text2" presStyleLbl="fgAcc2" presStyleIdx="0" presStyleCnt="3">
        <dgm:presLayoutVars>
          <dgm:chPref val="3"/>
        </dgm:presLayoutVars>
      </dgm:prSet>
      <dgm:spPr/>
    </dgm:pt>
    <dgm:pt modelId="{309C0E2F-B5CC-4278-A3CE-F17659710EE3}" type="pres">
      <dgm:prSet presAssocID="{C5E85F34-2AD6-4BEA-A3AF-D537CC182376}" presName="hierChild3" presStyleCnt="0"/>
      <dgm:spPr/>
    </dgm:pt>
    <dgm:pt modelId="{04A555BE-AADB-4E58-800A-1CC364356F6D}" type="pres">
      <dgm:prSet presAssocID="{029F64AB-5810-470F-8461-F278C08818C1}" presName="Name17" presStyleLbl="parChTrans1D3" presStyleIdx="0" presStyleCnt="6"/>
      <dgm:spPr/>
    </dgm:pt>
    <dgm:pt modelId="{38580566-F0E9-4FAF-B0BC-F3C1BFEF52AC}" type="pres">
      <dgm:prSet presAssocID="{A5FFDB19-8B2A-45B6-AC52-CB68CBB5D7C6}" presName="hierRoot3" presStyleCnt="0"/>
      <dgm:spPr/>
    </dgm:pt>
    <dgm:pt modelId="{C235EA3C-A1BB-48FF-A512-2C201E5A0DC1}" type="pres">
      <dgm:prSet presAssocID="{A5FFDB19-8B2A-45B6-AC52-CB68CBB5D7C6}" presName="composite3" presStyleCnt="0"/>
      <dgm:spPr/>
    </dgm:pt>
    <dgm:pt modelId="{AE04495F-2FE7-4029-AF79-892D6388567A}" type="pres">
      <dgm:prSet presAssocID="{A5FFDB19-8B2A-45B6-AC52-CB68CBB5D7C6}" presName="background3" presStyleLbl="node3" presStyleIdx="0" presStyleCnt="6"/>
      <dgm:spPr/>
    </dgm:pt>
    <dgm:pt modelId="{0D448ABD-1A6A-419F-B1E2-D736544AD4BC}" type="pres">
      <dgm:prSet presAssocID="{A5FFDB19-8B2A-45B6-AC52-CB68CBB5D7C6}" presName="text3" presStyleLbl="fgAcc3" presStyleIdx="0" presStyleCnt="6">
        <dgm:presLayoutVars>
          <dgm:chPref val="3"/>
        </dgm:presLayoutVars>
      </dgm:prSet>
      <dgm:spPr/>
    </dgm:pt>
    <dgm:pt modelId="{50DBE252-447E-43FF-BB6E-80F38F559327}" type="pres">
      <dgm:prSet presAssocID="{A5FFDB19-8B2A-45B6-AC52-CB68CBB5D7C6}" presName="hierChild4" presStyleCnt="0"/>
      <dgm:spPr/>
    </dgm:pt>
    <dgm:pt modelId="{62631863-43BD-4B64-90F6-B49EA9B5C14C}" type="pres">
      <dgm:prSet presAssocID="{DD0EAFEE-F74D-466C-8144-6F46427E2867}" presName="Name17" presStyleLbl="parChTrans1D3" presStyleIdx="1" presStyleCnt="6"/>
      <dgm:spPr/>
    </dgm:pt>
    <dgm:pt modelId="{5B41A829-56BC-402E-A7B2-16ED6DDCBF02}" type="pres">
      <dgm:prSet presAssocID="{A6CC778A-078F-4FCD-9863-671E1255D3DA}" presName="hierRoot3" presStyleCnt="0"/>
      <dgm:spPr/>
    </dgm:pt>
    <dgm:pt modelId="{9922FED9-DDAA-4B4D-A3BA-8A87FAAB0092}" type="pres">
      <dgm:prSet presAssocID="{A6CC778A-078F-4FCD-9863-671E1255D3DA}" presName="composite3" presStyleCnt="0"/>
      <dgm:spPr/>
    </dgm:pt>
    <dgm:pt modelId="{5B763E25-CCA9-40D2-994B-106DD7924977}" type="pres">
      <dgm:prSet presAssocID="{A6CC778A-078F-4FCD-9863-671E1255D3DA}" presName="background3" presStyleLbl="node3" presStyleIdx="1" presStyleCnt="6"/>
      <dgm:spPr/>
    </dgm:pt>
    <dgm:pt modelId="{3F286B6E-CA2E-4071-96AC-2C7D12D3469C}" type="pres">
      <dgm:prSet presAssocID="{A6CC778A-078F-4FCD-9863-671E1255D3DA}" presName="text3" presStyleLbl="fgAcc3" presStyleIdx="1" presStyleCnt="6">
        <dgm:presLayoutVars>
          <dgm:chPref val="3"/>
        </dgm:presLayoutVars>
      </dgm:prSet>
      <dgm:spPr/>
    </dgm:pt>
    <dgm:pt modelId="{4573EDB7-9304-44C7-AABF-767EE59E523A}" type="pres">
      <dgm:prSet presAssocID="{A6CC778A-078F-4FCD-9863-671E1255D3DA}" presName="hierChild4" presStyleCnt="0"/>
      <dgm:spPr/>
    </dgm:pt>
    <dgm:pt modelId="{1EF01343-B471-43F0-9CF3-6966730DB9D2}" type="pres">
      <dgm:prSet presAssocID="{3AD12BF0-F9CE-4EE6-B153-F442BD3C65E7}" presName="Name10" presStyleLbl="parChTrans1D2" presStyleIdx="1" presStyleCnt="3"/>
      <dgm:spPr/>
    </dgm:pt>
    <dgm:pt modelId="{43AE987D-C3F8-4918-AA27-D6A1E29757C9}" type="pres">
      <dgm:prSet presAssocID="{A22C65BD-D84C-40B4-9EC1-9DC3A110556B}" presName="hierRoot2" presStyleCnt="0"/>
      <dgm:spPr/>
    </dgm:pt>
    <dgm:pt modelId="{78B518FA-4BC1-49F3-93CC-56C4FB253462}" type="pres">
      <dgm:prSet presAssocID="{A22C65BD-D84C-40B4-9EC1-9DC3A110556B}" presName="composite2" presStyleCnt="0"/>
      <dgm:spPr/>
    </dgm:pt>
    <dgm:pt modelId="{5EADF8E3-E917-405A-887F-AA50DAEBDF11}" type="pres">
      <dgm:prSet presAssocID="{A22C65BD-D84C-40B4-9EC1-9DC3A110556B}" presName="background2" presStyleLbl="node2" presStyleIdx="1" presStyleCnt="3"/>
      <dgm:spPr/>
    </dgm:pt>
    <dgm:pt modelId="{364C43A4-60DF-4806-A711-69BBF1929870}" type="pres">
      <dgm:prSet presAssocID="{A22C65BD-D84C-40B4-9EC1-9DC3A110556B}" presName="text2" presStyleLbl="fgAcc2" presStyleIdx="1" presStyleCnt="3">
        <dgm:presLayoutVars>
          <dgm:chPref val="3"/>
        </dgm:presLayoutVars>
      </dgm:prSet>
      <dgm:spPr/>
    </dgm:pt>
    <dgm:pt modelId="{1FF6A693-244B-4522-80E3-9F53B54653A7}" type="pres">
      <dgm:prSet presAssocID="{A22C65BD-D84C-40B4-9EC1-9DC3A110556B}" presName="hierChild3" presStyleCnt="0"/>
      <dgm:spPr/>
    </dgm:pt>
    <dgm:pt modelId="{70B718BC-ECE2-4926-8D7E-7B791B2F1611}" type="pres">
      <dgm:prSet presAssocID="{688A9A41-A4D7-4D92-A9A7-BC49AA0FE5CC}" presName="Name17" presStyleLbl="parChTrans1D3" presStyleIdx="2" presStyleCnt="6"/>
      <dgm:spPr/>
    </dgm:pt>
    <dgm:pt modelId="{49236908-4CC5-4D06-A02C-16889AC66AD0}" type="pres">
      <dgm:prSet presAssocID="{16CFF68F-E4A4-4A01-9688-8381847ACCD3}" presName="hierRoot3" presStyleCnt="0"/>
      <dgm:spPr/>
    </dgm:pt>
    <dgm:pt modelId="{8610B210-427E-4D10-9C9A-C3B3AFAB9D66}" type="pres">
      <dgm:prSet presAssocID="{16CFF68F-E4A4-4A01-9688-8381847ACCD3}" presName="composite3" presStyleCnt="0"/>
      <dgm:spPr/>
    </dgm:pt>
    <dgm:pt modelId="{B8E902F0-B6C0-4DDD-91B0-02694BA7E48C}" type="pres">
      <dgm:prSet presAssocID="{16CFF68F-E4A4-4A01-9688-8381847ACCD3}" presName="background3" presStyleLbl="node3" presStyleIdx="2" presStyleCnt="6"/>
      <dgm:spPr/>
    </dgm:pt>
    <dgm:pt modelId="{0B9BD3A2-A5CD-404E-A6FC-E9001D8C223D}" type="pres">
      <dgm:prSet presAssocID="{16CFF68F-E4A4-4A01-9688-8381847ACCD3}" presName="text3" presStyleLbl="fgAcc3" presStyleIdx="2" presStyleCnt="6">
        <dgm:presLayoutVars>
          <dgm:chPref val="3"/>
        </dgm:presLayoutVars>
      </dgm:prSet>
      <dgm:spPr/>
    </dgm:pt>
    <dgm:pt modelId="{CC641EA3-CB1F-4D4A-B66D-3A49817220AC}" type="pres">
      <dgm:prSet presAssocID="{16CFF68F-E4A4-4A01-9688-8381847ACCD3}" presName="hierChild4" presStyleCnt="0"/>
      <dgm:spPr/>
    </dgm:pt>
    <dgm:pt modelId="{524EEBC7-A094-4546-8783-1F7C7DAADBC6}" type="pres">
      <dgm:prSet presAssocID="{4F6613C5-5046-410E-8AE3-8CA5037664FF}" presName="Name17" presStyleLbl="parChTrans1D3" presStyleIdx="3" presStyleCnt="6"/>
      <dgm:spPr/>
    </dgm:pt>
    <dgm:pt modelId="{FDD5C3D8-DFEB-440D-8C59-401A6B666F8F}" type="pres">
      <dgm:prSet presAssocID="{44E4D6EA-92BE-451C-867A-95DFC1CE5EE9}" presName="hierRoot3" presStyleCnt="0"/>
      <dgm:spPr/>
    </dgm:pt>
    <dgm:pt modelId="{CD43D995-4D78-431D-A402-25D5877C491B}" type="pres">
      <dgm:prSet presAssocID="{44E4D6EA-92BE-451C-867A-95DFC1CE5EE9}" presName="composite3" presStyleCnt="0"/>
      <dgm:spPr/>
    </dgm:pt>
    <dgm:pt modelId="{E83448E4-87BC-47CC-BC1E-796B25AC2B4A}" type="pres">
      <dgm:prSet presAssocID="{44E4D6EA-92BE-451C-867A-95DFC1CE5EE9}" presName="background3" presStyleLbl="node3" presStyleIdx="3" presStyleCnt="6"/>
      <dgm:spPr/>
    </dgm:pt>
    <dgm:pt modelId="{7A7D0EE0-8EB2-4FBE-8130-A5CB6BBBAA11}" type="pres">
      <dgm:prSet presAssocID="{44E4D6EA-92BE-451C-867A-95DFC1CE5EE9}" presName="text3" presStyleLbl="fgAcc3" presStyleIdx="3" presStyleCnt="6">
        <dgm:presLayoutVars>
          <dgm:chPref val="3"/>
        </dgm:presLayoutVars>
      </dgm:prSet>
      <dgm:spPr/>
    </dgm:pt>
    <dgm:pt modelId="{EDB73AFC-85AC-4E03-8535-570BD38BD0C8}" type="pres">
      <dgm:prSet presAssocID="{44E4D6EA-92BE-451C-867A-95DFC1CE5EE9}" presName="hierChild4" presStyleCnt="0"/>
      <dgm:spPr/>
    </dgm:pt>
    <dgm:pt modelId="{7190EE1F-A071-49FB-B10B-4034629B9304}" type="pres">
      <dgm:prSet presAssocID="{72F26542-DFD6-45F1-B1D7-8E55DA8404D7}" presName="Name10" presStyleLbl="parChTrans1D2" presStyleIdx="2" presStyleCnt="3"/>
      <dgm:spPr/>
    </dgm:pt>
    <dgm:pt modelId="{FD779122-1652-4093-AE80-E2AF5D3A0AF1}" type="pres">
      <dgm:prSet presAssocID="{4F1B2645-19FE-4B4E-B6AE-C8D433580967}" presName="hierRoot2" presStyleCnt="0"/>
      <dgm:spPr/>
    </dgm:pt>
    <dgm:pt modelId="{9C80A190-A53C-4F09-A339-C596AFC93882}" type="pres">
      <dgm:prSet presAssocID="{4F1B2645-19FE-4B4E-B6AE-C8D433580967}" presName="composite2" presStyleCnt="0"/>
      <dgm:spPr/>
    </dgm:pt>
    <dgm:pt modelId="{181A91DA-2246-4BD0-B373-0656ED268E07}" type="pres">
      <dgm:prSet presAssocID="{4F1B2645-19FE-4B4E-B6AE-C8D433580967}" presName="background2" presStyleLbl="node2" presStyleIdx="2" presStyleCnt="3"/>
      <dgm:spPr/>
    </dgm:pt>
    <dgm:pt modelId="{D91E5CCF-0118-4F38-AA1B-3FCC09DA3286}" type="pres">
      <dgm:prSet presAssocID="{4F1B2645-19FE-4B4E-B6AE-C8D433580967}" presName="text2" presStyleLbl="fgAcc2" presStyleIdx="2" presStyleCnt="3">
        <dgm:presLayoutVars>
          <dgm:chPref val="3"/>
        </dgm:presLayoutVars>
      </dgm:prSet>
      <dgm:spPr/>
    </dgm:pt>
    <dgm:pt modelId="{B54575BF-37E7-46F3-A439-99DE6BE1E8E3}" type="pres">
      <dgm:prSet presAssocID="{4F1B2645-19FE-4B4E-B6AE-C8D433580967}" presName="hierChild3" presStyleCnt="0"/>
      <dgm:spPr/>
    </dgm:pt>
    <dgm:pt modelId="{FFBBAD85-30E0-4CF9-AD06-9DD357875921}" type="pres">
      <dgm:prSet presAssocID="{1A6F0C1E-DBD3-44E5-BF2C-100615D542D8}" presName="Name17" presStyleLbl="parChTrans1D3" presStyleIdx="4" presStyleCnt="6"/>
      <dgm:spPr/>
    </dgm:pt>
    <dgm:pt modelId="{72DE13F1-856F-44CE-BA77-7F3ABFC4C88A}" type="pres">
      <dgm:prSet presAssocID="{3B0CDD6F-7BF1-4B15-8B3D-F013CD11B9E8}" presName="hierRoot3" presStyleCnt="0"/>
      <dgm:spPr/>
    </dgm:pt>
    <dgm:pt modelId="{547C8B02-AD50-47C0-99ED-D9FDD9CB89B3}" type="pres">
      <dgm:prSet presAssocID="{3B0CDD6F-7BF1-4B15-8B3D-F013CD11B9E8}" presName="composite3" presStyleCnt="0"/>
      <dgm:spPr/>
    </dgm:pt>
    <dgm:pt modelId="{5BE5268D-560D-4A1A-95B5-391E9FCDEF44}" type="pres">
      <dgm:prSet presAssocID="{3B0CDD6F-7BF1-4B15-8B3D-F013CD11B9E8}" presName="background3" presStyleLbl="node3" presStyleIdx="4" presStyleCnt="6"/>
      <dgm:spPr/>
    </dgm:pt>
    <dgm:pt modelId="{2FEA5648-2FF6-428D-A801-8714C517416D}" type="pres">
      <dgm:prSet presAssocID="{3B0CDD6F-7BF1-4B15-8B3D-F013CD11B9E8}" presName="text3" presStyleLbl="fgAcc3" presStyleIdx="4" presStyleCnt="6">
        <dgm:presLayoutVars>
          <dgm:chPref val="3"/>
        </dgm:presLayoutVars>
      </dgm:prSet>
      <dgm:spPr/>
    </dgm:pt>
    <dgm:pt modelId="{9AE822B3-9EA9-4DE0-A5B4-02D50ED7418B}" type="pres">
      <dgm:prSet presAssocID="{3B0CDD6F-7BF1-4B15-8B3D-F013CD11B9E8}" presName="hierChild4" presStyleCnt="0"/>
      <dgm:spPr/>
    </dgm:pt>
    <dgm:pt modelId="{0A9A3BA1-1601-4792-B5FC-A441468580D3}" type="pres">
      <dgm:prSet presAssocID="{75E16CA1-B629-4346-8F28-1B9E052B37B4}" presName="Name17" presStyleLbl="parChTrans1D3" presStyleIdx="5" presStyleCnt="6"/>
      <dgm:spPr/>
    </dgm:pt>
    <dgm:pt modelId="{39763636-B61A-424B-903E-15DED4C0AF0C}" type="pres">
      <dgm:prSet presAssocID="{37723236-2744-4435-8308-29A8D5A34875}" presName="hierRoot3" presStyleCnt="0"/>
      <dgm:spPr/>
    </dgm:pt>
    <dgm:pt modelId="{8B1EEA2C-69D9-45F0-B6EE-EC6976323120}" type="pres">
      <dgm:prSet presAssocID="{37723236-2744-4435-8308-29A8D5A34875}" presName="composite3" presStyleCnt="0"/>
      <dgm:spPr/>
    </dgm:pt>
    <dgm:pt modelId="{E16201A1-1C18-4361-B6AB-959D4835E36E}" type="pres">
      <dgm:prSet presAssocID="{37723236-2744-4435-8308-29A8D5A34875}" presName="background3" presStyleLbl="node3" presStyleIdx="5" presStyleCnt="6"/>
      <dgm:spPr/>
    </dgm:pt>
    <dgm:pt modelId="{08D05BED-C17E-411B-9B4B-1FB6BE0A8E5C}" type="pres">
      <dgm:prSet presAssocID="{37723236-2744-4435-8308-29A8D5A34875}" presName="text3" presStyleLbl="fgAcc3" presStyleIdx="5" presStyleCnt="6">
        <dgm:presLayoutVars>
          <dgm:chPref val="3"/>
        </dgm:presLayoutVars>
      </dgm:prSet>
      <dgm:spPr/>
    </dgm:pt>
    <dgm:pt modelId="{767EF1F7-ABBB-4B25-9B0F-CA6DCA7939B7}" type="pres">
      <dgm:prSet presAssocID="{37723236-2744-4435-8308-29A8D5A34875}" presName="hierChild4" presStyleCnt="0"/>
      <dgm:spPr/>
    </dgm:pt>
  </dgm:ptLst>
  <dgm:cxnLst>
    <dgm:cxn modelId="{58831600-E345-40E2-A36C-1180BB6A79F3}" type="presOf" srcId="{7C00C073-BF38-46FC-B863-CEE1AFB54C2F}" destId="{797E884D-012C-4313-95A7-885D23F08B6C}" srcOrd="0" destOrd="0" presId="urn:microsoft.com/office/officeart/2005/8/layout/hierarchy1"/>
    <dgm:cxn modelId="{B187DD03-545B-4C73-A456-BDF3096F6599}" srcId="{C5E85F34-2AD6-4BEA-A3AF-D537CC182376}" destId="{A6CC778A-078F-4FCD-9863-671E1255D3DA}" srcOrd="1" destOrd="0" parTransId="{DD0EAFEE-F74D-466C-8144-6F46427E2867}" sibTransId="{8A8A1EF1-E27E-4175-B0E3-ECE024664D67}"/>
    <dgm:cxn modelId="{6EBBD706-2359-4CD5-B2B4-A6C8A3BEBEE9}" type="presOf" srcId="{4F6613C5-5046-410E-8AE3-8CA5037664FF}" destId="{524EEBC7-A094-4546-8783-1F7C7DAADBC6}" srcOrd="0" destOrd="0" presId="urn:microsoft.com/office/officeart/2005/8/layout/hierarchy1"/>
    <dgm:cxn modelId="{08689214-5392-46D5-906C-CC4FAEFA93EC}" type="presOf" srcId="{1C11AD53-DC8C-44E4-BB5C-899D66510AC7}" destId="{3C31F8C4-A9F1-4170-A1F9-E153E6F85EF9}" srcOrd="0" destOrd="0" presId="urn:microsoft.com/office/officeart/2005/8/layout/hierarchy1"/>
    <dgm:cxn modelId="{4346FA17-79A1-43E5-8DC4-E7D40E0E313B}" srcId="{C5E85F34-2AD6-4BEA-A3AF-D537CC182376}" destId="{A5FFDB19-8B2A-45B6-AC52-CB68CBB5D7C6}" srcOrd="0" destOrd="0" parTransId="{029F64AB-5810-470F-8461-F278C08818C1}" sibTransId="{A669BC95-9427-4A6D-87B4-978B92BC93E1}"/>
    <dgm:cxn modelId="{E8B02323-6DA6-43F5-B9B3-954D1C568EE3}" type="presOf" srcId="{3B0CDD6F-7BF1-4B15-8B3D-F013CD11B9E8}" destId="{2FEA5648-2FF6-428D-A801-8714C517416D}" srcOrd="0" destOrd="0" presId="urn:microsoft.com/office/officeart/2005/8/layout/hierarchy1"/>
    <dgm:cxn modelId="{C5F2612D-2E80-4F86-8444-E11942C620F8}" type="presOf" srcId="{1A6F0C1E-DBD3-44E5-BF2C-100615D542D8}" destId="{FFBBAD85-30E0-4CF9-AD06-9DD357875921}" srcOrd="0" destOrd="0" presId="urn:microsoft.com/office/officeart/2005/8/layout/hierarchy1"/>
    <dgm:cxn modelId="{A9407161-FB08-487B-A267-AD9038DFB93B}" srcId="{1C11AD53-DC8C-44E4-BB5C-899D66510AC7}" destId="{4F1B2645-19FE-4B4E-B6AE-C8D433580967}" srcOrd="2" destOrd="0" parTransId="{72F26542-DFD6-45F1-B1D7-8E55DA8404D7}" sibTransId="{F7B35DB6-1546-466F-B078-90BAFA48E5CE}"/>
    <dgm:cxn modelId="{0C928E71-421C-44E9-909E-228E5247AF22}" srcId="{A22C65BD-D84C-40B4-9EC1-9DC3A110556B}" destId="{16CFF68F-E4A4-4A01-9688-8381847ACCD3}" srcOrd="0" destOrd="0" parTransId="{688A9A41-A4D7-4D92-A9A7-BC49AA0FE5CC}" sibTransId="{6D498FFC-17EC-45BD-AB7E-63D01C1DE9DE}"/>
    <dgm:cxn modelId="{B98B1952-4666-4ECD-99F6-85D53FDA6349}" type="presOf" srcId="{37723236-2744-4435-8308-29A8D5A34875}" destId="{08D05BED-C17E-411B-9B4B-1FB6BE0A8E5C}" srcOrd="0" destOrd="0" presId="urn:microsoft.com/office/officeart/2005/8/layout/hierarchy1"/>
    <dgm:cxn modelId="{D0ADA972-2020-4EED-8E38-509A4BE2A1AD}" type="presOf" srcId="{A6CC778A-078F-4FCD-9863-671E1255D3DA}" destId="{3F286B6E-CA2E-4071-96AC-2C7D12D3469C}" srcOrd="0" destOrd="0" presId="urn:microsoft.com/office/officeart/2005/8/layout/hierarchy1"/>
    <dgm:cxn modelId="{31C0F179-52F3-4FD3-B4BA-1CAF9F25537C}" srcId="{4F1B2645-19FE-4B4E-B6AE-C8D433580967}" destId="{37723236-2744-4435-8308-29A8D5A34875}" srcOrd="1" destOrd="0" parTransId="{75E16CA1-B629-4346-8F28-1B9E052B37B4}" sibTransId="{C7C10E76-9B93-491F-88ED-E817055408CA}"/>
    <dgm:cxn modelId="{E5A5ED7A-C65A-4041-A938-A05D2DBAAFE9}" type="presOf" srcId="{688A9A41-A4D7-4D92-A9A7-BC49AA0FE5CC}" destId="{70B718BC-ECE2-4926-8D7E-7B791B2F1611}" srcOrd="0" destOrd="0" presId="urn:microsoft.com/office/officeart/2005/8/layout/hierarchy1"/>
    <dgm:cxn modelId="{8B90BD82-F95E-4AB4-9265-2E630F1EB00B}" type="presOf" srcId="{72F26542-DFD6-45F1-B1D7-8E55DA8404D7}" destId="{7190EE1F-A071-49FB-B10B-4034629B9304}" srcOrd="0" destOrd="0" presId="urn:microsoft.com/office/officeart/2005/8/layout/hierarchy1"/>
    <dgm:cxn modelId="{63BC4883-7B67-4137-8DDA-1908216C299A}" type="presOf" srcId="{44E4D6EA-92BE-451C-867A-95DFC1CE5EE9}" destId="{7A7D0EE0-8EB2-4FBE-8130-A5CB6BBBAA11}" srcOrd="0" destOrd="0" presId="urn:microsoft.com/office/officeart/2005/8/layout/hierarchy1"/>
    <dgm:cxn modelId="{A6A0E184-675D-4320-81D8-BC9D30CCD119}" type="presOf" srcId="{16CFF68F-E4A4-4A01-9688-8381847ACCD3}" destId="{0B9BD3A2-A5CD-404E-A6FC-E9001D8C223D}" srcOrd="0" destOrd="0" presId="urn:microsoft.com/office/officeart/2005/8/layout/hierarchy1"/>
    <dgm:cxn modelId="{45CBFB85-A92D-42A1-8392-9337F77267DE}" type="presOf" srcId="{72A5593D-AD41-4BF1-9A4C-9C5D7581F506}" destId="{0037DC16-93CC-4D35-A49B-E3BABCF787C5}" srcOrd="0" destOrd="0" presId="urn:microsoft.com/office/officeart/2005/8/layout/hierarchy1"/>
    <dgm:cxn modelId="{94047B88-52AA-4BF7-AFDA-3751EC96FA8A}" srcId="{A22C65BD-D84C-40B4-9EC1-9DC3A110556B}" destId="{44E4D6EA-92BE-451C-867A-95DFC1CE5EE9}" srcOrd="1" destOrd="0" parTransId="{4F6613C5-5046-410E-8AE3-8CA5037664FF}" sibTransId="{07DC4508-11D4-45A2-969B-21710378FB9C}"/>
    <dgm:cxn modelId="{58AD648D-DEED-4EC2-A130-A7F7D1068051}" srcId="{4F1B2645-19FE-4B4E-B6AE-C8D433580967}" destId="{3B0CDD6F-7BF1-4B15-8B3D-F013CD11B9E8}" srcOrd="0" destOrd="0" parTransId="{1A6F0C1E-DBD3-44E5-BF2C-100615D542D8}" sibTransId="{8A21575D-C8C8-480C-984D-D47F7487AA1C}"/>
    <dgm:cxn modelId="{68FDB692-BD7A-4CA1-9E54-BC221DE04D6F}" srcId="{1C11AD53-DC8C-44E4-BB5C-899D66510AC7}" destId="{A22C65BD-D84C-40B4-9EC1-9DC3A110556B}" srcOrd="1" destOrd="0" parTransId="{3AD12BF0-F9CE-4EE6-B153-F442BD3C65E7}" sibTransId="{12A62C27-6F4C-4C4C-95AD-B717A2F6BA97}"/>
    <dgm:cxn modelId="{A8460898-BD85-4157-A510-1A0836DA6245}" type="presOf" srcId="{A5FFDB19-8B2A-45B6-AC52-CB68CBB5D7C6}" destId="{0D448ABD-1A6A-419F-B1E2-D736544AD4BC}" srcOrd="0" destOrd="0" presId="urn:microsoft.com/office/officeart/2005/8/layout/hierarchy1"/>
    <dgm:cxn modelId="{6D2F649C-C1BB-4EB5-A15D-AA8F17059F5E}" type="presOf" srcId="{75E16CA1-B629-4346-8F28-1B9E052B37B4}" destId="{0A9A3BA1-1601-4792-B5FC-A441468580D3}" srcOrd="0" destOrd="0" presId="urn:microsoft.com/office/officeart/2005/8/layout/hierarchy1"/>
    <dgm:cxn modelId="{7569BFBB-3157-455C-A6A5-DA919F9F8BB4}" type="presOf" srcId="{A22C65BD-D84C-40B4-9EC1-9DC3A110556B}" destId="{364C43A4-60DF-4806-A711-69BBF1929870}" srcOrd="0" destOrd="0" presId="urn:microsoft.com/office/officeart/2005/8/layout/hierarchy1"/>
    <dgm:cxn modelId="{45A12EBD-1FF0-4170-9781-860A50D7813D}" type="presOf" srcId="{029F64AB-5810-470F-8461-F278C08818C1}" destId="{04A555BE-AADB-4E58-800A-1CC364356F6D}" srcOrd="0" destOrd="0" presId="urn:microsoft.com/office/officeart/2005/8/layout/hierarchy1"/>
    <dgm:cxn modelId="{FED689D0-7E6A-4C16-ACA9-59DF16A0CEBD}" srcId="{1C11AD53-DC8C-44E4-BB5C-899D66510AC7}" destId="{C5E85F34-2AD6-4BEA-A3AF-D537CC182376}" srcOrd="0" destOrd="0" parTransId="{72A5593D-AD41-4BF1-9A4C-9C5D7581F506}" sibTransId="{B102FC38-4700-481B-97E2-CA92BC5F3CFE}"/>
    <dgm:cxn modelId="{38B0ECDF-08C5-4E5E-8EBA-08CA97820C3F}" type="presOf" srcId="{DD0EAFEE-F74D-466C-8144-6F46427E2867}" destId="{62631863-43BD-4B64-90F6-B49EA9B5C14C}" srcOrd="0" destOrd="0" presId="urn:microsoft.com/office/officeart/2005/8/layout/hierarchy1"/>
    <dgm:cxn modelId="{94DC3BE3-368F-4441-A0A3-C314CE6E5ABA}" type="presOf" srcId="{C5E85F34-2AD6-4BEA-A3AF-D537CC182376}" destId="{0118AA68-942E-4E3B-B7C1-1B840D25ED87}" srcOrd="0" destOrd="0" presId="urn:microsoft.com/office/officeart/2005/8/layout/hierarchy1"/>
    <dgm:cxn modelId="{617E18E4-A31D-419A-94EC-5AC5E69DBD20}" srcId="{7C00C073-BF38-46FC-B863-CEE1AFB54C2F}" destId="{1C11AD53-DC8C-44E4-BB5C-899D66510AC7}" srcOrd="0" destOrd="0" parTransId="{67EEE806-D24F-4743-A664-DE2E17C660CE}" sibTransId="{A5F80318-AD1A-48B9-994D-F0E04176F937}"/>
    <dgm:cxn modelId="{EBD084EA-56FB-4059-B5B3-F8400302B108}" type="presOf" srcId="{4F1B2645-19FE-4B4E-B6AE-C8D433580967}" destId="{D91E5CCF-0118-4F38-AA1B-3FCC09DA3286}" srcOrd="0" destOrd="0" presId="urn:microsoft.com/office/officeart/2005/8/layout/hierarchy1"/>
    <dgm:cxn modelId="{916C74F9-4D04-413D-8ED6-4DF4F7B499BF}" type="presOf" srcId="{3AD12BF0-F9CE-4EE6-B153-F442BD3C65E7}" destId="{1EF01343-B471-43F0-9CF3-6966730DB9D2}" srcOrd="0" destOrd="0" presId="urn:microsoft.com/office/officeart/2005/8/layout/hierarchy1"/>
    <dgm:cxn modelId="{967F6CBB-A97E-43DF-94B2-6D3BA3BEBD82}" type="presParOf" srcId="{797E884D-012C-4313-95A7-885D23F08B6C}" destId="{DE8DFD0B-155A-490B-9106-886FA457A896}" srcOrd="0" destOrd="0" presId="urn:microsoft.com/office/officeart/2005/8/layout/hierarchy1"/>
    <dgm:cxn modelId="{CCFC7570-1979-4D07-91BF-743FDB926852}" type="presParOf" srcId="{DE8DFD0B-155A-490B-9106-886FA457A896}" destId="{0AED4E28-6A18-47E6-8292-AB5FCA8425E2}" srcOrd="0" destOrd="0" presId="urn:microsoft.com/office/officeart/2005/8/layout/hierarchy1"/>
    <dgm:cxn modelId="{31B67799-6019-4A55-AA8B-B4AC0643F323}" type="presParOf" srcId="{0AED4E28-6A18-47E6-8292-AB5FCA8425E2}" destId="{ACA79043-F44E-4EA7-BFC3-1A8B005B8156}" srcOrd="0" destOrd="0" presId="urn:microsoft.com/office/officeart/2005/8/layout/hierarchy1"/>
    <dgm:cxn modelId="{4C925A76-583A-483C-81F2-F25DCD2EACE6}" type="presParOf" srcId="{0AED4E28-6A18-47E6-8292-AB5FCA8425E2}" destId="{3C31F8C4-A9F1-4170-A1F9-E153E6F85EF9}" srcOrd="1" destOrd="0" presId="urn:microsoft.com/office/officeart/2005/8/layout/hierarchy1"/>
    <dgm:cxn modelId="{DD334E62-2A40-4EA3-8D0F-92002B7EA7E5}" type="presParOf" srcId="{DE8DFD0B-155A-490B-9106-886FA457A896}" destId="{6601621A-33D7-40D8-9B55-1835507BF344}" srcOrd="1" destOrd="0" presId="urn:microsoft.com/office/officeart/2005/8/layout/hierarchy1"/>
    <dgm:cxn modelId="{86128FD1-EAD0-4DBF-85F2-9A6EC3ACF34A}" type="presParOf" srcId="{6601621A-33D7-40D8-9B55-1835507BF344}" destId="{0037DC16-93CC-4D35-A49B-E3BABCF787C5}" srcOrd="0" destOrd="0" presId="urn:microsoft.com/office/officeart/2005/8/layout/hierarchy1"/>
    <dgm:cxn modelId="{219D9775-3A62-4CA7-9920-2DF62412DFD4}" type="presParOf" srcId="{6601621A-33D7-40D8-9B55-1835507BF344}" destId="{E57E9B0B-1AC2-4154-8E71-FC33AB533C0A}" srcOrd="1" destOrd="0" presId="urn:microsoft.com/office/officeart/2005/8/layout/hierarchy1"/>
    <dgm:cxn modelId="{76D9693C-F964-4B2E-BD61-81373207E169}" type="presParOf" srcId="{E57E9B0B-1AC2-4154-8E71-FC33AB533C0A}" destId="{468D179B-1EE2-4333-B697-32DC3548D750}" srcOrd="0" destOrd="0" presId="urn:microsoft.com/office/officeart/2005/8/layout/hierarchy1"/>
    <dgm:cxn modelId="{DC759613-EF2C-4C72-8937-A642F5B9EA9D}" type="presParOf" srcId="{468D179B-1EE2-4333-B697-32DC3548D750}" destId="{DAC6C6E0-5641-4ADE-95D7-50E40EAB7E79}" srcOrd="0" destOrd="0" presId="urn:microsoft.com/office/officeart/2005/8/layout/hierarchy1"/>
    <dgm:cxn modelId="{205B2BA6-BF05-4519-86CA-231916C77986}" type="presParOf" srcId="{468D179B-1EE2-4333-B697-32DC3548D750}" destId="{0118AA68-942E-4E3B-B7C1-1B840D25ED87}" srcOrd="1" destOrd="0" presId="urn:microsoft.com/office/officeart/2005/8/layout/hierarchy1"/>
    <dgm:cxn modelId="{FBCEC9DA-8494-4906-B337-139EFF8AA702}" type="presParOf" srcId="{E57E9B0B-1AC2-4154-8E71-FC33AB533C0A}" destId="{309C0E2F-B5CC-4278-A3CE-F17659710EE3}" srcOrd="1" destOrd="0" presId="urn:microsoft.com/office/officeart/2005/8/layout/hierarchy1"/>
    <dgm:cxn modelId="{B769710A-BBC4-43E5-B3D1-7B10C099E404}" type="presParOf" srcId="{309C0E2F-B5CC-4278-A3CE-F17659710EE3}" destId="{04A555BE-AADB-4E58-800A-1CC364356F6D}" srcOrd="0" destOrd="0" presId="urn:microsoft.com/office/officeart/2005/8/layout/hierarchy1"/>
    <dgm:cxn modelId="{F81E1128-F593-4555-84B1-33A63245BC96}" type="presParOf" srcId="{309C0E2F-B5CC-4278-A3CE-F17659710EE3}" destId="{38580566-F0E9-4FAF-B0BC-F3C1BFEF52AC}" srcOrd="1" destOrd="0" presId="urn:microsoft.com/office/officeart/2005/8/layout/hierarchy1"/>
    <dgm:cxn modelId="{06B3FBED-5D41-4545-993E-DC8350436B3C}" type="presParOf" srcId="{38580566-F0E9-4FAF-B0BC-F3C1BFEF52AC}" destId="{C235EA3C-A1BB-48FF-A512-2C201E5A0DC1}" srcOrd="0" destOrd="0" presId="urn:microsoft.com/office/officeart/2005/8/layout/hierarchy1"/>
    <dgm:cxn modelId="{07EEB347-2685-4DC9-B3B3-D3C865D1A3F5}" type="presParOf" srcId="{C235EA3C-A1BB-48FF-A512-2C201E5A0DC1}" destId="{AE04495F-2FE7-4029-AF79-892D6388567A}" srcOrd="0" destOrd="0" presId="urn:microsoft.com/office/officeart/2005/8/layout/hierarchy1"/>
    <dgm:cxn modelId="{B46F7163-A342-4CBA-A918-17A3B34AF1C0}" type="presParOf" srcId="{C235EA3C-A1BB-48FF-A512-2C201E5A0DC1}" destId="{0D448ABD-1A6A-419F-B1E2-D736544AD4BC}" srcOrd="1" destOrd="0" presId="urn:microsoft.com/office/officeart/2005/8/layout/hierarchy1"/>
    <dgm:cxn modelId="{24E67C12-B2F6-4968-948E-B54F7217388A}" type="presParOf" srcId="{38580566-F0E9-4FAF-B0BC-F3C1BFEF52AC}" destId="{50DBE252-447E-43FF-BB6E-80F38F559327}" srcOrd="1" destOrd="0" presId="urn:microsoft.com/office/officeart/2005/8/layout/hierarchy1"/>
    <dgm:cxn modelId="{CA7C92D7-8F64-45D2-960F-98ACD7E12788}" type="presParOf" srcId="{309C0E2F-B5CC-4278-A3CE-F17659710EE3}" destId="{62631863-43BD-4B64-90F6-B49EA9B5C14C}" srcOrd="2" destOrd="0" presId="urn:microsoft.com/office/officeart/2005/8/layout/hierarchy1"/>
    <dgm:cxn modelId="{C990EC24-8621-4894-B8C9-2E6AF7BC53AD}" type="presParOf" srcId="{309C0E2F-B5CC-4278-A3CE-F17659710EE3}" destId="{5B41A829-56BC-402E-A7B2-16ED6DDCBF02}" srcOrd="3" destOrd="0" presId="urn:microsoft.com/office/officeart/2005/8/layout/hierarchy1"/>
    <dgm:cxn modelId="{D119420E-DA81-48E4-BE3F-7E2135E0799F}" type="presParOf" srcId="{5B41A829-56BC-402E-A7B2-16ED6DDCBF02}" destId="{9922FED9-DDAA-4B4D-A3BA-8A87FAAB0092}" srcOrd="0" destOrd="0" presId="urn:microsoft.com/office/officeart/2005/8/layout/hierarchy1"/>
    <dgm:cxn modelId="{15773252-9DE4-4CAD-A8D5-29B8CC74CF48}" type="presParOf" srcId="{9922FED9-DDAA-4B4D-A3BA-8A87FAAB0092}" destId="{5B763E25-CCA9-40D2-994B-106DD7924977}" srcOrd="0" destOrd="0" presId="urn:microsoft.com/office/officeart/2005/8/layout/hierarchy1"/>
    <dgm:cxn modelId="{A8BF9EBB-7153-46C0-8A91-D859B81260A3}" type="presParOf" srcId="{9922FED9-DDAA-4B4D-A3BA-8A87FAAB0092}" destId="{3F286B6E-CA2E-4071-96AC-2C7D12D3469C}" srcOrd="1" destOrd="0" presId="urn:microsoft.com/office/officeart/2005/8/layout/hierarchy1"/>
    <dgm:cxn modelId="{CCDFD04D-5997-436A-9884-1A81C1AEC10C}" type="presParOf" srcId="{5B41A829-56BC-402E-A7B2-16ED6DDCBF02}" destId="{4573EDB7-9304-44C7-AABF-767EE59E523A}" srcOrd="1" destOrd="0" presId="urn:microsoft.com/office/officeart/2005/8/layout/hierarchy1"/>
    <dgm:cxn modelId="{27A09F18-A443-48DD-9AF8-092B5A1E5173}" type="presParOf" srcId="{6601621A-33D7-40D8-9B55-1835507BF344}" destId="{1EF01343-B471-43F0-9CF3-6966730DB9D2}" srcOrd="2" destOrd="0" presId="urn:microsoft.com/office/officeart/2005/8/layout/hierarchy1"/>
    <dgm:cxn modelId="{1540A36E-FC43-4A7E-9B77-6B809F30625E}" type="presParOf" srcId="{6601621A-33D7-40D8-9B55-1835507BF344}" destId="{43AE987D-C3F8-4918-AA27-D6A1E29757C9}" srcOrd="3" destOrd="0" presId="urn:microsoft.com/office/officeart/2005/8/layout/hierarchy1"/>
    <dgm:cxn modelId="{3907FF48-02AC-4D6D-9CE6-BF8377FD1541}" type="presParOf" srcId="{43AE987D-C3F8-4918-AA27-D6A1E29757C9}" destId="{78B518FA-4BC1-49F3-93CC-56C4FB253462}" srcOrd="0" destOrd="0" presId="urn:microsoft.com/office/officeart/2005/8/layout/hierarchy1"/>
    <dgm:cxn modelId="{3C4FB3B0-C5EB-4D56-9E41-78080080A212}" type="presParOf" srcId="{78B518FA-4BC1-49F3-93CC-56C4FB253462}" destId="{5EADF8E3-E917-405A-887F-AA50DAEBDF11}" srcOrd="0" destOrd="0" presId="urn:microsoft.com/office/officeart/2005/8/layout/hierarchy1"/>
    <dgm:cxn modelId="{2D3DADA9-A046-4DF8-B4E1-AAB8977F93FF}" type="presParOf" srcId="{78B518FA-4BC1-49F3-93CC-56C4FB253462}" destId="{364C43A4-60DF-4806-A711-69BBF1929870}" srcOrd="1" destOrd="0" presId="urn:microsoft.com/office/officeart/2005/8/layout/hierarchy1"/>
    <dgm:cxn modelId="{A3F2DA04-7AF4-4E3A-A4B9-53F45718FB52}" type="presParOf" srcId="{43AE987D-C3F8-4918-AA27-D6A1E29757C9}" destId="{1FF6A693-244B-4522-80E3-9F53B54653A7}" srcOrd="1" destOrd="0" presId="urn:microsoft.com/office/officeart/2005/8/layout/hierarchy1"/>
    <dgm:cxn modelId="{9172B6AD-AF13-479E-9244-7F7D71947129}" type="presParOf" srcId="{1FF6A693-244B-4522-80E3-9F53B54653A7}" destId="{70B718BC-ECE2-4926-8D7E-7B791B2F1611}" srcOrd="0" destOrd="0" presId="urn:microsoft.com/office/officeart/2005/8/layout/hierarchy1"/>
    <dgm:cxn modelId="{1C75EBAD-D1A1-4924-AC96-FB96696CD932}" type="presParOf" srcId="{1FF6A693-244B-4522-80E3-9F53B54653A7}" destId="{49236908-4CC5-4D06-A02C-16889AC66AD0}" srcOrd="1" destOrd="0" presId="urn:microsoft.com/office/officeart/2005/8/layout/hierarchy1"/>
    <dgm:cxn modelId="{EC0176C4-9C49-40C6-AF53-5DF1E666AA23}" type="presParOf" srcId="{49236908-4CC5-4D06-A02C-16889AC66AD0}" destId="{8610B210-427E-4D10-9C9A-C3B3AFAB9D66}" srcOrd="0" destOrd="0" presId="urn:microsoft.com/office/officeart/2005/8/layout/hierarchy1"/>
    <dgm:cxn modelId="{15B07984-EA28-4212-A9D3-82851341C504}" type="presParOf" srcId="{8610B210-427E-4D10-9C9A-C3B3AFAB9D66}" destId="{B8E902F0-B6C0-4DDD-91B0-02694BA7E48C}" srcOrd="0" destOrd="0" presId="urn:microsoft.com/office/officeart/2005/8/layout/hierarchy1"/>
    <dgm:cxn modelId="{F8A5EBBB-A09D-4BDE-A522-7B63B99C2E8B}" type="presParOf" srcId="{8610B210-427E-4D10-9C9A-C3B3AFAB9D66}" destId="{0B9BD3A2-A5CD-404E-A6FC-E9001D8C223D}" srcOrd="1" destOrd="0" presId="urn:microsoft.com/office/officeart/2005/8/layout/hierarchy1"/>
    <dgm:cxn modelId="{E12FC4F6-4CD9-415D-A73A-C177E653FD23}" type="presParOf" srcId="{49236908-4CC5-4D06-A02C-16889AC66AD0}" destId="{CC641EA3-CB1F-4D4A-B66D-3A49817220AC}" srcOrd="1" destOrd="0" presId="urn:microsoft.com/office/officeart/2005/8/layout/hierarchy1"/>
    <dgm:cxn modelId="{4B5323AD-181A-4DB9-B978-595CAFC32AAD}" type="presParOf" srcId="{1FF6A693-244B-4522-80E3-9F53B54653A7}" destId="{524EEBC7-A094-4546-8783-1F7C7DAADBC6}" srcOrd="2" destOrd="0" presId="urn:microsoft.com/office/officeart/2005/8/layout/hierarchy1"/>
    <dgm:cxn modelId="{EB1DD52F-5932-4F41-A767-1CA56B0DED07}" type="presParOf" srcId="{1FF6A693-244B-4522-80E3-9F53B54653A7}" destId="{FDD5C3D8-DFEB-440D-8C59-401A6B666F8F}" srcOrd="3" destOrd="0" presId="urn:microsoft.com/office/officeart/2005/8/layout/hierarchy1"/>
    <dgm:cxn modelId="{A5EA5965-7566-4833-97FB-1C3A2247647B}" type="presParOf" srcId="{FDD5C3D8-DFEB-440D-8C59-401A6B666F8F}" destId="{CD43D995-4D78-431D-A402-25D5877C491B}" srcOrd="0" destOrd="0" presId="urn:microsoft.com/office/officeart/2005/8/layout/hierarchy1"/>
    <dgm:cxn modelId="{19C72B37-7191-43C8-8829-B6B41B374FDF}" type="presParOf" srcId="{CD43D995-4D78-431D-A402-25D5877C491B}" destId="{E83448E4-87BC-47CC-BC1E-796B25AC2B4A}" srcOrd="0" destOrd="0" presId="urn:microsoft.com/office/officeart/2005/8/layout/hierarchy1"/>
    <dgm:cxn modelId="{068BBD8A-49AA-4C6B-AAAE-2304F98420C4}" type="presParOf" srcId="{CD43D995-4D78-431D-A402-25D5877C491B}" destId="{7A7D0EE0-8EB2-4FBE-8130-A5CB6BBBAA11}" srcOrd="1" destOrd="0" presId="urn:microsoft.com/office/officeart/2005/8/layout/hierarchy1"/>
    <dgm:cxn modelId="{4AE49E01-D2CE-40F4-841D-CFF435FDD0B9}" type="presParOf" srcId="{FDD5C3D8-DFEB-440D-8C59-401A6B666F8F}" destId="{EDB73AFC-85AC-4E03-8535-570BD38BD0C8}" srcOrd="1" destOrd="0" presId="urn:microsoft.com/office/officeart/2005/8/layout/hierarchy1"/>
    <dgm:cxn modelId="{769FBF03-1B65-454D-A4D9-93CB0D7DC36D}" type="presParOf" srcId="{6601621A-33D7-40D8-9B55-1835507BF344}" destId="{7190EE1F-A071-49FB-B10B-4034629B9304}" srcOrd="4" destOrd="0" presId="urn:microsoft.com/office/officeart/2005/8/layout/hierarchy1"/>
    <dgm:cxn modelId="{C840B071-774A-4897-9D2E-0A2D08EF1496}" type="presParOf" srcId="{6601621A-33D7-40D8-9B55-1835507BF344}" destId="{FD779122-1652-4093-AE80-E2AF5D3A0AF1}" srcOrd="5" destOrd="0" presId="urn:microsoft.com/office/officeart/2005/8/layout/hierarchy1"/>
    <dgm:cxn modelId="{351791FB-BB55-45EC-ADB7-C416705EFE5F}" type="presParOf" srcId="{FD779122-1652-4093-AE80-E2AF5D3A0AF1}" destId="{9C80A190-A53C-4F09-A339-C596AFC93882}" srcOrd="0" destOrd="0" presId="urn:microsoft.com/office/officeart/2005/8/layout/hierarchy1"/>
    <dgm:cxn modelId="{5D765554-EF84-44E5-9F48-751D979DCBCF}" type="presParOf" srcId="{9C80A190-A53C-4F09-A339-C596AFC93882}" destId="{181A91DA-2246-4BD0-B373-0656ED268E07}" srcOrd="0" destOrd="0" presId="urn:microsoft.com/office/officeart/2005/8/layout/hierarchy1"/>
    <dgm:cxn modelId="{D2AE5714-1E09-4AEC-9387-64C721C00DB4}" type="presParOf" srcId="{9C80A190-A53C-4F09-A339-C596AFC93882}" destId="{D91E5CCF-0118-4F38-AA1B-3FCC09DA3286}" srcOrd="1" destOrd="0" presId="urn:microsoft.com/office/officeart/2005/8/layout/hierarchy1"/>
    <dgm:cxn modelId="{06557FD0-F6AF-43F4-B281-E6FBC26C44FC}" type="presParOf" srcId="{FD779122-1652-4093-AE80-E2AF5D3A0AF1}" destId="{B54575BF-37E7-46F3-A439-99DE6BE1E8E3}" srcOrd="1" destOrd="0" presId="urn:microsoft.com/office/officeart/2005/8/layout/hierarchy1"/>
    <dgm:cxn modelId="{4856F23F-BCC6-4061-A3E9-03FD06FB5821}" type="presParOf" srcId="{B54575BF-37E7-46F3-A439-99DE6BE1E8E3}" destId="{FFBBAD85-30E0-4CF9-AD06-9DD357875921}" srcOrd="0" destOrd="0" presId="urn:microsoft.com/office/officeart/2005/8/layout/hierarchy1"/>
    <dgm:cxn modelId="{71F21759-F2F2-4CAD-8DBA-B77343CCED55}" type="presParOf" srcId="{B54575BF-37E7-46F3-A439-99DE6BE1E8E3}" destId="{72DE13F1-856F-44CE-BA77-7F3ABFC4C88A}" srcOrd="1" destOrd="0" presId="urn:microsoft.com/office/officeart/2005/8/layout/hierarchy1"/>
    <dgm:cxn modelId="{03D40591-69FD-40D0-929C-014D0138045B}" type="presParOf" srcId="{72DE13F1-856F-44CE-BA77-7F3ABFC4C88A}" destId="{547C8B02-AD50-47C0-99ED-D9FDD9CB89B3}" srcOrd="0" destOrd="0" presId="urn:microsoft.com/office/officeart/2005/8/layout/hierarchy1"/>
    <dgm:cxn modelId="{13680B40-2AA6-4D27-BE5B-431F573D2616}" type="presParOf" srcId="{547C8B02-AD50-47C0-99ED-D9FDD9CB89B3}" destId="{5BE5268D-560D-4A1A-95B5-391E9FCDEF44}" srcOrd="0" destOrd="0" presId="urn:microsoft.com/office/officeart/2005/8/layout/hierarchy1"/>
    <dgm:cxn modelId="{146A7CD1-5CF1-44EF-8C09-6D6BBEA77619}" type="presParOf" srcId="{547C8B02-AD50-47C0-99ED-D9FDD9CB89B3}" destId="{2FEA5648-2FF6-428D-A801-8714C517416D}" srcOrd="1" destOrd="0" presId="urn:microsoft.com/office/officeart/2005/8/layout/hierarchy1"/>
    <dgm:cxn modelId="{FDBC1885-2180-4C5F-98E5-146B9689FE25}" type="presParOf" srcId="{72DE13F1-856F-44CE-BA77-7F3ABFC4C88A}" destId="{9AE822B3-9EA9-4DE0-A5B4-02D50ED7418B}" srcOrd="1" destOrd="0" presId="urn:microsoft.com/office/officeart/2005/8/layout/hierarchy1"/>
    <dgm:cxn modelId="{1E9064FC-485A-4055-B854-B946E23C021D}" type="presParOf" srcId="{B54575BF-37E7-46F3-A439-99DE6BE1E8E3}" destId="{0A9A3BA1-1601-4792-B5FC-A441468580D3}" srcOrd="2" destOrd="0" presId="urn:microsoft.com/office/officeart/2005/8/layout/hierarchy1"/>
    <dgm:cxn modelId="{71350CC0-8999-47E9-A50D-C13E080568FF}" type="presParOf" srcId="{B54575BF-37E7-46F3-A439-99DE6BE1E8E3}" destId="{39763636-B61A-424B-903E-15DED4C0AF0C}" srcOrd="3" destOrd="0" presId="urn:microsoft.com/office/officeart/2005/8/layout/hierarchy1"/>
    <dgm:cxn modelId="{C9BA3EDB-5F3F-4867-A5E8-CD96B5159EF2}" type="presParOf" srcId="{39763636-B61A-424B-903E-15DED4C0AF0C}" destId="{8B1EEA2C-69D9-45F0-B6EE-EC6976323120}" srcOrd="0" destOrd="0" presId="urn:microsoft.com/office/officeart/2005/8/layout/hierarchy1"/>
    <dgm:cxn modelId="{00D5B6F3-0242-40F1-AB0C-8B94A5F20A93}" type="presParOf" srcId="{8B1EEA2C-69D9-45F0-B6EE-EC6976323120}" destId="{E16201A1-1C18-4361-B6AB-959D4835E36E}" srcOrd="0" destOrd="0" presId="urn:microsoft.com/office/officeart/2005/8/layout/hierarchy1"/>
    <dgm:cxn modelId="{AD11514F-2D3D-4BF2-B516-8BC8D395B7CD}" type="presParOf" srcId="{8B1EEA2C-69D9-45F0-B6EE-EC6976323120}" destId="{08D05BED-C17E-411B-9B4B-1FB6BE0A8E5C}" srcOrd="1" destOrd="0" presId="urn:microsoft.com/office/officeart/2005/8/layout/hierarchy1"/>
    <dgm:cxn modelId="{D2AFA818-5035-4EF0-97D0-B97A9F166172}" type="presParOf" srcId="{39763636-B61A-424B-903E-15DED4C0AF0C}" destId="{767EF1F7-ABBB-4B25-9B0F-CA6DCA7939B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00C073-BF38-46FC-B863-CEE1AFB54C2F}" type="doc">
      <dgm:prSet loTypeId="urn:microsoft.com/office/officeart/2005/8/layout/hierarchy6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1C11AD53-DC8C-44E4-BB5C-899D66510AC7}">
      <dgm:prSet phldrT="[Text]"/>
      <dgm:spPr/>
      <dgm:t>
        <a:bodyPr/>
        <a:lstStyle/>
        <a:p>
          <a:r>
            <a:rPr lang="de-DE" dirty="0"/>
            <a:t>Garten-</a:t>
          </a:r>
          <a:br>
            <a:rPr lang="de-DE" dirty="0"/>
          </a:br>
          <a:r>
            <a:rPr lang="de-DE" dirty="0" err="1"/>
            <a:t>hochbahn</a:t>
          </a:r>
          <a:r>
            <a:rPr lang="de-DE" dirty="0"/>
            <a:t> </a:t>
          </a:r>
        </a:p>
      </dgm:t>
    </dgm:pt>
    <dgm:pt modelId="{67EEE806-D24F-4743-A664-DE2E17C660CE}" type="parTrans" cxnId="{617E18E4-A31D-419A-94EC-5AC5E69DBD20}">
      <dgm:prSet/>
      <dgm:spPr/>
      <dgm:t>
        <a:bodyPr/>
        <a:lstStyle/>
        <a:p>
          <a:endParaRPr lang="de-DE"/>
        </a:p>
      </dgm:t>
    </dgm:pt>
    <dgm:pt modelId="{A5F80318-AD1A-48B9-994D-F0E04176F937}" type="sibTrans" cxnId="{617E18E4-A31D-419A-94EC-5AC5E69DBD20}">
      <dgm:prSet/>
      <dgm:spPr/>
      <dgm:t>
        <a:bodyPr/>
        <a:lstStyle/>
        <a:p>
          <a:endParaRPr lang="de-DE"/>
        </a:p>
      </dgm:t>
    </dgm:pt>
    <dgm:pt modelId="{C5E85F34-2AD6-4BEA-A3AF-D537CC182376}">
      <dgm:prSet phldrT="[Text]"/>
      <dgm:spPr/>
      <dgm:t>
        <a:bodyPr/>
        <a:lstStyle/>
        <a:p>
          <a:r>
            <a:rPr lang="de-DE" dirty="0"/>
            <a:t>Aktorik </a:t>
          </a:r>
        </a:p>
      </dgm:t>
    </dgm:pt>
    <dgm:pt modelId="{72A5593D-AD41-4BF1-9A4C-9C5D7581F506}" type="parTrans" cxnId="{FED689D0-7E6A-4C16-ACA9-59DF16A0CEBD}">
      <dgm:prSet/>
      <dgm:spPr/>
      <dgm:t>
        <a:bodyPr/>
        <a:lstStyle/>
        <a:p>
          <a:endParaRPr lang="de-DE"/>
        </a:p>
      </dgm:t>
    </dgm:pt>
    <dgm:pt modelId="{B102FC38-4700-481B-97E2-CA92BC5F3CFE}" type="sibTrans" cxnId="{FED689D0-7E6A-4C16-ACA9-59DF16A0CEBD}">
      <dgm:prSet/>
      <dgm:spPr/>
      <dgm:t>
        <a:bodyPr/>
        <a:lstStyle/>
        <a:p>
          <a:endParaRPr lang="de-DE"/>
        </a:p>
      </dgm:t>
    </dgm:pt>
    <dgm:pt modelId="{3B0CDD6F-7BF1-4B15-8B3D-F013CD11B9E8}">
      <dgm:prSet phldrT="[Text]"/>
      <dgm:spPr/>
      <dgm:t>
        <a:bodyPr/>
        <a:lstStyle/>
        <a:p>
          <a:r>
            <a:rPr lang="de-DE" dirty="0"/>
            <a:t>Unfall-verhütung</a:t>
          </a:r>
        </a:p>
      </dgm:t>
    </dgm:pt>
    <dgm:pt modelId="{1A6F0C1E-DBD3-44E5-BF2C-100615D542D8}" type="parTrans" cxnId="{58AD648D-DEED-4EC2-A130-A7F7D1068051}">
      <dgm:prSet/>
      <dgm:spPr/>
      <dgm:t>
        <a:bodyPr/>
        <a:lstStyle/>
        <a:p>
          <a:endParaRPr lang="de-DE"/>
        </a:p>
      </dgm:t>
    </dgm:pt>
    <dgm:pt modelId="{8A21575D-C8C8-480C-984D-D47F7487AA1C}" type="sibTrans" cxnId="{58AD648D-DEED-4EC2-A130-A7F7D1068051}">
      <dgm:prSet/>
      <dgm:spPr/>
      <dgm:t>
        <a:bodyPr/>
        <a:lstStyle/>
        <a:p>
          <a:endParaRPr lang="de-DE"/>
        </a:p>
      </dgm:t>
    </dgm:pt>
    <dgm:pt modelId="{A22C65BD-D84C-40B4-9EC1-9DC3A110556B}">
      <dgm:prSet phldrT="[Text]"/>
      <dgm:spPr/>
      <dgm:t>
        <a:bodyPr/>
        <a:lstStyle/>
        <a:p>
          <a:r>
            <a:rPr lang="de-DE" dirty="0"/>
            <a:t>Energie</a:t>
          </a:r>
        </a:p>
      </dgm:t>
    </dgm:pt>
    <dgm:pt modelId="{3AD12BF0-F9CE-4EE6-B153-F442BD3C65E7}" type="parTrans" cxnId="{68FDB692-BD7A-4CA1-9E54-BC221DE04D6F}">
      <dgm:prSet/>
      <dgm:spPr/>
      <dgm:t>
        <a:bodyPr/>
        <a:lstStyle/>
        <a:p>
          <a:endParaRPr lang="de-DE"/>
        </a:p>
      </dgm:t>
    </dgm:pt>
    <dgm:pt modelId="{12A62C27-6F4C-4C4C-95AD-B717A2F6BA97}" type="sibTrans" cxnId="{68FDB692-BD7A-4CA1-9E54-BC221DE04D6F}">
      <dgm:prSet/>
      <dgm:spPr/>
      <dgm:t>
        <a:bodyPr/>
        <a:lstStyle/>
        <a:p>
          <a:endParaRPr lang="de-DE"/>
        </a:p>
      </dgm:t>
    </dgm:pt>
    <dgm:pt modelId="{4F1B2645-19FE-4B4E-B6AE-C8D433580967}">
      <dgm:prSet phldrT="[Text]"/>
      <dgm:spPr/>
      <dgm:t>
        <a:bodyPr/>
        <a:lstStyle/>
        <a:p>
          <a:r>
            <a:rPr lang="de-DE" dirty="0"/>
            <a:t>Sensorik </a:t>
          </a:r>
        </a:p>
      </dgm:t>
    </dgm:pt>
    <dgm:pt modelId="{72F26542-DFD6-45F1-B1D7-8E55DA8404D7}" type="parTrans" cxnId="{A9407161-FB08-487B-A267-AD9038DFB93B}">
      <dgm:prSet/>
      <dgm:spPr/>
      <dgm:t>
        <a:bodyPr/>
        <a:lstStyle/>
        <a:p>
          <a:endParaRPr lang="de-DE"/>
        </a:p>
      </dgm:t>
    </dgm:pt>
    <dgm:pt modelId="{F7B35DB6-1546-466F-B078-90BAFA48E5CE}" type="sibTrans" cxnId="{A9407161-FB08-487B-A267-AD9038DFB93B}">
      <dgm:prSet/>
      <dgm:spPr/>
      <dgm:t>
        <a:bodyPr/>
        <a:lstStyle/>
        <a:p>
          <a:endParaRPr lang="de-DE"/>
        </a:p>
      </dgm:t>
    </dgm:pt>
    <dgm:pt modelId="{A5FFDB19-8B2A-45B6-AC52-CB68CBB5D7C6}">
      <dgm:prSet phldrT="[Text]"/>
      <dgm:spPr/>
      <dgm:t>
        <a:bodyPr/>
        <a:lstStyle/>
        <a:p>
          <a:r>
            <a:rPr lang="de-DE" dirty="0"/>
            <a:t>Motor</a:t>
          </a:r>
        </a:p>
      </dgm:t>
    </dgm:pt>
    <dgm:pt modelId="{029F64AB-5810-470F-8461-F278C08818C1}" type="parTrans" cxnId="{4346FA17-79A1-43E5-8DC4-E7D40E0E313B}">
      <dgm:prSet/>
      <dgm:spPr/>
      <dgm:t>
        <a:bodyPr/>
        <a:lstStyle/>
        <a:p>
          <a:endParaRPr lang="de-DE"/>
        </a:p>
      </dgm:t>
    </dgm:pt>
    <dgm:pt modelId="{A669BC95-9427-4A6D-87B4-978B92BC93E1}" type="sibTrans" cxnId="{4346FA17-79A1-43E5-8DC4-E7D40E0E313B}">
      <dgm:prSet/>
      <dgm:spPr/>
      <dgm:t>
        <a:bodyPr/>
        <a:lstStyle/>
        <a:p>
          <a:endParaRPr lang="de-DE"/>
        </a:p>
      </dgm:t>
    </dgm:pt>
    <dgm:pt modelId="{A6CC778A-078F-4FCD-9863-671E1255D3DA}">
      <dgm:prSet phldrT="[Text]"/>
      <dgm:spPr/>
      <dgm:t>
        <a:bodyPr/>
        <a:lstStyle/>
        <a:p>
          <a:r>
            <a:rPr lang="de-DE" dirty="0"/>
            <a:t>Getriebe</a:t>
          </a:r>
        </a:p>
      </dgm:t>
    </dgm:pt>
    <dgm:pt modelId="{DD0EAFEE-F74D-466C-8144-6F46427E2867}" type="parTrans" cxnId="{B187DD03-545B-4C73-A456-BDF3096F6599}">
      <dgm:prSet/>
      <dgm:spPr/>
      <dgm:t>
        <a:bodyPr/>
        <a:lstStyle/>
        <a:p>
          <a:endParaRPr lang="de-DE"/>
        </a:p>
      </dgm:t>
    </dgm:pt>
    <dgm:pt modelId="{8A8A1EF1-E27E-4175-B0E3-ECE024664D67}" type="sibTrans" cxnId="{B187DD03-545B-4C73-A456-BDF3096F6599}">
      <dgm:prSet/>
      <dgm:spPr/>
      <dgm:t>
        <a:bodyPr/>
        <a:lstStyle/>
        <a:p>
          <a:endParaRPr lang="de-DE"/>
        </a:p>
      </dgm:t>
    </dgm:pt>
    <dgm:pt modelId="{16CFF68F-E4A4-4A01-9688-8381847ACCD3}">
      <dgm:prSet phldrT="[Text]"/>
      <dgm:spPr/>
      <dgm:t>
        <a:bodyPr/>
        <a:lstStyle/>
        <a:p>
          <a:r>
            <a:rPr lang="de-DE" dirty="0"/>
            <a:t>Akku </a:t>
          </a:r>
        </a:p>
      </dgm:t>
    </dgm:pt>
    <dgm:pt modelId="{688A9A41-A4D7-4D92-A9A7-BC49AA0FE5CC}" type="parTrans" cxnId="{0C928E71-421C-44E9-909E-228E5247AF22}">
      <dgm:prSet/>
      <dgm:spPr/>
      <dgm:t>
        <a:bodyPr/>
        <a:lstStyle/>
        <a:p>
          <a:endParaRPr lang="de-DE"/>
        </a:p>
      </dgm:t>
    </dgm:pt>
    <dgm:pt modelId="{6D498FFC-17EC-45BD-AB7E-63D01C1DE9DE}" type="sibTrans" cxnId="{0C928E71-421C-44E9-909E-228E5247AF22}">
      <dgm:prSet/>
      <dgm:spPr/>
      <dgm:t>
        <a:bodyPr/>
        <a:lstStyle/>
        <a:p>
          <a:endParaRPr lang="de-DE"/>
        </a:p>
      </dgm:t>
    </dgm:pt>
    <dgm:pt modelId="{44E4D6EA-92BE-451C-867A-95DFC1CE5EE9}">
      <dgm:prSet phldrT="[Text]"/>
      <dgm:spPr/>
      <dgm:t>
        <a:bodyPr/>
        <a:lstStyle/>
        <a:p>
          <a:r>
            <a:rPr lang="de-DE" dirty="0"/>
            <a:t>Lade-konzept</a:t>
          </a:r>
        </a:p>
      </dgm:t>
    </dgm:pt>
    <dgm:pt modelId="{4F6613C5-5046-410E-8AE3-8CA5037664FF}" type="parTrans" cxnId="{94047B88-52AA-4BF7-AFDA-3751EC96FA8A}">
      <dgm:prSet/>
      <dgm:spPr/>
      <dgm:t>
        <a:bodyPr/>
        <a:lstStyle/>
        <a:p>
          <a:endParaRPr lang="de-DE"/>
        </a:p>
      </dgm:t>
    </dgm:pt>
    <dgm:pt modelId="{07DC4508-11D4-45A2-969B-21710378FB9C}" type="sibTrans" cxnId="{94047B88-52AA-4BF7-AFDA-3751EC96FA8A}">
      <dgm:prSet/>
      <dgm:spPr/>
      <dgm:t>
        <a:bodyPr/>
        <a:lstStyle/>
        <a:p>
          <a:endParaRPr lang="de-DE"/>
        </a:p>
      </dgm:t>
    </dgm:pt>
    <dgm:pt modelId="{37723236-2744-4435-8308-29A8D5A34875}">
      <dgm:prSet phldrT="[Text]"/>
      <dgm:spPr/>
      <dgm:t>
        <a:bodyPr/>
        <a:lstStyle/>
        <a:p>
          <a:r>
            <a:rPr lang="de-DE" dirty="0"/>
            <a:t>Positions-erkennung</a:t>
          </a:r>
        </a:p>
      </dgm:t>
    </dgm:pt>
    <dgm:pt modelId="{75E16CA1-B629-4346-8F28-1B9E052B37B4}" type="parTrans" cxnId="{31C0F179-52F3-4FD3-B4BA-1CAF9F25537C}">
      <dgm:prSet/>
      <dgm:spPr/>
      <dgm:t>
        <a:bodyPr/>
        <a:lstStyle/>
        <a:p>
          <a:endParaRPr lang="de-DE"/>
        </a:p>
      </dgm:t>
    </dgm:pt>
    <dgm:pt modelId="{C7C10E76-9B93-491F-88ED-E817055408CA}" type="sibTrans" cxnId="{31C0F179-52F3-4FD3-B4BA-1CAF9F25537C}">
      <dgm:prSet/>
      <dgm:spPr/>
      <dgm:t>
        <a:bodyPr/>
        <a:lstStyle/>
        <a:p>
          <a:endParaRPr lang="de-DE"/>
        </a:p>
      </dgm:t>
    </dgm:pt>
    <dgm:pt modelId="{6AF7DBFC-D790-4DD8-AB8A-25D330052338}" type="pres">
      <dgm:prSet presAssocID="{7C00C073-BF38-46FC-B863-CEE1AFB54C2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E545878-1D4E-44CA-BFF1-52931EA2C966}" type="pres">
      <dgm:prSet presAssocID="{7C00C073-BF38-46FC-B863-CEE1AFB54C2F}" presName="hierFlow" presStyleCnt="0"/>
      <dgm:spPr/>
    </dgm:pt>
    <dgm:pt modelId="{869CAC42-C290-4FAB-9FED-44CF9EF9C732}" type="pres">
      <dgm:prSet presAssocID="{7C00C073-BF38-46FC-B863-CEE1AFB54C2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891BE7B-58EF-46EE-A546-C511F0CC7E1A}" type="pres">
      <dgm:prSet presAssocID="{1C11AD53-DC8C-44E4-BB5C-899D66510AC7}" presName="Name14" presStyleCnt="0"/>
      <dgm:spPr/>
    </dgm:pt>
    <dgm:pt modelId="{E4F2FF7A-5375-467B-8A90-6DA45AA048BF}" type="pres">
      <dgm:prSet presAssocID="{1C11AD53-DC8C-44E4-BB5C-899D66510AC7}" presName="level1Shape" presStyleLbl="node0" presStyleIdx="0" presStyleCnt="1">
        <dgm:presLayoutVars>
          <dgm:chPref val="3"/>
        </dgm:presLayoutVars>
      </dgm:prSet>
      <dgm:spPr/>
    </dgm:pt>
    <dgm:pt modelId="{628A2C2C-FDC8-4B11-B97B-743AF8966100}" type="pres">
      <dgm:prSet presAssocID="{1C11AD53-DC8C-44E4-BB5C-899D66510AC7}" presName="hierChild2" presStyleCnt="0"/>
      <dgm:spPr/>
    </dgm:pt>
    <dgm:pt modelId="{5F0B754B-2F6A-4FC8-9086-ED328C6504B5}" type="pres">
      <dgm:prSet presAssocID="{72A5593D-AD41-4BF1-9A4C-9C5D7581F506}" presName="Name19" presStyleLbl="parChTrans1D2" presStyleIdx="0" presStyleCnt="3"/>
      <dgm:spPr/>
    </dgm:pt>
    <dgm:pt modelId="{F52E58F4-0D00-43B2-BAB5-7976B6591CED}" type="pres">
      <dgm:prSet presAssocID="{C5E85F34-2AD6-4BEA-A3AF-D537CC182376}" presName="Name21" presStyleCnt="0"/>
      <dgm:spPr/>
    </dgm:pt>
    <dgm:pt modelId="{399F3120-05E8-48D9-A6E3-17B70DDB9BE2}" type="pres">
      <dgm:prSet presAssocID="{C5E85F34-2AD6-4BEA-A3AF-D537CC182376}" presName="level2Shape" presStyleLbl="node2" presStyleIdx="0" presStyleCnt="3"/>
      <dgm:spPr/>
    </dgm:pt>
    <dgm:pt modelId="{801A042F-905F-41D5-B052-0CB672BEE634}" type="pres">
      <dgm:prSet presAssocID="{C5E85F34-2AD6-4BEA-A3AF-D537CC182376}" presName="hierChild3" presStyleCnt="0"/>
      <dgm:spPr/>
    </dgm:pt>
    <dgm:pt modelId="{7773219A-97D0-44ED-9A77-398536D264D9}" type="pres">
      <dgm:prSet presAssocID="{029F64AB-5810-470F-8461-F278C08818C1}" presName="Name19" presStyleLbl="parChTrans1D3" presStyleIdx="0" presStyleCnt="6"/>
      <dgm:spPr/>
    </dgm:pt>
    <dgm:pt modelId="{8CC7AE3C-2B72-4D6B-9C99-85182A2F4310}" type="pres">
      <dgm:prSet presAssocID="{A5FFDB19-8B2A-45B6-AC52-CB68CBB5D7C6}" presName="Name21" presStyleCnt="0"/>
      <dgm:spPr/>
    </dgm:pt>
    <dgm:pt modelId="{EC8B8968-4A7F-42AC-8285-F5BDA307A9AE}" type="pres">
      <dgm:prSet presAssocID="{A5FFDB19-8B2A-45B6-AC52-CB68CBB5D7C6}" presName="level2Shape" presStyleLbl="node3" presStyleIdx="0" presStyleCnt="6"/>
      <dgm:spPr/>
    </dgm:pt>
    <dgm:pt modelId="{9505A2A8-1743-4224-8E52-AB1C5E83901D}" type="pres">
      <dgm:prSet presAssocID="{A5FFDB19-8B2A-45B6-AC52-CB68CBB5D7C6}" presName="hierChild3" presStyleCnt="0"/>
      <dgm:spPr/>
    </dgm:pt>
    <dgm:pt modelId="{4F30E04F-6A3B-4941-BCA5-5BB9140148C4}" type="pres">
      <dgm:prSet presAssocID="{DD0EAFEE-F74D-466C-8144-6F46427E2867}" presName="Name19" presStyleLbl="parChTrans1D3" presStyleIdx="1" presStyleCnt="6"/>
      <dgm:spPr/>
    </dgm:pt>
    <dgm:pt modelId="{42DEAC93-F8B7-4BCB-92A6-2416C4B489A5}" type="pres">
      <dgm:prSet presAssocID="{A6CC778A-078F-4FCD-9863-671E1255D3DA}" presName="Name21" presStyleCnt="0"/>
      <dgm:spPr/>
    </dgm:pt>
    <dgm:pt modelId="{9E66F0BA-8AA6-4A30-B253-0C8F2DB91904}" type="pres">
      <dgm:prSet presAssocID="{A6CC778A-078F-4FCD-9863-671E1255D3DA}" presName="level2Shape" presStyleLbl="node3" presStyleIdx="1" presStyleCnt="6"/>
      <dgm:spPr/>
    </dgm:pt>
    <dgm:pt modelId="{C83BECC4-2E4B-4525-AC9E-5AD173F53697}" type="pres">
      <dgm:prSet presAssocID="{A6CC778A-078F-4FCD-9863-671E1255D3DA}" presName="hierChild3" presStyleCnt="0"/>
      <dgm:spPr/>
    </dgm:pt>
    <dgm:pt modelId="{438DA641-D23D-4996-A012-7BCD7BC4C7FB}" type="pres">
      <dgm:prSet presAssocID="{3AD12BF0-F9CE-4EE6-B153-F442BD3C65E7}" presName="Name19" presStyleLbl="parChTrans1D2" presStyleIdx="1" presStyleCnt="3"/>
      <dgm:spPr/>
    </dgm:pt>
    <dgm:pt modelId="{6298EAC4-548C-417C-A22E-87D163D126AB}" type="pres">
      <dgm:prSet presAssocID="{A22C65BD-D84C-40B4-9EC1-9DC3A110556B}" presName="Name21" presStyleCnt="0"/>
      <dgm:spPr/>
    </dgm:pt>
    <dgm:pt modelId="{999E5A60-0DEE-4D33-9D17-0928E012BB1F}" type="pres">
      <dgm:prSet presAssocID="{A22C65BD-D84C-40B4-9EC1-9DC3A110556B}" presName="level2Shape" presStyleLbl="node2" presStyleIdx="1" presStyleCnt="3"/>
      <dgm:spPr/>
    </dgm:pt>
    <dgm:pt modelId="{2CC3BF0A-685B-4584-8A44-5686D0711A88}" type="pres">
      <dgm:prSet presAssocID="{A22C65BD-D84C-40B4-9EC1-9DC3A110556B}" presName="hierChild3" presStyleCnt="0"/>
      <dgm:spPr/>
    </dgm:pt>
    <dgm:pt modelId="{34AC174D-566E-4108-83AB-F6394CFF280B}" type="pres">
      <dgm:prSet presAssocID="{688A9A41-A4D7-4D92-A9A7-BC49AA0FE5CC}" presName="Name19" presStyleLbl="parChTrans1D3" presStyleIdx="2" presStyleCnt="6"/>
      <dgm:spPr/>
    </dgm:pt>
    <dgm:pt modelId="{F7DF7242-B914-4386-94EA-7A64E9688BC6}" type="pres">
      <dgm:prSet presAssocID="{16CFF68F-E4A4-4A01-9688-8381847ACCD3}" presName="Name21" presStyleCnt="0"/>
      <dgm:spPr/>
    </dgm:pt>
    <dgm:pt modelId="{0BDCAA62-49D0-4FFE-B336-DD9A374F01AA}" type="pres">
      <dgm:prSet presAssocID="{16CFF68F-E4A4-4A01-9688-8381847ACCD3}" presName="level2Shape" presStyleLbl="node3" presStyleIdx="2" presStyleCnt="6"/>
      <dgm:spPr/>
    </dgm:pt>
    <dgm:pt modelId="{0D1FE447-51C1-4525-B0F3-C187035852DD}" type="pres">
      <dgm:prSet presAssocID="{16CFF68F-E4A4-4A01-9688-8381847ACCD3}" presName="hierChild3" presStyleCnt="0"/>
      <dgm:spPr/>
    </dgm:pt>
    <dgm:pt modelId="{92BE1152-2F5C-414D-B3A6-FC61AD83063B}" type="pres">
      <dgm:prSet presAssocID="{4F6613C5-5046-410E-8AE3-8CA5037664FF}" presName="Name19" presStyleLbl="parChTrans1D3" presStyleIdx="3" presStyleCnt="6"/>
      <dgm:spPr/>
    </dgm:pt>
    <dgm:pt modelId="{915ADF29-50A7-4336-BD5B-6394BB70E844}" type="pres">
      <dgm:prSet presAssocID="{44E4D6EA-92BE-451C-867A-95DFC1CE5EE9}" presName="Name21" presStyleCnt="0"/>
      <dgm:spPr/>
    </dgm:pt>
    <dgm:pt modelId="{11D7EEB4-F2CE-429C-9654-6557B6D3BEAF}" type="pres">
      <dgm:prSet presAssocID="{44E4D6EA-92BE-451C-867A-95DFC1CE5EE9}" presName="level2Shape" presStyleLbl="node3" presStyleIdx="3" presStyleCnt="6"/>
      <dgm:spPr/>
    </dgm:pt>
    <dgm:pt modelId="{8E53FF41-AF96-4A59-B43C-F442E261B296}" type="pres">
      <dgm:prSet presAssocID="{44E4D6EA-92BE-451C-867A-95DFC1CE5EE9}" presName="hierChild3" presStyleCnt="0"/>
      <dgm:spPr/>
    </dgm:pt>
    <dgm:pt modelId="{77C492DB-E3A9-4A40-9DAD-FC5C7E2066DF}" type="pres">
      <dgm:prSet presAssocID="{72F26542-DFD6-45F1-B1D7-8E55DA8404D7}" presName="Name19" presStyleLbl="parChTrans1D2" presStyleIdx="2" presStyleCnt="3"/>
      <dgm:spPr/>
    </dgm:pt>
    <dgm:pt modelId="{BFA7C569-1F33-4CD2-9CA8-4C45DE87D5C9}" type="pres">
      <dgm:prSet presAssocID="{4F1B2645-19FE-4B4E-B6AE-C8D433580967}" presName="Name21" presStyleCnt="0"/>
      <dgm:spPr/>
    </dgm:pt>
    <dgm:pt modelId="{7DE03E4D-6BED-4040-B0D6-D42EA22F1400}" type="pres">
      <dgm:prSet presAssocID="{4F1B2645-19FE-4B4E-B6AE-C8D433580967}" presName="level2Shape" presStyleLbl="node2" presStyleIdx="2" presStyleCnt="3"/>
      <dgm:spPr/>
    </dgm:pt>
    <dgm:pt modelId="{6A189D6B-447C-4482-83EA-73F33F7679C3}" type="pres">
      <dgm:prSet presAssocID="{4F1B2645-19FE-4B4E-B6AE-C8D433580967}" presName="hierChild3" presStyleCnt="0"/>
      <dgm:spPr/>
    </dgm:pt>
    <dgm:pt modelId="{978B42CF-A760-4F14-8221-562401F0E80F}" type="pres">
      <dgm:prSet presAssocID="{1A6F0C1E-DBD3-44E5-BF2C-100615D542D8}" presName="Name19" presStyleLbl="parChTrans1D3" presStyleIdx="4" presStyleCnt="6"/>
      <dgm:spPr/>
    </dgm:pt>
    <dgm:pt modelId="{172962A9-3310-4BA5-9714-254BE8F98D46}" type="pres">
      <dgm:prSet presAssocID="{3B0CDD6F-7BF1-4B15-8B3D-F013CD11B9E8}" presName="Name21" presStyleCnt="0"/>
      <dgm:spPr/>
    </dgm:pt>
    <dgm:pt modelId="{3C99AAED-B684-4694-96C9-7A82393050F2}" type="pres">
      <dgm:prSet presAssocID="{3B0CDD6F-7BF1-4B15-8B3D-F013CD11B9E8}" presName="level2Shape" presStyleLbl="node3" presStyleIdx="4" presStyleCnt="6"/>
      <dgm:spPr/>
    </dgm:pt>
    <dgm:pt modelId="{68BF4D2E-997F-4775-9A2B-579E4E3C2BEB}" type="pres">
      <dgm:prSet presAssocID="{3B0CDD6F-7BF1-4B15-8B3D-F013CD11B9E8}" presName="hierChild3" presStyleCnt="0"/>
      <dgm:spPr/>
    </dgm:pt>
    <dgm:pt modelId="{C2254EDE-2B9D-4E1D-9504-D10DFFFC3476}" type="pres">
      <dgm:prSet presAssocID="{75E16CA1-B629-4346-8F28-1B9E052B37B4}" presName="Name19" presStyleLbl="parChTrans1D3" presStyleIdx="5" presStyleCnt="6"/>
      <dgm:spPr/>
    </dgm:pt>
    <dgm:pt modelId="{55273885-67D0-4AB9-9606-D2CA567852EE}" type="pres">
      <dgm:prSet presAssocID="{37723236-2744-4435-8308-29A8D5A34875}" presName="Name21" presStyleCnt="0"/>
      <dgm:spPr/>
    </dgm:pt>
    <dgm:pt modelId="{F1FC2BB7-FFEB-443F-B744-4728213CC3B3}" type="pres">
      <dgm:prSet presAssocID="{37723236-2744-4435-8308-29A8D5A34875}" presName="level2Shape" presStyleLbl="node3" presStyleIdx="5" presStyleCnt="6"/>
      <dgm:spPr/>
    </dgm:pt>
    <dgm:pt modelId="{7A63A389-4F13-4362-A151-D184FA2A5577}" type="pres">
      <dgm:prSet presAssocID="{37723236-2744-4435-8308-29A8D5A34875}" presName="hierChild3" presStyleCnt="0"/>
      <dgm:spPr/>
    </dgm:pt>
    <dgm:pt modelId="{AE0B9554-4380-4B16-A580-231A771367DC}" type="pres">
      <dgm:prSet presAssocID="{7C00C073-BF38-46FC-B863-CEE1AFB54C2F}" presName="bgShapesFlow" presStyleCnt="0"/>
      <dgm:spPr/>
    </dgm:pt>
  </dgm:ptLst>
  <dgm:cxnLst>
    <dgm:cxn modelId="{B187DD03-545B-4C73-A456-BDF3096F6599}" srcId="{C5E85F34-2AD6-4BEA-A3AF-D537CC182376}" destId="{A6CC778A-078F-4FCD-9863-671E1255D3DA}" srcOrd="1" destOrd="0" parTransId="{DD0EAFEE-F74D-466C-8144-6F46427E2867}" sibTransId="{8A8A1EF1-E27E-4175-B0E3-ECE024664D67}"/>
    <dgm:cxn modelId="{42F52115-C3DA-4C93-9653-CC43D1B6CAB7}" type="presOf" srcId="{44E4D6EA-92BE-451C-867A-95DFC1CE5EE9}" destId="{11D7EEB4-F2CE-429C-9654-6557B6D3BEAF}" srcOrd="0" destOrd="0" presId="urn:microsoft.com/office/officeart/2005/8/layout/hierarchy6"/>
    <dgm:cxn modelId="{4346FA17-79A1-43E5-8DC4-E7D40E0E313B}" srcId="{C5E85F34-2AD6-4BEA-A3AF-D537CC182376}" destId="{A5FFDB19-8B2A-45B6-AC52-CB68CBB5D7C6}" srcOrd="0" destOrd="0" parTransId="{029F64AB-5810-470F-8461-F278C08818C1}" sibTransId="{A669BC95-9427-4A6D-87B4-978B92BC93E1}"/>
    <dgm:cxn modelId="{9FD57320-8513-4A50-A6B6-4BF80091BF1E}" type="presOf" srcId="{4F6613C5-5046-410E-8AE3-8CA5037664FF}" destId="{92BE1152-2F5C-414D-B3A6-FC61AD83063B}" srcOrd="0" destOrd="0" presId="urn:microsoft.com/office/officeart/2005/8/layout/hierarchy6"/>
    <dgm:cxn modelId="{C9FE7425-A393-4B21-BD61-A11427551DAF}" type="presOf" srcId="{C5E85F34-2AD6-4BEA-A3AF-D537CC182376}" destId="{399F3120-05E8-48D9-A6E3-17B70DDB9BE2}" srcOrd="0" destOrd="0" presId="urn:microsoft.com/office/officeart/2005/8/layout/hierarchy6"/>
    <dgm:cxn modelId="{CD526727-D603-4C93-BFB8-5151AF358383}" type="presOf" srcId="{A22C65BD-D84C-40B4-9EC1-9DC3A110556B}" destId="{999E5A60-0DEE-4D33-9D17-0928E012BB1F}" srcOrd="0" destOrd="0" presId="urn:microsoft.com/office/officeart/2005/8/layout/hierarchy6"/>
    <dgm:cxn modelId="{ECB99929-0E17-4FC5-9E40-81EDD15FC477}" type="presOf" srcId="{029F64AB-5810-470F-8461-F278C08818C1}" destId="{7773219A-97D0-44ED-9A77-398536D264D9}" srcOrd="0" destOrd="0" presId="urn:microsoft.com/office/officeart/2005/8/layout/hierarchy6"/>
    <dgm:cxn modelId="{A271E83C-9FCF-4625-9F9E-C9C58C0DA20B}" type="presOf" srcId="{688A9A41-A4D7-4D92-A9A7-BC49AA0FE5CC}" destId="{34AC174D-566E-4108-83AB-F6394CFF280B}" srcOrd="0" destOrd="0" presId="urn:microsoft.com/office/officeart/2005/8/layout/hierarchy6"/>
    <dgm:cxn modelId="{7810A23E-19F3-40A3-880A-C1C2B6E9F385}" type="presOf" srcId="{7C00C073-BF38-46FC-B863-CEE1AFB54C2F}" destId="{6AF7DBFC-D790-4DD8-AB8A-25D330052338}" srcOrd="0" destOrd="0" presId="urn:microsoft.com/office/officeart/2005/8/layout/hierarchy6"/>
    <dgm:cxn modelId="{C0799940-AC80-4575-8E94-C67131653D25}" type="presOf" srcId="{1C11AD53-DC8C-44E4-BB5C-899D66510AC7}" destId="{E4F2FF7A-5375-467B-8A90-6DA45AA048BF}" srcOrd="0" destOrd="0" presId="urn:microsoft.com/office/officeart/2005/8/layout/hierarchy6"/>
    <dgm:cxn modelId="{215F835F-394F-4487-9F5F-DBB01C7C49FD}" type="presOf" srcId="{4F1B2645-19FE-4B4E-B6AE-C8D433580967}" destId="{7DE03E4D-6BED-4040-B0D6-D42EA22F1400}" srcOrd="0" destOrd="0" presId="urn:microsoft.com/office/officeart/2005/8/layout/hierarchy6"/>
    <dgm:cxn modelId="{A9407161-FB08-487B-A267-AD9038DFB93B}" srcId="{1C11AD53-DC8C-44E4-BB5C-899D66510AC7}" destId="{4F1B2645-19FE-4B4E-B6AE-C8D433580967}" srcOrd="2" destOrd="0" parTransId="{72F26542-DFD6-45F1-B1D7-8E55DA8404D7}" sibTransId="{F7B35DB6-1546-466F-B078-90BAFA48E5CE}"/>
    <dgm:cxn modelId="{E04E2C46-35C5-4EE7-BFD7-20E268F3335C}" type="presOf" srcId="{3B0CDD6F-7BF1-4B15-8B3D-F013CD11B9E8}" destId="{3C99AAED-B684-4694-96C9-7A82393050F2}" srcOrd="0" destOrd="0" presId="urn:microsoft.com/office/officeart/2005/8/layout/hierarchy6"/>
    <dgm:cxn modelId="{7A8E2369-E434-477A-890F-6D49D6B38710}" type="presOf" srcId="{DD0EAFEE-F74D-466C-8144-6F46427E2867}" destId="{4F30E04F-6A3B-4941-BCA5-5BB9140148C4}" srcOrd="0" destOrd="0" presId="urn:microsoft.com/office/officeart/2005/8/layout/hierarchy6"/>
    <dgm:cxn modelId="{C9040A6B-EE17-40B9-BA96-AC8D6CDF933B}" type="presOf" srcId="{1A6F0C1E-DBD3-44E5-BF2C-100615D542D8}" destId="{978B42CF-A760-4F14-8221-562401F0E80F}" srcOrd="0" destOrd="0" presId="urn:microsoft.com/office/officeart/2005/8/layout/hierarchy6"/>
    <dgm:cxn modelId="{0C928E71-421C-44E9-909E-228E5247AF22}" srcId="{A22C65BD-D84C-40B4-9EC1-9DC3A110556B}" destId="{16CFF68F-E4A4-4A01-9688-8381847ACCD3}" srcOrd="0" destOrd="0" parTransId="{688A9A41-A4D7-4D92-A9A7-BC49AA0FE5CC}" sibTransId="{6D498FFC-17EC-45BD-AB7E-63D01C1DE9DE}"/>
    <dgm:cxn modelId="{31C0F179-52F3-4FD3-B4BA-1CAF9F25537C}" srcId="{4F1B2645-19FE-4B4E-B6AE-C8D433580967}" destId="{37723236-2744-4435-8308-29A8D5A34875}" srcOrd="1" destOrd="0" parTransId="{75E16CA1-B629-4346-8F28-1B9E052B37B4}" sibTransId="{C7C10E76-9B93-491F-88ED-E817055408CA}"/>
    <dgm:cxn modelId="{94047B88-52AA-4BF7-AFDA-3751EC96FA8A}" srcId="{A22C65BD-D84C-40B4-9EC1-9DC3A110556B}" destId="{44E4D6EA-92BE-451C-867A-95DFC1CE5EE9}" srcOrd="1" destOrd="0" parTransId="{4F6613C5-5046-410E-8AE3-8CA5037664FF}" sibTransId="{07DC4508-11D4-45A2-969B-21710378FB9C}"/>
    <dgm:cxn modelId="{58AD648D-DEED-4EC2-A130-A7F7D1068051}" srcId="{4F1B2645-19FE-4B4E-B6AE-C8D433580967}" destId="{3B0CDD6F-7BF1-4B15-8B3D-F013CD11B9E8}" srcOrd="0" destOrd="0" parTransId="{1A6F0C1E-DBD3-44E5-BF2C-100615D542D8}" sibTransId="{8A21575D-C8C8-480C-984D-D47F7487AA1C}"/>
    <dgm:cxn modelId="{29508E91-B275-432D-92E4-6C3B9E698EE9}" type="presOf" srcId="{16CFF68F-E4A4-4A01-9688-8381847ACCD3}" destId="{0BDCAA62-49D0-4FFE-B336-DD9A374F01AA}" srcOrd="0" destOrd="0" presId="urn:microsoft.com/office/officeart/2005/8/layout/hierarchy6"/>
    <dgm:cxn modelId="{8A5A9F91-37F5-4207-BCDB-0B802CD99551}" type="presOf" srcId="{A5FFDB19-8B2A-45B6-AC52-CB68CBB5D7C6}" destId="{EC8B8968-4A7F-42AC-8285-F5BDA307A9AE}" srcOrd="0" destOrd="0" presId="urn:microsoft.com/office/officeart/2005/8/layout/hierarchy6"/>
    <dgm:cxn modelId="{68FDB692-BD7A-4CA1-9E54-BC221DE04D6F}" srcId="{1C11AD53-DC8C-44E4-BB5C-899D66510AC7}" destId="{A22C65BD-D84C-40B4-9EC1-9DC3A110556B}" srcOrd="1" destOrd="0" parTransId="{3AD12BF0-F9CE-4EE6-B153-F442BD3C65E7}" sibTransId="{12A62C27-6F4C-4C4C-95AD-B717A2F6BA97}"/>
    <dgm:cxn modelId="{FED689D0-7E6A-4C16-ACA9-59DF16A0CEBD}" srcId="{1C11AD53-DC8C-44E4-BB5C-899D66510AC7}" destId="{C5E85F34-2AD6-4BEA-A3AF-D537CC182376}" srcOrd="0" destOrd="0" parTransId="{72A5593D-AD41-4BF1-9A4C-9C5D7581F506}" sibTransId="{B102FC38-4700-481B-97E2-CA92BC5F3CFE}"/>
    <dgm:cxn modelId="{B2771CD2-C774-45C4-9A68-16783A974F91}" type="presOf" srcId="{A6CC778A-078F-4FCD-9863-671E1255D3DA}" destId="{9E66F0BA-8AA6-4A30-B253-0C8F2DB91904}" srcOrd="0" destOrd="0" presId="urn:microsoft.com/office/officeart/2005/8/layout/hierarchy6"/>
    <dgm:cxn modelId="{39689CD4-77BA-48A4-839A-5C34A5522273}" type="presOf" srcId="{72A5593D-AD41-4BF1-9A4C-9C5D7581F506}" destId="{5F0B754B-2F6A-4FC8-9086-ED328C6504B5}" srcOrd="0" destOrd="0" presId="urn:microsoft.com/office/officeart/2005/8/layout/hierarchy6"/>
    <dgm:cxn modelId="{EE0E80D5-B938-44DA-97A9-69CAA95747D9}" type="presOf" srcId="{75E16CA1-B629-4346-8F28-1B9E052B37B4}" destId="{C2254EDE-2B9D-4E1D-9504-D10DFFFC3476}" srcOrd="0" destOrd="0" presId="urn:microsoft.com/office/officeart/2005/8/layout/hierarchy6"/>
    <dgm:cxn modelId="{EFA0B5DD-C770-4F45-A48D-B12DC3F73905}" type="presOf" srcId="{37723236-2744-4435-8308-29A8D5A34875}" destId="{F1FC2BB7-FFEB-443F-B744-4728213CC3B3}" srcOrd="0" destOrd="0" presId="urn:microsoft.com/office/officeart/2005/8/layout/hierarchy6"/>
    <dgm:cxn modelId="{617E18E4-A31D-419A-94EC-5AC5E69DBD20}" srcId="{7C00C073-BF38-46FC-B863-CEE1AFB54C2F}" destId="{1C11AD53-DC8C-44E4-BB5C-899D66510AC7}" srcOrd="0" destOrd="0" parTransId="{67EEE806-D24F-4743-A664-DE2E17C660CE}" sibTransId="{A5F80318-AD1A-48B9-994D-F0E04176F937}"/>
    <dgm:cxn modelId="{02F513E7-4C39-441D-B364-AFD0A0A2EF80}" type="presOf" srcId="{3AD12BF0-F9CE-4EE6-B153-F442BD3C65E7}" destId="{438DA641-D23D-4996-A012-7BCD7BC4C7FB}" srcOrd="0" destOrd="0" presId="urn:microsoft.com/office/officeart/2005/8/layout/hierarchy6"/>
    <dgm:cxn modelId="{58148AEF-E983-4A95-B0B3-F34B84EC6744}" type="presOf" srcId="{72F26542-DFD6-45F1-B1D7-8E55DA8404D7}" destId="{77C492DB-E3A9-4A40-9DAD-FC5C7E2066DF}" srcOrd="0" destOrd="0" presId="urn:microsoft.com/office/officeart/2005/8/layout/hierarchy6"/>
    <dgm:cxn modelId="{B9F37825-42A2-4594-9A96-C7EDF667DDBC}" type="presParOf" srcId="{6AF7DBFC-D790-4DD8-AB8A-25D330052338}" destId="{7E545878-1D4E-44CA-BFF1-52931EA2C966}" srcOrd="0" destOrd="0" presId="urn:microsoft.com/office/officeart/2005/8/layout/hierarchy6"/>
    <dgm:cxn modelId="{ED764164-D0E2-436A-80AC-AED9E967A3A5}" type="presParOf" srcId="{7E545878-1D4E-44CA-BFF1-52931EA2C966}" destId="{869CAC42-C290-4FAB-9FED-44CF9EF9C732}" srcOrd="0" destOrd="0" presId="urn:microsoft.com/office/officeart/2005/8/layout/hierarchy6"/>
    <dgm:cxn modelId="{FF906CF2-2E81-43F2-ADFB-26BA8D0D4C02}" type="presParOf" srcId="{869CAC42-C290-4FAB-9FED-44CF9EF9C732}" destId="{E891BE7B-58EF-46EE-A546-C511F0CC7E1A}" srcOrd="0" destOrd="0" presId="urn:microsoft.com/office/officeart/2005/8/layout/hierarchy6"/>
    <dgm:cxn modelId="{AA824078-28BF-4BB1-8FFB-323668EA9F84}" type="presParOf" srcId="{E891BE7B-58EF-46EE-A546-C511F0CC7E1A}" destId="{E4F2FF7A-5375-467B-8A90-6DA45AA048BF}" srcOrd="0" destOrd="0" presId="urn:microsoft.com/office/officeart/2005/8/layout/hierarchy6"/>
    <dgm:cxn modelId="{699034E6-5517-4650-A1C6-874F13A94A49}" type="presParOf" srcId="{E891BE7B-58EF-46EE-A546-C511F0CC7E1A}" destId="{628A2C2C-FDC8-4B11-B97B-743AF8966100}" srcOrd="1" destOrd="0" presId="urn:microsoft.com/office/officeart/2005/8/layout/hierarchy6"/>
    <dgm:cxn modelId="{335A1C62-3045-4294-86CD-81298420645F}" type="presParOf" srcId="{628A2C2C-FDC8-4B11-B97B-743AF8966100}" destId="{5F0B754B-2F6A-4FC8-9086-ED328C6504B5}" srcOrd="0" destOrd="0" presId="urn:microsoft.com/office/officeart/2005/8/layout/hierarchy6"/>
    <dgm:cxn modelId="{26EB3DE1-BA95-4942-8A7E-05CFF9933BC7}" type="presParOf" srcId="{628A2C2C-FDC8-4B11-B97B-743AF8966100}" destId="{F52E58F4-0D00-43B2-BAB5-7976B6591CED}" srcOrd="1" destOrd="0" presId="urn:microsoft.com/office/officeart/2005/8/layout/hierarchy6"/>
    <dgm:cxn modelId="{E486DC3D-C04D-4065-9E77-F43E13EDB993}" type="presParOf" srcId="{F52E58F4-0D00-43B2-BAB5-7976B6591CED}" destId="{399F3120-05E8-48D9-A6E3-17B70DDB9BE2}" srcOrd="0" destOrd="0" presId="urn:microsoft.com/office/officeart/2005/8/layout/hierarchy6"/>
    <dgm:cxn modelId="{AEB33037-1360-4081-8B36-6582404BB7C7}" type="presParOf" srcId="{F52E58F4-0D00-43B2-BAB5-7976B6591CED}" destId="{801A042F-905F-41D5-B052-0CB672BEE634}" srcOrd="1" destOrd="0" presId="urn:microsoft.com/office/officeart/2005/8/layout/hierarchy6"/>
    <dgm:cxn modelId="{FFFC6044-598A-4EDC-94C0-1B5041149A17}" type="presParOf" srcId="{801A042F-905F-41D5-B052-0CB672BEE634}" destId="{7773219A-97D0-44ED-9A77-398536D264D9}" srcOrd="0" destOrd="0" presId="urn:microsoft.com/office/officeart/2005/8/layout/hierarchy6"/>
    <dgm:cxn modelId="{C3D10662-E63C-4153-ADB1-E8DEDC97DA5D}" type="presParOf" srcId="{801A042F-905F-41D5-B052-0CB672BEE634}" destId="{8CC7AE3C-2B72-4D6B-9C99-85182A2F4310}" srcOrd="1" destOrd="0" presId="urn:microsoft.com/office/officeart/2005/8/layout/hierarchy6"/>
    <dgm:cxn modelId="{39422CC6-E0BF-47C8-B614-6AEB12E9EB97}" type="presParOf" srcId="{8CC7AE3C-2B72-4D6B-9C99-85182A2F4310}" destId="{EC8B8968-4A7F-42AC-8285-F5BDA307A9AE}" srcOrd="0" destOrd="0" presId="urn:microsoft.com/office/officeart/2005/8/layout/hierarchy6"/>
    <dgm:cxn modelId="{4065AE62-DE7C-42BA-BC14-830A998C68FA}" type="presParOf" srcId="{8CC7AE3C-2B72-4D6B-9C99-85182A2F4310}" destId="{9505A2A8-1743-4224-8E52-AB1C5E83901D}" srcOrd="1" destOrd="0" presId="urn:microsoft.com/office/officeart/2005/8/layout/hierarchy6"/>
    <dgm:cxn modelId="{159EEEEA-1D57-46C9-ADB7-62493AE978A0}" type="presParOf" srcId="{801A042F-905F-41D5-B052-0CB672BEE634}" destId="{4F30E04F-6A3B-4941-BCA5-5BB9140148C4}" srcOrd="2" destOrd="0" presId="urn:microsoft.com/office/officeart/2005/8/layout/hierarchy6"/>
    <dgm:cxn modelId="{81713C43-F1AD-4C5C-BA90-C0ADD394EBE8}" type="presParOf" srcId="{801A042F-905F-41D5-B052-0CB672BEE634}" destId="{42DEAC93-F8B7-4BCB-92A6-2416C4B489A5}" srcOrd="3" destOrd="0" presId="urn:microsoft.com/office/officeart/2005/8/layout/hierarchy6"/>
    <dgm:cxn modelId="{0BC9EE5D-9970-4E97-BC88-A734FB3CEE9A}" type="presParOf" srcId="{42DEAC93-F8B7-4BCB-92A6-2416C4B489A5}" destId="{9E66F0BA-8AA6-4A30-B253-0C8F2DB91904}" srcOrd="0" destOrd="0" presId="urn:microsoft.com/office/officeart/2005/8/layout/hierarchy6"/>
    <dgm:cxn modelId="{25D83FAA-F88B-4B36-9400-5F4B39ECFD98}" type="presParOf" srcId="{42DEAC93-F8B7-4BCB-92A6-2416C4B489A5}" destId="{C83BECC4-2E4B-4525-AC9E-5AD173F53697}" srcOrd="1" destOrd="0" presId="urn:microsoft.com/office/officeart/2005/8/layout/hierarchy6"/>
    <dgm:cxn modelId="{6407C1AF-20B7-45AD-A13B-D7B389400E56}" type="presParOf" srcId="{628A2C2C-FDC8-4B11-B97B-743AF8966100}" destId="{438DA641-D23D-4996-A012-7BCD7BC4C7FB}" srcOrd="2" destOrd="0" presId="urn:microsoft.com/office/officeart/2005/8/layout/hierarchy6"/>
    <dgm:cxn modelId="{3BAB3FD6-9370-4368-88B5-956DF8A52A28}" type="presParOf" srcId="{628A2C2C-FDC8-4B11-B97B-743AF8966100}" destId="{6298EAC4-548C-417C-A22E-87D163D126AB}" srcOrd="3" destOrd="0" presId="urn:microsoft.com/office/officeart/2005/8/layout/hierarchy6"/>
    <dgm:cxn modelId="{EEBE01AF-BA03-4D64-8998-E6CBE72A6210}" type="presParOf" srcId="{6298EAC4-548C-417C-A22E-87D163D126AB}" destId="{999E5A60-0DEE-4D33-9D17-0928E012BB1F}" srcOrd="0" destOrd="0" presId="urn:microsoft.com/office/officeart/2005/8/layout/hierarchy6"/>
    <dgm:cxn modelId="{DDC30469-63DF-4241-8B59-B75847952E33}" type="presParOf" srcId="{6298EAC4-548C-417C-A22E-87D163D126AB}" destId="{2CC3BF0A-685B-4584-8A44-5686D0711A88}" srcOrd="1" destOrd="0" presId="urn:microsoft.com/office/officeart/2005/8/layout/hierarchy6"/>
    <dgm:cxn modelId="{4159E642-357C-4126-9DA4-EB788932EF2C}" type="presParOf" srcId="{2CC3BF0A-685B-4584-8A44-5686D0711A88}" destId="{34AC174D-566E-4108-83AB-F6394CFF280B}" srcOrd="0" destOrd="0" presId="urn:microsoft.com/office/officeart/2005/8/layout/hierarchy6"/>
    <dgm:cxn modelId="{1492ED61-6A29-4EA5-B0A8-079AAC82F25E}" type="presParOf" srcId="{2CC3BF0A-685B-4584-8A44-5686D0711A88}" destId="{F7DF7242-B914-4386-94EA-7A64E9688BC6}" srcOrd="1" destOrd="0" presId="urn:microsoft.com/office/officeart/2005/8/layout/hierarchy6"/>
    <dgm:cxn modelId="{DD9161C2-AF6C-489E-81F1-D6D61A37D597}" type="presParOf" srcId="{F7DF7242-B914-4386-94EA-7A64E9688BC6}" destId="{0BDCAA62-49D0-4FFE-B336-DD9A374F01AA}" srcOrd="0" destOrd="0" presId="urn:microsoft.com/office/officeart/2005/8/layout/hierarchy6"/>
    <dgm:cxn modelId="{2963CF03-5B2E-4F34-B897-FE21AB7C7A3B}" type="presParOf" srcId="{F7DF7242-B914-4386-94EA-7A64E9688BC6}" destId="{0D1FE447-51C1-4525-B0F3-C187035852DD}" srcOrd="1" destOrd="0" presId="urn:microsoft.com/office/officeart/2005/8/layout/hierarchy6"/>
    <dgm:cxn modelId="{8442FA3F-5996-4429-83D0-9364589C8AB5}" type="presParOf" srcId="{2CC3BF0A-685B-4584-8A44-5686D0711A88}" destId="{92BE1152-2F5C-414D-B3A6-FC61AD83063B}" srcOrd="2" destOrd="0" presId="urn:microsoft.com/office/officeart/2005/8/layout/hierarchy6"/>
    <dgm:cxn modelId="{3CA5ECB1-6D7A-4851-9288-0A3A67BAB853}" type="presParOf" srcId="{2CC3BF0A-685B-4584-8A44-5686D0711A88}" destId="{915ADF29-50A7-4336-BD5B-6394BB70E844}" srcOrd="3" destOrd="0" presId="urn:microsoft.com/office/officeart/2005/8/layout/hierarchy6"/>
    <dgm:cxn modelId="{FDADD8FA-32BD-4FCD-9265-DFF5B91472EA}" type="presParOf" srcId="{915ADF29-50A7-4336-BD5B-6394BB70E844}" destId="{11D7EEB4-F2CE-429C-9654-6557B6D3BEAF}" srcOrd="0" destOrd="0" presId="urn:microsoft.com/office/officeart/2005/8/layout/hierarchy6"/>
    <dgm:cxn modelId="{B5D832B7-A90A-451E-B74B-3E3783B37168}" type="presParOf" srcId="{915ADF29-50A7-4336-BD5B-6394BB70E844}" destId="{8E53FF41-AF96-4A59-B43C-F442E261B296}" srcOrd="1" destOrd="0" presId="urn:microsoft.com/office/officeart/2005/8/layout/hierarchy6"/>
    <dgm:cxn modelId="{1990F880-6035-4287-8DEE-A5C6E5078FE0}" type="presParOf" srcId="{628A2C2C-FDC8-4B11-B97B-743AF8966100}" destId="{77C492DB-E3A9-4A40-9DAD-FC5C7E2066DF}" srcOrd="4" destOrd="0" presId="urn:microsoft.com/office/officeart/2005/8/layout/hierarchy6"/>
    <dgm:cxn modelId="{595B425F-B785-44CB-992D-66A28A8CA8C4}" type="presParOf" srcId="{628A2C2C-FDC8-4B11-B97B-743AF8966100}" destId="{BFA7C569-1F33-4CD2-9CA8-4C45DE87D5C9}" srcOrd="5" destOrd="0" presId="urn:microsoft.com/office/officeart/2005/8/layout/hierarchy6"/>
    <dgm:cxn modelId="{B47FEAB5-3018-426B-BA4D-3148D365446A}" type="presParOf" srcId="{BFA7C569-1F33-4CD2-9CA8-4C45DE87D5C9}" destId="{7DE03E4D-6BED-4040-B0D6-D42EA22F1400}" srcOrd="0" destOrd="0" presId="urn:microsoft.com/office/officeart/2005/8/layout/hierarchy6"/>
    <dgm:cxn modelId="{B4A17C85-AFB9-45AF-9E7C-A23B3D12AB94}" type="presParOf" srcId="{BFA7C569-1F33-4CD2-9CA8-4C45DE87D5C9}" destId="{6A189D6B-447C-4482-83EA-73F33F7679C3}" srcOrd="1" destOrd="0" presId="urn:microsoft.com/office/officeart/2005/8/layout/hierarchy6"/>
    <dgm:cxn modelId="{D3345FD1-7D8F-4DE5-865B-0A12519F2216}" type="presParOf" srcId="{6A189D6B-447C-4482-83EA-73F33F7679C3}" destId="{978B42CF-A760-4F14-8221-562401F0E80F}" srcOrd="0" destOrd="0" presId="urn:microsoft.com/office/officeart/2005/8/layout/hierarchy6"/>
    <dgm:cxn modelId="{42AF6EC7-8016-4D4A-BE39-1B39899F35D7}" type="presParOf" srcId="{6A189D6B-447C-4482-83EA-73F33F7679C3}" destId="{172962A9-3310-4BA5-9714-254BE8F98D46}" srcOrd="1" destOrd="0" presId="urn:microsoft.com/office/officeart/2005/8/layout/hierarchy6"/>
    <dgm:cxn modelId="{5821D411-B4EE-496F-986D-EA0F5C565421}" type="presParOf" srcId="{172962A9-3310-4BA5-9714-254BE8F98D46}" destId="{3C99AAED-B684-4694-96C9-7A82393050F2}" srcOrd="0" destOrd="0" presId="urn:microsoft.com/office/officeart/2005/8/layout/hierarchy6"/>
    <dgm:cxn modelId="{07AF63CA-9814-45F8-AB02-7BB543B80494}" type="presParOf" srcId="{172962A9-3310-4BA5-9714-254BE8F98D46}" destId="{68BF4D2E-997F-4775-9A2B-579E4E3C2BEB}" srcOrd="1" destOrd="0" presId="urn:microsoft.com/office/officeart/2005/8/layout/hierarchy6"/>
    <dgm:cxn modelId="{F9AB8B08-E20E-46EE-80BB-905AC1EE82DA}" type="presParOf" srcId="{6A189D6B-447C-4482-83EA-73F33F7679C3}" destId="{C2254EDE-2B9D-4E1D-9504-D10DFFFC3476}" srcOrd="2" destOrd="0" presId="urn:microsoft.com/office/officeart/2005/8/layout/hierarchy6"/>
    <dgm:cxn modelId="{3D77367F-8295-4F9E-9821-106518DFA125}" type="presParOf" srcId="{6A189D6B-447C-4482-83EA-73F33F7679C3}" destId="{55273885-67D0-4AB9-9606-D2CA567852EE}" srcOrd="3" destOrd="0" presId="urn:microsoft.com/office/officeart/2005/8/layout/hierarchy6"/>
    <dgm:cxn modelId="{595DB859-4D41-4798-A2EA-8DC9A59CA169}" type="presParOf" srcId="{55273885-67D0-4AB9-9606-D2CA567852EE}" destId="{F1FC2BB7-FFEB-443F-B744-4728213CC3B3}" srcOrd="0" destOrd="0" presId="urn:microsoft.com/office/officeart/2005/8/layout/hierarchy6"/>
    <dgm:cxn modelId="{D4CDD90A-E0EC-4917-A426-F64F2DC36B4D}" type="presParOf" srcId="{55273885-67D0-4AB9-9606-D2CA567852EE}" destId="{7A63A389-4F13-4362-A151-D184FA2A5577}" srcOrd="1" destOrd="0" presId="urn:microsoft.com/office/officeart/2005/8/layout/hierarchy6"/>
    <dgm:cxn modelId="{99EA0163-CFBD-4B54-B6BA-A78CCD66BB86}" type="presParOf" srcId="{6AF7DBFC-D790-4DD8-AB8A-25D330052338}" destId="{AE0B9554-4380-4B16-A580-231A771367D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AFA3A0-6AB5-48DA-A826-0F508F2D8798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211F508-57C0-43F5-A1F0-2ECA844DC737}">
      <dgm:prSet phldrT="[Text]" phldr="1"/>
      <dgm:spPr/>
      <dgm:t>
        <a:bodyPr/>
        <a:lstStyle/>
        <a:p>
          <a:endParaRPr lang="de-DE"/>
        </a:p>
      </dgm:t>
    </dgm:pt>
    <dgm:pt modelId="{6D68DE53-5165-4F2E-A387-374577C9ECF0}" type="parTrans" cxnId="{42BDA886-8575-43C1-AA3B-BC8B8D1F6E9D}">
      <dgm:prSet/>
      <dgm:spPr/>
      <dgm:t>
        <a:bodyPr/>
        <a:lstStyle/>
        <a:p>
          <a:endParaRPr lang="de-DE"/>
        </a:p>
      </dgm:t>
    </dgm:pt>
    <dgm:pt modelId="{1C38AE7F-C437-4AAF-87A2-E8F2CE218A78}" type="sibTrans" cxnId="{42BDA886-8575-43C1-AA3B-BC8B8D1F6E9D}">
      <dgm:prSet/>
      <dgm:spPr/>
      <dgm:t>
        <a:bodyPr/>
        <a:lstStyle/>
        <a:p>
          <a:endParaRPr lang="de-DE"/>
        </a:p>
      </dgm:t>
    </dgm:pt>
    <dgm:pt modelId="{CB5FA1DD-1DF8-4C7E-859C-96ED369928F1}">
      <dgm:prSet phldrT="[Text]"/>
      <dgm:spPr/>
      <dgm:t>
        <a:bodyPr/>
        <a:lstStyle/>
        <a:p>
          <a:r>
            <a:rPr lang="de-DE" dirty="0"/>
            <a:t>Aktorik </a:t>
          </a:r>
        </a:p>
      </dgm:t>
    </dgm:pt>
    <dgm:pt modelId="{197F11D5-10A3-4D81-829B-3597E3B1B77D}" type="parTrans" cxnId="{909FFC6E-B7DC-4EC5-AF54-9E9ADEDC2875}">
      <dgm:prSet/>
      <dgm:spPr/>
      <dgm:t>
        <a:bodyPr/>
        <a:lstStyle/>
        <a:p>
          <a:endParaRPr lang="de-DE"/>
        </a:p>
      </dgm:t>
    </dgm:pt>
    <dgm:pt modelId="{998FD88A-7BBF-47C9-A831-6AC421720EC0}" type="sibTrans" cxnId="{909FFC6E-B7DC-4EC5-AF54-9E9ADEDC2875}">
      <dgm:prSet/>
      <dgm:spPr/>
      <dgm:t>
        <a:bodyPr/>
        <a:lstStyle/>
        <a:p>
          <a:endParaRPr lang="de-DE"/>
        </a:p>
      </dgm:t>
    </dgm:pt>
    <dgm:pt modelId="{5A58C6B5-377E-4F44-ABF0-1422A74212AC}">
      <dgm:prSet phldrT="[Text]" phldr="1"/>
      <dgm:spPr/>
      <dgm:t>
        <a:bodyPr/>
        <a:lstStyle/>
        <a:p>
          <a:endParaRPr lang="de-DE"/>
        </a:p>
      </dgm:t>
    </dgm:pt>
    <dgm:pt modelId="{41C2314A-1AD3-48E9-AD70-48F572054D5F}" type="parTrans" cxnId="{A7D913A0-A5BE-4EA2-929A-87AF2B1962CE}">
      <dgm:prSet/>
      <dgm:spPr/>
      <dgm:t>
        <a:bodyPr/>
        <a:lstStyle/>
        <a:p>
          <a:endParaRPr lang="de-DE"/>
        </a:p>
      </dgm:t>
    </dgm:pt>
    <dgm:pt modelId="{2C47B537-1E2E-4DAD-9F75-36E4B723CCB3}" type="sibTrans" cxnId="{A7D913A0-A5BE-4EA2-929A-87AF2B1962CE}">
      <dgm:prSet/>
      <dgm:spPr/>
      <dgm:t>
        <a:bodyPr/>
        <a:lstStyle/>
        <a:p>
          <a:endParaRPr lang="de-DE"/>
        </a:p>
      </dgm:t>
    </dgm:pt>
    <dgm:pt modelId="{E6CB2E71-2B7F-4A5A-AC71-BAF46539AF8B}">
      <dgm:prSet phldrT="[Text]" phldr="1"/>
      <dgm:spPr/>
      <dgm:t>
        <a:bodyPr/>
        <a:lstStyle/>
        <a:p>
          <a:endParaRPr lang="de-DE"/>
        </a:p>
      </dgm:t>
    </dgm:pt>
    <dgm:pt modelId="{8161D6EE-6202-49AC-B0EF-04691C966703}" type="parTrans" cxnId="{1E94ABA4-929C-4791-B04A-FE92DB07AF71}">
      <dgm:prSet/>
      <dgm:spPr/>
      <dgm:t>
        <a:bodyPr/>
        <a:lstStyle/>
        <a:p>
          <a:endParaRPr lang="de-DE"/>
        </a:p>
      </dgm:t>
    </dgm:pt>
    <dgm:pt modelId="{BEEF0951-74FD-428D-8CE3-5D2E54F79DA8}" type="sibTrans" cxnId="{1E94ABA4-929C-4791-B04A-FE92DB07AF71}">
      <dgm:prSet/>
      <dgm:spPr/>
      <dgm:t>
        <a:bodyPr/>
        <a:lstStyle/>
        <a:p>
          <a:endParaRPr lang="de-DE"/>
        </a:p>
      </dgm:t>
    </dgm:pt>
    <dgm:pt modelId="{EB56C794-2F79-475C-A843-416B361DFDA2}">
      <dgm:prSet phldrT="[Text]"/>
      <dgm:spPr/>
      <dgm:t>
        <a:bodyPr/>
        <a:lstStyle/>
        <a:p>
          <a:r>
            <a:rPr lang="de-DE" dirty="0"/>
            <a:t>Energie</a:t>
          </a:r>
        </a:p>
      </dgm:t>
    </dgm:pt>
    <dgm:pt modelId="{97829197-2953-446D-B101-E745C292A8BA}" type="parTrans" cxnId="{15699072-BA6D-4E7F-8828-9AA19D6A7FC9}">
      <dgm:prSet/>
      <dgm:spPr/>
      <dgm:t>
        <a:bodyPr/>
        <a:lstStyle/>
        <a:p>
          <a:endParaRPr lang="de-DE"/>
        </a:p>
      </dgm:t>
    </dgm:pt>
    <dgm:pt modelId="{757C28C9-9A44-437A-91EA-382D061E74B4}" type="sibTrans" cxnId="{15699072-BA6D-4E7F-8828-9AA19D6A7FC9}">
      <dgm:prSet/>
      <dgm:spPr/>
      <dgm:t>
        <a:bodyPr/>
        <a:lstStyle/>
        <a:p>
          <a:endParaRPr lang="de-DE"/>
        </a:p>
      </dgm:t>
    </dgm:pt>
    <dgm:pt modelId="{82D35FED-4A5D-4220-AB6C-9CE447BD91D8}">
      <dgm:prSet phldrT="[Text]" phldr="1"/>
      <dgm:spPr/>
      <dgm:t>
        <a:bodyPr/>
        <a:lstStyle/>
        <a:p>
          <a:endParaRPr lang="de-DE" dirty="0"/>
        </a:p>
      </dgm:t>
    </dgm:pt>
    <dgm:pt modelId="{62281CB9-BEE4-4231-807F-68F4CEED98D7}" type="parTrans" cxnId="{F18300AC-728C-49A6-90CC-E006634E53F0}">
      <dgm:prSet/>
      <dgm:spPr/>
      <dgm:t>
        <a:bodyPr/>
        <a:lstStyle/>
        <a:p>
          <a:endParaRPr lang="de-DE"/>
        </a:p>
      </dgm:t>
    </dgm:pt>
    <dgm:pt modelId="{09BF17AB-0ACF-404D-9E31-275B6B7C763A}" type="sibTrans" cxnId="{F18300AC-728C-49A6-90CC-E006634E53F0}">
      <dgm:prSet/>
      <dgm:spPr/>
      <dgm:t>
        <a:bodyPr/>
        <a:lstStyle/>
        <a:p>
          <a:endParaRPr lang="de-DE"/>
        </a:p>
      </dgm:t>
    </dgm:pt>
    <dgm:pt modelId="{838D20C6-9FA4-457D-8140-0F3EAFB7219F}">
      <dgm:prSet phldrT="[Text]"/>
      <dgm:spPr/>
      <dgm:t>
        <a:bodyPr/>
        <a:lstStyle/>
        <a:p>
          <a:r>
            <a:rPr lang="de-DE" dirty="0"/>
            <a:t>Grundaufbau</a:t>
          </a:r>
        </a:p>
      </dgm:t>
    </dgm:pt>
    <dgm:pt modelId="{CC606593-0F50-4B80-B5F2-66EB816FAEF6}" type="parTrans" cxnId="{9BDDF6EC-35F6-4A00-861D-0765D49AA54E}">
      <dgm:prSet/>
      <dgm:spPr/>
      <dgm:t>
        <a:bodyPr/>
        <a:lstStyle/>
        <a:p>
          <a:endParaRPr lang="de-DE"/>
        </a:p>
      </dgm:t>
    </dgm:pt>
    <dgm:pt modelId="{49C19BD0-C9DB-4717-9BF3-07B7B43559A0}" type="sibTrans" cxnId="{9BDDF6EC-35F6-4A00-861D-0765D49AA54E}">
      <dgm:prSet/>
      <dgm:spPr/>
      <dgm:t>
        <a:bodyPr/>
        <a:lstStyle/>
        <a:p>
          <a:endParaRPr lang="de-DE"/>
        </a:p>
      </dgm:t>
    </dgm:pt>
    <dgm:pt modelId="{E952ACF8-D588-46A2-A746-B5A2F80D7DFC}">
      <dgm:prSet phldrT="[Text]"/>
      <dgm:spPr/>
      <dgm:t>
        <a:bodyPr/>
        <a:lstStyle/>
        <a:p>
          <a:r>
            <a:rPr lang="de-DE" dirty="0"/>
            <a:t>Aufbaukonzept I</a:t>
          </a:r>
        </a:p>
      </dgm:t>
    </dgm:pt>
    <dgm:pt modelId="{D5D22EA2-2F4C-4EA9-81DD-D9AFABA28960}" type="parTrans" cxnId="{16425ABC-DF41-4E6C-8E2E-93D12D2C9E08}">
      <dgm:prSet/>
      <dgm:spPr/>
      <dgm:t>
        <a:bodyPr/>
        <a:lstStyle/>
        <a:p>
          <a:endParaRPr lang="de-DE"/>
        </a:p>
      </dgm:t>
    </dgm:pt>
    <dgm:pt modelId="{4BABC3DD-202B-402E-B77E-C1C076EF239F}" type="sibTrans" cxnId="{16425ABC-DF41-4E6C-8E2E-93D12D2C9E08}">
      <dgm:prSet/>
      <dgm:spPr/>
      <dgm:t>
        <a:bodyPr/>
        <a:lstStyle/>
        <a:p>
          <a:endParaRPr lang="de-DE"/>
        </a:p>
      </dgm:t>
    </dgm:pt>
    <dgm:pt modelId="{08DD75AC-9E7E-4AC5-9B8A-2D3E9296AC23}">
      <dgm:prSet phldrT="[Text]"/>
      <dgm:spPr/>
      <dgm:t>
        <a:bodyPr/>
        <a:lstStyle/>
        <a:p>
          <a:r>
            <a:rPr lang="de-DE" dirty="0"/>
            <a:t>Aufbaukonzept II</a:t>
          </a:r>
        </a:p>
      </dgm:t>
    </dgm:pt>
    <dgm:pt modelId="{7E3A7CCC-30E8-41B6-ACA6-683B34E1F26D}" type="parTrans" cxnId="{E5626ECE-E5F2-4221-9E54-69CEC94C7393}">
      <dgm:prSet/>
      <dgm:spPr/>
      <dgm:t>
        <a:bodyPr/>
        <a:lstStyle/>
        <a:p>
          <a:endParaRPr lang="de-DE"/>
        </a:p>
      </dgm:t>
    </dgm:pt>
    <dgm:pt modelId="{B7F29129-E81B-4B64-8930-AE9850CF72F7}" type="sibTrans" cxnId="{E5626ECE-E5F2-4221-9E54-69CEC94C7393}">
      <dgm:prSet/>
      <dgm:spPr/>
      <dgm:t>
        <a:bodyPr/>
        <a:lstStyle/>
        <a:p>
          <a:endParaRPr lang="de-DE"/>
        </a:p>
      </dgm:t>
    </dgm:pt>
    <dgm:pt modelId="{EA48827E-89C4-4796-8DAC-EC1FC647AEEC}">
      <dgm:prSet phldrT="[Text]"/>
      <dgm:spPr/>
      <dgm:t>
        <a:bodyPr/>
        <a:lstStyle/>
        <a:p>
          <a:r>
            <a:rPr lang="de-DE" dirty="0"/>
            <a:t>Sensorik</a:t>
          </a:r>
        </a:p>
      </dgm:t>
    </dgm:pt>
    <dgm:pt modelId="{FAD0310F-1C23-4868-A300-D4A9048C2ECC}" type="parTrans" cxnId="{C28D81B0-B028-42B5-8500-0C9CA26C2FCC}">
      <dgm:prSet/>
      <dgm:spPr/>
      <dgm:t>
        <a:bodyPr/>
        <a:lstStyle/>
        <a:p>
          <a:endParaRPr lang="de-DE"/>
        </a:p>
      </dgm:t>
    </dgm:pt>
    <dgm:pt modelId="{7300EBCF-53D5-488E-AA59-21C6E09A9D68}" type="sibTrans" cxnId="{C28D81B0-B028-42B5-8500-0C9CA26C2FCC}">
      <dgm:prSet/>
      <dgm:spPr/>
      <dgm:t>
        <a:bodyPr/>
        <a:lstStyle/>
        <a:p>
          <a:endParaRPr lang="de-DE"/>
        </a:p>
      </dgm:t>
    </dgm:pt>
    <dgm:pt modelId="{E90EDAF9-BFB6-46B2-B239-EC1B2C3D421C}" type="pres">
      <dgm:prSet presAssocID="{AEAFA3A0-6AB5-48DA-A826-0F508F2D879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BE04720-5695-410E-A4D8-05E7E8454A54}" type="pres">
      <dgm:prSet presAssocID="{AEAFA3A0-6AB5-48DA-A826-0F508F2D8798}" presName="hierFlow" presStyleCnt="0"/>
      <dgm:spPr/>
    </dgm:pt>
    <dgm:pt modelId="{05ABCB8F-8A0E-49C3-9AF2-5F66928F1FB2}" type="pres">
      <dgm:prSet presAssocID="{AEAFA3A0-6AB5-48DA-A826-0F508F2D8798}" presName="firstBuf" presStyleCnt="0"/>
      <dgm:spPr/>
    </dgm:pt>
    <dgm:pt modelId="{F464BCD0-D61C-4AB6-8573-777520C733F1}" type="pres">
      <dgm:prSet presAssocID="{AEAFA3A0-6AB5-48DA-A826-0F508F2D879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2E6EA37-737C-4543-ABF6-0DB1CEA03E28}" type="pres">
      <dgm:prSet presAssocID="{C211F508-57C0-43F5-A1F0-2ECA844DC737}" presName="Name14" presStyleCnt="0"/>
      <dgm:spPr/>
    </dgm:pt>
    <dgm:pt modelId="{BA42916D-B15E-4277-A0BB-E2B9D58487B0}" type="pres">
      <dgm:prSet presAssocID="{C211F508-57C0-43F5-A1F0-2ECA844DC737}" presName="level1Shape" presStyleLbl="node0" presStyleIdx="0" presStyleCnt="1">
        <dgm:presLayoutVars>
          <dgm:chPref val="3"/>
        </dgm:presLayoutVars>
      </dgm:prSet>
      <dgm:spPr/>
    </dgm:pt>
    <dgm:pt modelId="{4A1E80A6-8284-431F-83E2-7DCDE7165645}" type="pres">
      <dgm:prSet presAssocID="{C211F508-57C0-43F5-A1F0-2ECA844DC737}" presName="hierChild2" presStyleCnt="0"/>
      <dgm:spPr/>
    </dgm:pt>
    <dgm:pt modelId="{418BE291-22E4-4088-9408-7931A4665829}" type="pres">
      <dgm:prSet presAssocID="{197F11D5-10A3-4D81-829B-3597E3B1B77D}" presName="Name19" presStyleLbl="parChTrans1D2" presStyleIdx="0" presStyleCnt="3"/>
      <dgm:spPr/>
    </dgm:pt>
    <dgm:pt modelId="{38EA8D81-30F0-4C78-A8D3-A814E31057A9}" type="pres">
      <dgm:prSet presAssocID="{CB5FA1DD-1DF8-4C7E-859C-96ED369928F1}" presName="Name21" presStyleCnt="0"/>
      <dgm:spPr/>
    </dgm:pt>
    <dgm:pt modelId="{5B9EFC78-9218-4399-AEAB-1B73797727B7}" type="pres">
      <dgm:prSet presAssocID="{CB5FA1DD-1DF8-4C7E-859C-96ED369928F1}" presName="level2Shape" presStyleLbl="node2" presStyleIdx="0" presStyleCnt="3"/>
      <dgm:spPr/>
    </dgm:pt>
    <dgm:pt modelId="{2C6AC1A9-9C60-470C-871C-652F8A43EAD1}" type="pres">
      <dgm:prSet presAssocID="{CB5FA1DD-1DF8-4C7E-859C-96ED369928F1}" presName="hierChild3" presStyleCnt="0"/>
      <dgm:spPr/>
    </dgm:pt>
    <dgm:pt modelId="{80A966F8-F708-4B15-AD38-963F93763CEA}" type="pres">
      <dgm:prSet presAssocID="{41C2314A-1AD3-48E9-AD70-48F572054D5F}" presName="Name19" presStyleLbl="parChTrans1D3" presStyleIdx="0" presStyleCnt="3"/>
      <dgm:spPr/>
    </dgm:pt>
    <dgm:pt modelId="{C1DB8A8C-2F4C-4F34-84E3-73571E9BE847}" type="pres">
      <dgm:prSet presAssocID="{5A58C6B5-377E-4F44-ABF0-1422A74212AC}" presName="Name21" presStyleCnt="0"/>
      <dgm:spPr/>
    </dgm:pt>
    <dgm:pt modelId="{A6E9AC03-4567-4D1C-A0B0-D591E6FE6FBC}" type="pres">
      <dgm:prSet presAssocID="{5A58C6B5-377E-4F44-ABF0-1422A74212AC}" presName="level2Shape" presStyleLbl="node3" presStyleIdx="0" presStyleCnt="3"/>
      <dgm:spPr/>
    </dgm:pt>
    <dgm:pt modelId="{C162D8F5-4970-4B66-9C9A-5035E178858A}" type="pres">
      <dgm:prSet presAssocID="{5A58C6B5-377E-4F44-ABF0-1422A74212AC}" presName="hierChild3" presStyleCnt="0"/>
      <dgm:spPr/>
    </dgm:pt>
    <dgm:pt modelId="{C8AB2CA1-8443-41DE-9397-96410BC3F41D}" type="pres">
      <dgm:prSet presAssocID="{8161D6EE-6202-49AC-B0EF-04691C966703}" presName="Name19" presStyleLbl="parChTrans1D3" presStyleIdx="1" presStyleCnt="3"/>
      <dgm:spPr/>
    </dgm:pt>
    <dgm:pt modelId="{8C4B5B0A-81B6-4C75-98C2-47633D469018}" type="pres">
      <dgm:prSet presAssocID="{E6CB2E71-2B7F-4A5A-AC71-BAF46539AF8B}" presName="Name21" presStyleCnt="0"/>
      <dgm:spPr/>
    </dgm:pt>
    <dgm:pt modelId="{29AAC89D-441C-4A80-8D63-5DC622A2496C}" type="pres">
      <dgm:prSet presAssocID="{E6CB2E71-2B7F-4A5A-AC71-BAF46539AF8B}" presName="level2Shape" presStyleLbl="node3" presStyleIdx="1" presStyleCnt="3"/>
      <dgm:spPr/>
    </dgm:pt>
    <dgm:pt modelId="{7CAACFC1-DA94-4188-A571-2A656C3826BE}" type="pres">
      <dgm:prSet presAssocID="{E6CB2E71-2B7F-4A5A-AC71-BAF46539AF8B}" presName="hierChild3" presStyleCnt="0"/>
      <dgm:spPr/>
    </dgm:pt>
    <dgm:pt modelId="{34339161-976E-4E69-86DB-89EEB2244BF2}" type="pres">
      <dgm:prSet presAssocID="{97829197-2953-446D-B101-E745C292A8BA}" presName="Name19" presStyleLbl="parChTrans1D2" presStyleIdx="1" presStyleCnt="3"/>
      <dgm:spPr/>
    </dgm:pt>
    <dgm:pt modelId="{7C06EADB-EA23-435A-998E-BED2944F9A4B}" type="pres">
      <dgm:prSet presAssocID="{EB56C794-2F79-475C-A843-416B361DFDA2}" presName="Name21" presStyleCnt="0"/>
      <dgm:spPr/>
    </dgm:pt>
    <dgm:pt modelId="{53DACF25-7497-46B5-97E2-79333D60E76A}" type="pres">
      <dgm:prSet presAssocID="{EB56C794-2F79-475C-A843-416B361DFDA2}" presName="level2Shape" presStyleLbl="node2" presStyleIdx="1" presStyleCnt="3"/>
      <dgm:spPr/>
    </dgm:pt>
    <dgm:pt modelId="{1726661F-97DB-4EA8-9C78-0C6B8D188562}" type="pres">
      <dgm:prSet presAssocID="{EB56C794-2F79-475C-A843-416B361DFDA2}" presName="hierChild3" presStyleCnt="0"/>
      <dgm:spPr/>
    </dgm:pt>
    <dgm:pt modelId="{42492783-72A7-4C0E-A27A-42DF9F26C0DE}" type="pres">
      <dgm:prSet presAssocID="{62281CB9-BEE4-4231-807F-68F4CEED98D7}" presName="Name19" presStyleLbl="parChTrans1D3" presStyleIdx="2" presStyleCnt="3"/>
      <dgm:spPr/>
    </dgm:pt>
    <dgm:pt modelId="{9DC24E66-935C-403E-9BF2-A26188F98E98}" type="pres">
      <dgm:prSet presAssocID="{82D35FED-4A5D-4220-AB6C-9CE447BD91D8}" presName="Name21" presStyleCnt="0"/>
      <dgm:spPr/>
    </dgm:pt>
    <dgm:pt modelId="{F31D5E9E-3825-4612-8973-7AE53B11A1EB}" type="pres">
      <dgm:prSet presAssocID="{82D35FED-4A5D-4220-AB6C-9CE447BD91D8}" presName="level2Shape" presStyleLbl="node3" presStyleIdx="2" presStyleCnt="3"/>
      <dgm:spPr/>
    </dgm:pt>
    <dgm:pt modelId="{F4358F3C-968C-4EC4-8067-491F7EBC0730}" type="pres">
      <dgm:prSet presAssocID="{82D35FED-4A5D-4220-AB6C-9CE447BD91D8}" presName="hierChild3" presStyleCnt="0"/>
      <dgm:spPr/>
    </dgm:pt>
    <dgm:pt modelId="{CD2860B2-C215-435F-A4C3-892488249CE4}" type="pres">
      <dgm:prSet presAssocID="{FAD0310F-1C23-4868-A300-D4A9048C2ECC}" presName="Name19" presStyleLbl="parChTrans1D2" presStyleIdx="2" presStyleCnt="3"/>
      <dgm:spPr/>
    </dgm:pt>
    <dgm:pt modelId="{A020483F-DA1A-424D-A642-3A85BDDD5E1E}" type="pres">
      <dgm:prSet presAssocID="{EA48827E-89C4-4796-8DAC-EC1FC647AEEC}" presName="Name21" presStyleCnt="0"/>
      <dgm:spPr/>
    </dgm:pt>
    <dgm:pt modelId="{8972DB1F-E0C4-4055-A604-8EE427BDC005}" type="pres">
      <dgm:prSet presAssocID="{EA48827E-89C4-4796-8DAC-EC1FC647AEEC}" presName="level2Shape" presStyleLbl="node2" presStyleIdx="2" presStyleCnt="3"/>
      <dgm:spPr/>
    </dgm:pt>
    <dgm:pt modelId="{4E6EFC3B-C108-4945-917E-230A108A5311}" type="pres">
      <dgm:prSet presAssocID="{EA48827E-89C4-4796-8DAC-EC1FC647AEEC}" presName="hierChild3" presStyleCnt="0"/>
      <dgm:spPr/>
    </dgm:pt>
    <dgm:pt modelId="{247AF52E-6E04-41F4-9F37-3DB165ED6E35}" type="pres">
      <dgm:prSet presAssocID="{AEAFA3A0-6AB5-48DA-A826-0F508F2D8798}" presName="bgShapesFlow" presStyleCnt="0"/>
      <dgm:spPr/>
    </dgm:pt>
    <dgm:pt modelId="{0C0080FA-50A1-4628-9E5C-A62D9EFF0B4A}" type="pres">
      <dgm:prSet presAssocID="{838D20C6-9FA4-457D-8140-0F3EAFB7219F}" presName="rectComp" presStyleCnt="0"/>
      <dgm:spPr/>
    </dgm:pt>
    <dgm:pt modelId="{42B28B90-B346-42B8-A7C1-E3788C597737}" type="pres">
      <dgm:prSet presAssocID="{838D20C6-9FA4-457D-8140-0F3EAFB7219F}" presName="bgRect" presStyleLbl="bgShp" presStyleIdx="0" presStyleCnt="3"/>
      <dgm:spPr/>
    </dgm:pt>
    <dgm:pt modelId="{CA3B581C-2CC9-4399-8AF5-B842558373A4}" type="pres">
      <dgm:prSet presAssocID="{838D20C6-9FA4-457D-8140-0F3EAFB7219F}" presName="bgRectTx" presStyleLbl="bgShp" presStyleIdx="0" presStyleCnt="3">
        <dgm:presLayoutVars>
          <dgm:bulletEnabled val="1"/>
        </dgm:presLayoutVars>
      </dgm:prSet>
      <dgm:spPr/>
    </dgm:pt>
    <dgm:pt modelId="{10060D95-5850-4DE4-8884-6757C2690F6E}" type="pres">
      <dgm:prSet presAssocID="{838D20C6-9FA4-457D-8140-0F3EAFB7219F}" presName="spComp" presStyleCnt="0"/>
      <dgm:spPr/>
    </dgm:pt>
    <dgm:pt modelId="{F4D392E1-0206-4C2E-8C76-7C83F9A06D7B}" type="pres">
      <dgm:prSet presAssocID="{838D20C6-9FA4-457D-8140-0F3EAFB7219F}" presName="vSp" presStyleCnt="0"/>
      <dgm:spPr/>
    </dgm:pt>
    <dgm:pt modelId="{A15F7F2F-559F-42B6-BAB4-FBFD0008121D}" type="pres">
      <dgm:prSet presAssocID="{E952ACF8-D588-46A2-A746-B5A2F80D7DFC}" presName="rectComp" presStyleCnt="0"/>
      <dgm:spPr/>
    </dgm:pt>
    <dgm:pt modelId="{F22BA245-B652-45F4-B319-6A62DFCA38E3}" type="pres">
      <dgm:prSet presAssocID="{E952ACF8-D588-46A2-A746-B5A2F80D7DFC}" presName="bgRect" presStyleLbl="bgShp" presStyleIdx="1" presStyleCnt="3"/>
      <dgm:spPr/>
    </dgm:pt>
    <dgm:pt modelId="{2845659F-C693-4FDA-A7E9-300C6C756253}" type="pres">
      <dgm:prSet presAssocID="{E952ACF8-D588-46A2-A746-B5A2F80D7DFC}" presName="bgRectTx" presStyleLbl="bgShp" presStyleIdx="1" presStyleCnt="3">
        <dgm:presLayoutVars>
          <dgm:bulletEnabled val="1"/>
        </dgm:presLayoutVars>
      </dgm:prSet>
      <dgm:spPr/>
    </dgm:pt>
    <dgm:pt modelId="{D34F8D45-BC00-47DC-B44B-48C5914AE528}" type="pres">
      <dgm:prSet presAssocID="{E952ACF8-D588-46A2-A746-B5A2F80D7DFC}" presName="spComp" presStyleCnt="0"/>
      <dgm:spPr/>
    </dgm:pt>
    <dgm:pt modelId="{E392C1F5-F74A-46E1-9D39-368912905835}" type="pres">
      <dgm:prSet presAssocID="{E952ACF8-D588-46A2-A746-B5A2F80D7DFC}" presName="vSp" presStyleCnt="0"/>
      <dgm:spPr/>
    </dgm:pt>
    <dgm:pt modelId="{E3F637C2-5651-4498-9146-ABE959AB5D35}" type="pres">
      <dgm:prSet presAssocID="{08DD75AC-9E7E-4AC5-9B8A-2D3E9296AC23}" presName="rectComp" presStyleCnt="0"/>
      <dgm:spPr/>
    </dgm:pt>
    <dgm:pt modelId="{0161F768-A6A5-4266-9353-D35D1FDEA453}" type="pres">
      <dgm:prSet presAssocID="{08DD75AC-9E7E-4AC5-9B8A-2D3E9296AC23}" presName="bgRect" presStyleLbl="bgShp" presStyleIdx="2" presStyleCnt="3"/>
      <dgm:spPr/>
    </dgm:pt>
    <dgm:pt modelId="{F7F87350-5F63-4CF5-9229-202D5B5E423F}" type="pres">
      <dgm:prSet presAssocID="{08DD75AC-9E7E-4AC5-9B8A-2D3E9296AC23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5DCA2703-EA36-444D-ACBC-FF3B9B398EEC}" type="presOf" srcId="{EB56C794-2F79-475C-A843-416B361DFDA2}" destId="{53DACF25-7497-46B5-97E2-79333D60E76A}" srcOrd="0" destOrd="0" presId="urn:microsoft.com/office/officeart/2005/8/layout/hierarchy6"/>
    <dgm:cxn modelId="{80C1DF06-7542-40CF-B128-A64ECE3F8D4C}" type="presOf" srcId="{8161D6EE-6202-49AC-B0EF-04691C966703}" destId="{C8AB2CA1-8443-41DE-9397-96410BC3F41D}" srcOrd="0" destOrd="0" presId="urn:microsoft.com/office/officeart/2005/8/layout/hierarchy6"/>
    <dgm:cxn modelId="{6FF40318-DE51-40F6-B3D1-9C25C5605687}" type="presOf" srcId="{97829197-2953-446D-B101-E745C292A8BA}" destId="{34339161-976E-4E69-86DB-89EEB2244BF2}" srcOrd="0" destOrd="0" presId="urn:microsoft.com/office/officeart/2005/8/layout/hierarchy6"/>
    <dgm:cxn modelId="{79DF331A-13D4-4AFC-8BE3-8185CA20A17B}" type="presOf" srcId="{41C2314A-1AD3-48E9-AD70-48F572054D5F}" destId="{80A966F8-F708-4B15-AD38-963F93763CEA}" srcOrd="0" destOrd="0" presId="urn:microsoft.com/office/officeart/2005/8/layout/hierarchy6"/>
    <dgm:cxn modelId="{332B401E-072A-41C0-A4C7-DBE7D03DDDB5}" type="presOf" srcId="{EA48827E-89C4-4796-8DAC-EC1FC647AEEC}" destId="{8972DB1F-E0C4-4055-A604-8EE427BDC005}" srcOrd="0" destOrd="0" presId="urn:microsoft.com/office/officeart/2005/8/layout/hierarchy6"/>
    <dgm:cxn modelId="{7D00BB3E-DA9F-4013-84EC-A89211913DA9}" type="presOf" srcId="{838D20C6-9FA4-457D-8140-0F3EAFB7219F}" destId="{42B28B90-B346-42B8-A7C1-E3788C597737}" srcOrd="0" destOrd="0" presId="urn:microsoft.com/office/officeart/2005/8/layout/hierarchy6"/>
    <dgm:cxn modelId="{387F7846-861C-45D9-B62B-DC3B5F74A07D}" type="presOf" srcId="{5A58C6B5-377E-4F44-ABF0-1422A74212AC}" destId="{A6E9AC03-4567-4D1C-A0B0-D591E6FE6FBC}" srcOrd="0" destOrd="0" presId="urn:microsoft.com/office/officeart/2005/8/layout/hierarchy6"/>
    <dgm:cxn modelId="{909FFC6E-B7DC-4EC5-AF54-9E9ADEDC2875}" srcId="{C211F508-57C0-43F5-A1F0-2ECA844DC737}" destId="{CB5FA1DD-1DF8-4C7E-859C-96ED369928F1}" srcOrd="0" destOrd="0" parTransId="{197F11D5-10A3-4D81-829B-3597E3B1B77D}" sibTransId="{998FD88A-7BBF-47C9-A831-6AC421720EC0}"/>
    <dgm:cxn modelId="{15699072-BA6D-4E7F-8828-9AA19D6A7FC9}" srcId="{C211F508-57C0-43F5-A1F0-2ECA844DC737}" destId="{EB56C794-2F79-475C-A843-416B361DFDA2}" srcOrd="1" destOrd="0" parTransId="{97829197-2953-446D-B101-E745C292A8BA}" sibTransId="{757C28C9-9A44-437A-91EA-382D061E74B4}"/>
    <dgm:cxn modelId="{090DC573-0957-48EC-A03E-81AD08DBFD82}" type="presOf" srcId="{E952ACF8-D588-46A2-A746-B5A2F80D7DFC}" destId="{F22BA245-B652-45F4-B319-6A62DFCA38E3}" srcOrd="0" destOrd="0" presId="urn:microsoft.com/office/officeart/2005/8/layout/hierarchy6"/>
    <dgm:cxn modelId="{0D18707D-2942-4574-815F-7C075C0ED449}" type="presOf" srcId="{E6CB2E71-2B7F-4A5A-AC71-BAF46539AF8B}" destId="{29AAC89D-441C-4A80-8D63-5DC622A2496C}" srcOrd="0" destOrd="0" presId="urn:microsoft.com/office/officeart/2005/8/layout/hierarchy6"/>
    <dgm:cxn modelId="{B7750881-8AEC-470C-B316-17F529BEBE40}" type="presOf" srcId="{08DD75AC-9E7E-4AC5-9B8A-2D3E9296AC23}" destId="{F7F87350-5F63-4CF5-9229-202D5B5E423F}" srcOrd="1" destOrd="0" presId="urn:microsoft.com/office/officeart/2005/8/layout/hierarchy6"/>
    <dgm:cxn modelId="{42BDA886-8575-43C1-AA3B-BC8B8D1F6E9D}" srcId="{AEAFA3A0-6AB5-48DA-A826-0F508F2D8798}" destId="{C211F508-57C0-43F5-A1F0-2ECA844DC737}" srcOrd="0" destOrd="0" parTransId="{6D68DE53-5165-4F2E-A387-374577C9ECF0}" sibTransId="{1C38AE7F-C437-4AAF-87A2-E8F2CE218A78}"/>
    <dgm:cxn modelId="{A7D913A0-A5BE-4EA2-929A-87AF2B1962CE}" srcId="{CB5FA1DD-1DF8-4C7E-859C-96ED369928F1}" destId="{5A58C6B5-377E-4F44-ABF0-1422A74212AC}" srcOrd="0" destOrd="0" parTransId="{41C2314A-1AD3-48E9-AD70-48F572054D5F}" sibTransId="{2C47B537-1E2E-4DAD-9F75-36E4B723CCB3}"/>
    <dgm:cxn modelId="{1E94ABA4-929C-4791-B04A-FE92DB07AF71}" srcId="{CB5FA1DD-1DF8-4C7E-859C-96ED369928F1}" destId="{E6CB2E71-2B7F-4A5A-AC71-BAF46539AF8B}" srcOrd="1" destOrd="0" parTransId="{8161D6EE-6202-49AC-B0EF-04691C966703}" sibTransId="{BEEF0951-74FD-428D-8CE3-5D2E54F79DA8}"/>
    <dgm:cxn modelId="{9D3F16A5-695A-4997-AEE4-454DE4A997CB}" type="presOf" srcId="{C211F508-57C0-43F5-A1F0-2ECA844DC737}" destId="{BA42916D-B15E-4277-A0BB-E2B9D58487B0}" srcOrd="0" destOrd="0" presId="urn:microsoft.com/office/officeart/2005/8/layout/hierarchy6"/>
    <dgm:cxn modelId="{F18300AC-728C-49A6-90CC-E006634E53F0}" srcId="{EB56C794-2F79-475C-A843-416B361DFDA2}" destId="{82D35FED-4A5D-4220-AB6C-9CE447BD91D8}" srcOrd="0" destOrd="0" parTransId="{62281CB9-BEE4-4231-807F-68F4CEED98D7}" sibTransId="{09BF17AB-0ACF-404D-9E31-275B6B7C763A}"/>
    <dgm:cxn modelId="{C28D81B0-B028-42B5-8500-0C9CA26C2FCC}" srcId="{C211F508-57C0-43F5-A1F0-2ECA844DC737}" destId="{EA48827E-89C4-4796-8DAC-EC1FC647AEEC}" srcOrd="2" destOrd="0" parTransId="{FAD0310F-1C23-4868-A300-D4A9048C2ECC}" sibTransId="{7300EBCF-53D5-488E-AA59-21C6E09A9D68}"/>
    <dgm:cxn modelId="{7B10E8B7-2B78-47BC-841C-B5F3B507417B}" type="presOf" srcId="{CB5FA1DD-1DF8-4C7E-859C-96ED369928F1}" destId="{5B9EFC78-9218-4399-AEAB-1B73797727B7}" srcOrd="0" destOrd="0" presId="urn:microsoft.com/office/officeart/2005/8/layout/hierarchy6"/>
    <dgm:cxn modelId="{16425ABC-DF41-4E6C-8E2E-93D12D2C9E08}" srcId="{AEAFA3A0-6AB5-48DA-A826-0F508F2D8798}" destId="{E952ACF8-D588-46A2-A746-B5A2F80D7DFC}" srcOrd="2" destOrd="0" parTransId="{D5D22EA2-2F4C-4EA9-81DD-D9AFABA28960}" sibTransId="{4BABC3DD-202B-402E-B77E-C1C076EF239F}"/>
    <dgm:cxn modelId="{752CA2BD-6774-421F-A6F5-0F1BB23B433D}" type="presOf" srcId="{838D20C6-9FA4-457D-8140-0F3EAFB7219F}" destId="{CA3B581C-2CC9-4399-8AF5-B842558373A4}" srcOrd="1" destOrd="0" presId="urn:microsoft.com/office/officeart/2005/8/layout/hierarchy6"/>
    <dgm:cxn modelId="{E92866BF-FEB2-4BE2-80E9-A27D0FED44F3}" type="presOf" srcId="{197F11D5-10A3-4D81-829B-3597E3B1B77D}" destId="{418BE291-22E4-4088-9408-7931A4665829}" srcOrd="0" destOrd="0" presId="urn:microsoft.com/office/officeart/2005/8/layout/hierarchy6"/>
    <dgm:cxn modelId="{43E533CA-009F-4B09-A03C-85718CF8F459}" type="presOf" srcId="{82D35FED-4A5D-4220-AB6C-9CE447BD91D8}" destId="{F31D5E9E-3825-4612-8973-7AE53B11A1EB}" srcOrd="0" destOrd="0" presId="urn:microsoft.com/office/officeart/2005/8/layout/hierarchy6"/>
    <dgm:cxn modelId="{E5626ECE-E5F2-4221-9E54-69CEC94C7393}" srcId="{AEAFA3A0-6AB5-48DA-A826-0F508F2D8798}" destId="{08DD75AC-9E7E-4AC5-9B8A-2D3E9296AC23}" srcOrd="3" destOrd="0" parTransId="{7E3A7CCC-30E8-41B6-ACA6-683B34E1F26D}" sibTransId="{B7F29129-E81B-4B64-8930-AE9850CF72F7}"/>
    <dgm:cxn modelId="{4C1101DF-917E-4650-A8F0-9156526A94C2}" type="presOf" srcId="{62281CB9-BEE4-4231-807F-68F4CEED98D7}" destId="{42492783-72A7-4C0E-A27A-42DF9F26C0DE}" srcOrd="0" destOrd="0" presId="urn:microsoft.com/office/officeart/2005/8/layout/hierarchy6"/>
    <dgm:cxn modelId="{B096F5E3-6727-4D98-9F42-197DB44755E2}" type="presOf" srcId="{FAD0310F-1C23-4868-A300-D4A9048C2ECC}" destId="{CD2860B2-C215-435F-A4C3-892488249CE4}" srcOrd="0" destOrd="0" presId="urn:microsoft.com/office/officeart/2005/8/layout/hierarchy6"/>
    <dgm:cxn modelId="{4BCF6EE9-A9CC-40C4-B88F-F69D5464725B}" type="presOf" srcId="{08DD75AC-9E7E-4AC5-9B8A-2D3E9296AC23}" destId="{0161F768-A6A5-4266-9353-D35D1FDEA453}" srcOrd="0" destOrd="0" presId="urn:microsoft.com/office/officeart/2005/8/layout/hierarchy6"/>
    <dgm:cxn modelId="{9BDDF6EC-35F6-4A00-861D-0765D49AA54E}" srcId="{AEAFA3A0-6AB5-48DA-A826-0F508F2D8798}" destId="{838D20C6-9FA4-457D-8140-0F3EAFB7219F}" srcOrd="1" destOrd="0" parTransId="{CC606593-0F50-4B80-B5F2-66EB816FAEF6}" sibTransId="{49C19BD0-C9DB-4717-9BF3-07B7B43559A0}"/>
    <dgm:cxn modelId="{83D817F4-D72B-4117-8C6C-69913428E39B}" type="presOf" srcId="{E952ACF8-D588-46A2-A746-B5A2F80D7DFC}" destId="{2845659F-C693-4FDA-A7E9-300C6C756253}" srcOrd="1" destOrd="0" presId="urn:microsoft.com/office/officeart/2005/8/layout/hierarchy6"/>
    <dgm:cxn modelId="{D5B659F7-ABC9-4EB9-949A-BC82D41FC5F1}" type="presOf" srcId="{AEAFA3A0-6AB5-48DA-A826-0F508F2D8798}" destId="{E90EDAF9-BFB6-46B2-B239-EC1B2C3D421C}" srcOrd="0" destOrd="0" presId="urn:microsoft.com/office/officeart/2005/8/layout/hierarchy6"/>
    <dgm:cxn modelId="{C291046D-8C1E-4965-95AE-E3BD05282C72}" type="presParOf" srcId="{E90EDAF9-BFB6-46B2-B239-EC1B2C3D421C}" destId="{6BE04720-5695-410E-A4D8-05E7E8454A54}" srcOrd="0" destOrd="0" presId="urn:microsoft.com/office/officeart/2005/8/layout/hierarchy6"/>
    <dgm:cxn modelId="{2E2F6683-E7D9-4963-A7C0-284B93D6D34D}" type="presParOf" srcId="{6BE04720-5695-410E-A4D8-05E7E8454A54}" destId="{05ABCB8F-8A0E-49C3-9AF2-5F66928F1FB2}" srcOrd="0" destOrd="0" presId="urn:microsoft.com/office/officeart/2005/8/layout/hierarchy6"/>
    <dgm:cxn modelId="{F84786D1-219A-4B04-8D7A-1B0222EEAB21}" type="presParOf" srcId="{6BE04720-5695-410E-A4D8-05E7E8454A54}" destId="{F464BCD0-D61C-4AB6-8573-777520C733F1}" srcOrd="1" destOrd="0" presId="urn:microsoft.com/office/officeart/2005/8/layout/hierarchy6"/>
    <dgm:cxn modelId="{C377E2D1-E1BC-4B58-8826-EF712A8D3FC3}" type="presParOf" srcId="{F464BCD0-D61C-4AB6-8573-777520C733F1}" destId="{F2E6EA37-737C-4543-ABF6-0DB1CEA03E28}" srcOrd="0" destOrd="0" presId="urn:microsoft.com/office/officeart/2005/8/layout/hierarchy6"/>
    <dgm:cxn modelId="{035B0004-53EE-4DDB-9D0A-DEEC7A0FC846}" type="presParOf" srcId="{F2E6EA37-737C-4543-ABF6-0DB1CEA03E28}" destId="{BA42916D-B15E-4277-A0BB-E2B9D58487B0}" srcOrd="0" destOrd="0" presId="urn:microsoft.com/office/officeart/2005/8/layout/hierarchy6"/>
    <dgm:cxn modelId="{8FEB2BEE-FECF-4299-AE17-5AD5AD7B7BE1}" type="presParOf" srcId="{F2E6EA37-737C-4543-ABF6-0DB1CEA03E28}" destId="{4A1E80A6-8284-431F-83E2-7DCDE7165645}" srcOrd="1" destOrd="0" presId="urn:microsoft.com/office/officeart/2005/8/layout/hierarchy6"/>
    <dgm:cxn modelId="{9B65E2BC-14F7-4CB0-BC06-D267A03709D3}" type="presParOf" srcId="{4A1E80A6-8284-431F-83E2-7DCDE7165645}" destId="{418BE291-22E4-4088-9408-7931A4665829}" srcOrd="0" destOrd="0" presId="urn:microsoft.com/office/officeart/2005/8/layout/hierarchy6"/>
    <dgm:cxn modelId="{FC22C10D-B4EA-42B2-A60D-297DBC2B645C}" type="presParOf" srcId="{4A1E80A6-8284-431F-83E2-7DCDE7165645}" destId="{38EA8D81-30F0-4C78-A8D3-A814E31057A9}" srcOrd="1" destOrd="0" presId="urn:microsoft.com/office/officeart/2005/8/layout/hierarchy6"/>
    <dgm:cxn modelId="{317F15F1-82F4-4562-B730-DC90E098D7F4}" type="presParOf" srcId="{38EA8D81-30F0-4C78-A8D3-A814E31057A9}" destId="{5B9EFC78-9218-4399-AEAB-1B73797727B7}" srcOrd="0" destOrd="0" presId="urn:microsoft.com/office/officeart/2005/8/layout/hierarchy6"/>
    <dgm:cxn modelId="{123B8F1C-ADC5-421B-82CB-94552B9CBFFF}" type="presParOf" srcId="{38EA8D81-30F0-4C78-A8D3-A814E31057A9}" destId="{2C6AC1A9-9C60-470C-871C-652F8A43EAD1}" srcOrd="1" destOrd="0" presId="urn:microsoft.com/office/officeart/2005/8/layout/hierarchy6"/>
    <dgm:cxn modelId="{09BEE9CD-289E-4460-87AF-357BA6AE658B}" type="presParOf" srcId="{2C6AC1A9-9C60-470C-871C-652F8A43EAD1}" destId="{80A966F8-F708-4B15-AD38-963F93763CEA}" srcOrd="0" destOrd="0" presId="urn:microsoft.com/office/officeart/2005/8/layout/hierarchy6"/>
    <dgm:cxn modelId="{C7E6BD1F-D3C7-4A32-9447-4296CC331DDF}" type="presParOf" srcId="{2C6AC1A9-9C60-470C-871C-652F8A43EAD1}" destId="{C1DB8A8C-2F4C-4F34-84E3-73571E9BE847}" srcOrd="1" destOrd="0" presId="urn:microsoft.com/office/officeart/2005/8/layout/hierarchy6"/>
    <dgm:cxn modelId="{FC41852A-7376-4BC5-8307-55D53212541A}" type="presParOf" srcId="{C1DB8A8C-2F4C-4F34-84E3-73571E9BE847}" destId="{A6E9AC03-4567-4D1C-A0B0-D591E6FE6FBC}" srcOrd="0" destOrd="0" presId="urn:microsoft.com/office/officeart/2005/8/layout/hierarchy6"/>
    <dgm:cxn modelId="{83A073CA-9F2B-4B9A-A75F-D43AF60C0E96}" type="presParOf" srcId="{C1DB8A8C-2F4C-4F34-84E3-73571E9BE847}" destId="{C162D8F5-4970-4B66-9C9A-5035E178858A}" srcOrd="1" destOrd="0" presId="urn:microsoft.com/office/officeart/2005/8/layout/hierarchy6"/>
    <dgm:cxn modelId="{A1DC2F2D-E563-4233-AC92-3746763BC205}" type="presParOf" srcId="{2C6AC1A9-9C60-470C-871C-652F8A43EAD1}" destId="{C8AB2CA1-8443-41DE-9397-96410BC3F41D}" srcOrd="2" destOrd="0" presId="urn:microsoft.com/office/officeart/2005/8/layout/hierarchy6"/>
    <dgm:cxn modelId="{187C1348-8741-451D-A87E-E6B578D7BEA0}" type="presParOf" srcId="{2C6AC1A9-9C60-470C-871C-652F8A43EAD1}" destId="{8C4B5B0A-81B6-4C75-98C2-47633D469018}" srcOrd="3" destOrd="0" presId="urn:microsoft.com/office/officeart/2005/8/layout/hierarchy6"/>
    <dgm:cxn modelId="{A36ED02B-5BD9-41A4-A9AD-66C2B8B85A23}" type="presParOf" srcId="{8C4B5B0A-81B6-4C75-98C2-47633D469018}" destId="{29AAC89D-441C-4A80-8D63-5DC622A2496C}" srcOrd="0" destOrd="0" presId="urn:microsoft.com/office/officeart/2005/8/layout/hierarchy6"/>
    <dgm:cxn modelId="{7883D448-E080-4CDA-A767-A7906C34EB2E}" type="presParOf" srcId="{8C4B5B0A-81B6-4C75-98C2-47633D469018}" destId="{7CAACFC1-DA94-4188-A571-2A656C3826BE}" srcOrd="1" destOrd="0" presId="urn:microsoft.com/office/officeart/2005/8/layout/hierarchy6"/>
    <dgm:cxn modelId="{8C95CEE7-E823-4C43-8017-0CBF275ABC3C}" type="presParOf" srcId="{4A1E80A6-8284-431F-83E2-7DCDE7165645}" destId="{34339161-976E-4E69-86DB-89EEB2244BF2}" srcOrd="2" destOrd="0" presId="urn:microsoft.com/office/officeart/2005/8/layout/hierarchy6"/>
    <dgm:cxn modelId="{420119FF-9930-4E6A-9542-6026CBBD58B8}" type="presParOf" srcId="{4A1E80A6-8284-431F-83E2-7DCDE7165645}" destId="{7C06EADB-EA23-435A-998E-BED2944F9A4B}" srcOrd="3" destOrd="0" presId="urn:microsoft.com/office/officeart/2005/8/layout/hierarchy6"/>
    <dgm:cxn modelId="{FB5995AA-ED7F-40DA-B0F2-4BD2340DB1ED}" type="presParOf" srcId="{7C06EADB-EA23-435A-998E-BED2944F9A4B}" destId="{53DACF25-7497-46B5-97E2-79333D60E76A}" srcOrd="0" destOrd="0" presId="urn:microsoft.com/office/officeart/2005/8/layout/hierarchy6"/>
    <dgm:cxn modelId="{8D4D766A-3A42-421F-B6A6-ECEC0C5291EF}" type="presParOf" srcId="{7C06EADB-EA23-435A-998E-BED2944F9A4B}" destId="{1726661F-97DB-4EA8-9C78-0C6B8D188562}" srcOrd="1" destOrd="0" presId="urn:microsoft.com/office/officeart/2005/8/layout/hierarchy6"/>
    <dgm:cxn modelId="{764C59CD-29EB-4573-AF44-C1A2EC2B51D1}" type="presParOf" srcId="{1726661F-97DB-4EA8-9C78-0C6B8D188562}" destId="{42492783-72A7-4C0E-A27A-42DF9F26C0DE}" srcOrd="0" destOrd="0" presId="urn:microsoft.com/office/officeart/2005/8/layout/hierarchy6"/>
    <dgm:cxn modelId="{F0600B27-B9DE-4CF3-9773-9C289D6FD0E9}" type="presParOf" srcId="{1726661F-97DB-4EA8-9C78-0C6B8D188562}" destId="{9DC24E66-935C-403E-9BF2-A26188F98E98}" srcOrd="1" destOrd="0" presId="urn:microsoft.com/office/officeart/2005/8/layout/hierarchy6"/>
    <dgm:cxn modelId="{F525EF33-37BF-4C00-B70C-93B055362BCD}" type="presParOf" srcId="{9DC24E66-935C-403E-9BF2-A26188F98E98}" destId="{F31D5E9E-3825-4612-8973-7AE53B11A1EB}" srcOrd="0" destOrd="0" presId="urn:microsoft.com/office/officeart/2005/8/layout/hierarchy6"/>
    <dgm:cxn modelId="{F72910D5-F108-4A28-95B2-D8666CD1BEE1}" type="presParOf" srcId="{9DC24E66-935C-403E-9BF2-A26188F98E98}" destId="{F4358F3C-968C-4EC4-8067-491F7EBC0730}" srcOrd="1" destOrd="0" presId="urn:microsoft.com/office/officeart/2005/8/layout/hierarchy6"/>
    <dgm:cxn modelId="{872E08F5-B193-4027-84B8-5FF64BEA7897}" type="presParOf" srcId="{4A1E80A6-8284-431F-83E2-7DCDE7165645}" destId="{CD2860B2-C215-435F-A4C3-892488249CE4}" srcOrd="4" destOrd="0" presId="urn:microsoft.com/office/officeart/2005/8/layout/hierarchy6"/>
    <dgm:cxn modelId="{30EA94AE-9F83-4B63-B2FD-89CC6076B335}" type="presParOf" srcId="{4A1E80A6-8284-431F-83E2-7DCDE7165645}" destId="{A020483F-DA1A-424D-A642-3A85BDDD5E1E}" srcOrd="5" destOrd="0" presId="urn:microsoft.com/office/officeart/2005/8/layout/hierarchy6"/>
    <dgm:cxn modelId="{865C1E24-024D-4F0E-801B-B9D4ACF3571D}" type="presParOf" srcId="{A020483F-DA1A-424D-A642-3A85BDDD5E1E}" destId="{8972DB1F-E0C4-4055-A604-8EE427BDC005}" srcOrd="0" destOrd="0" presId="urn:microsoft.com/office/officeart/2005/8/layout/hierarchy6"/>
    <dgm:cxn modelId="{638A77B9-9086-4DFB-B112-B595A0C73CC1}" type="presParOf" srcId="{A020483F-DA1A-424D-A642-3A85BDDD5E1E}" destId="{4E6EFC3B-C108-4945-917E-230A108A5311}" srcOrd="1" destOrd="0" presId="urn:microsoft.com/office/officeart/2005/8/layout/hierarchy6"/>
    <dgm:cxn modelId="{6DD778F7-8300-46B3-BBFD-31C3EBA3E7F1}" type="presParOf" srcId="{E90EDAF9-BFB6-46B2-B239-EC1B2C3D421C}" destId="{247AF52E-6E04-41F4-9F37-3DB165ED6E35}" srcOrd="1" destOrd="0" presId="urn:microsoft.com/office/officeart/2005/8/layout/hierarchy6"/>
    <dgm:cxn modelId="{100BFF7E-FF73-45E8-8AA9-0CEAC372A741}" type="presParOf" srcId="{247AF52E-6E04-41F4-9F37-3DB165ED6E35}" destId="{0C0080FA-50A1-4628-9E5C-A62D9EFF0B4A}" srcOrd="0" destOrd="0" presId="urn:microsoft.com/office/officeart/2005/8/layout/hierarchy6"/>
    <dgm:cxn modelId="{6024890B-DD3D-43C9-A4B9-34412973466A}" type="presParOf" srcId="{0C0080FA-50A1-4628-9E5C-A62D9EFF0B4A}" destId="{42B28B90-B346-42B8-A7C1-E3788C597737}" srcOrd="0" destOrd="0" presId="urn:microsoft.com/office/officeart/2005/8/layout/hierarchy6"/>
    <dgm:cxn modelId="{39689CBA-8BD3-4AA1-9464-506D6B915B20}" type="presParOf" srcId="{0C0080FA-50A1-4628-9E5C-A62D9EFF0B4A}" destId="{CA3B581C-2CC9-4399-8AF5-B842558373A4}" srcOrd="1" destOrd="0" presId="urn:microsoft.com/office/officeart/2005/8/layout/hierarchy6"/>
    <dgm:cxn modelId="{853B25A4-81B7-453D-AB83-E5888E7F5B73}" type="presParOf" srcId="{247AF52E-6E04-41F4-9F37-3DB165ED6E35}" destId="{10060D95-5850-4DE4-8884-6757C2690F6E}" srcOrd="1" destOrd="0" presId="urn:microsoft.com/office/officeart/2005/8/layout/hierarchy6"/>
    <dgm:cxn modelId="{30B22CF4-23D6-4FD4-A854-B36EDF2AA83A}" type="presParOf" srcId="{10060D95-5850-4DE4-8884-6757C2690F6E}" destId="{F4D392E1-0206-4C2E-8C76-7C83F9A06D7B}" srcOrd="0" destOrd="0" presId="urn:microsoft.com/office/officeart/2005/8/layout/hierarchy6"/>
    <dgm:cxn modelId="{4CDD524D-965D-4D08-A455-AA4F268C3418}" type="presParOf" srcId="{247AF52E-6E04-41F4-9F37-3DB165ED6E35}" destId="{A15F7F2F-559F-42B6-BAB4-FBFD0008121D}" srcOrd="2" destOrd="0" presId="urn:microsoft.com/office/officeart/2005/8/layout/hierarchy6"/>
    <dgm:cxn modelId="{15B0D3C7-6C73-442B-ACC1-6549EB70549D}" type="presParOf" srcId="{A15F7F2F-559F-42B6-BAB4-FBFD0008121D}" destId="{F22BA245-B652-45F4-B319-6A62DFCA38E3}" srcOrd="0" destOrd="0" presId="urn:microsoft.com/office/officeart/2005/8/layout/hierarchy6"/>
    <dgm:cxn modelId="{124D1313-7B8D-4242-B3F2-DB28B34A095F}" type="presParOf" srcId="{A15F7F2F-559F-42B6-BAB4-FBFD0008121D}" destId="{2845659F-C693-4FDA-A7E9-300C6C756253}" srcOrd="1" destOrd="0" presId="urn:microsoft.com/office/officeart/2005/8/layout/hierarchy6"/>
    <dgm:cxn modelId="{4828ECBE-4D5E-4A6F-9059-FCFD608768F1}" type="presParOf" srcId="{247AF52E-6E04-41F4-9F37-3DB165ED6E35}" destId="{D34F8D45-BC00-47DC-B44B-48C5914AE528}" srcOrd="3" destOrd="0" presId="urn:microsoft.com/office/officeart/2005/8/layout/hierarchy6"/>
    <dgm:cxn modelId="{0FB896E4-E87E-4CC5-9A94-120A7DDE43EA}" type="presParOf" srcId="{D34F8D45-BC00-47DC-B44B-48C5914AE528}" destId="{E392C1F5-F74A-46E1-9D39-368912905835}" srcOrd="0" destOrd="0" presId="urn:microsoft.com/office/officeart/2005/8/layout/hierarchy6"/>
    <dgm:cxn modelId="{BA2570E3-42E7-4234-AA45-888D5A28B4E2}" type="presParOf" srcId="{247AF52E-6E04-41F4-9F37-3DB165ED6E35}" destId="{E3F637C2-5651-4498-9146-ABE959AB5D35}" srcOrd="4" destOrd="0" presId="urn:microsoft.com/office/officeart/2005/8/layout/hierarchy6"/>
    <dgm:cxn modelId="{04AA0471-286B-46F8-A9D6-7FF178FA08E4}" type="presParOf" srcId="{E3F637C2-5651-4498-9146-ABE959AB5D35}" destId="{0161F768-A6A5-4266-9353-D35D1FDEA453}" srcOrd="0" destOrd="0" presId="urn:microsoft.com/office/officeart/2005/8/layout/hierarchy6"/>
    <dgm:cxn modelId="{46B94815-F61B-4402-8D1B-42BAA3877A43}" type="presParOf" srcId="{E3F637C2-5651-4498-9146-ABE959AB5D35}" destId="{F7F87350-5F63-4CF5-9229-202D5B5E423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A3BA1-1601-4792-B5FC-A441468580D3}">
      <dsp:nvSpPr>
        <dsp:cNvPr id="0" name=""/>
        <dsp:cNvSpPr/>
      </dsp:nvSpPr>
      <dsp:spPr>
        <a:xfrm>
          <a:off x="9651926" y="3535172"/>
          <a:ext cx="891290" cy="424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061"/>
              </a:lnTo>
              <a:lnTo>
                <a:pt x="891290" y="289061"/>
              </a:lnTo>
              <a:lnTo>
                <a:pt x="891290" y="4241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BBAD85-30E0-4CF9-AD06-9DD357875921}">
      <dsp:nvSpPr>
        <dsp:cNvPr id="0" name=""/>
        <dsp:cNvSpPr/>
      </dsp:nvSpPr>
      <dsp:spPr>
        <a:xfrm>
          <a:off x="8760635" y="3535172"/>
          <a:ext cx="891290" cy="424173"/>
        </a:xfrm>
        <a:custGeom>
          <a:avLst/>
          <a:gdLst/>
          <a:ahLst/>
          <a:cxnLst/>
          <a:rect l="0" t="0" r="0" b="0"/>
          <a:pathLst>
            <a:path>
              <a:moveTo>
                <a:pt x="891290" y="0"/>
              </a:moveTo>
              <a:lnTo>
                <a:pt x="891290" y="289061"/>
              </a:lnTo>
              <a:lnTo>
                <a:pt x="0" y="289061"/>
              </a:lnTo>
              <a:lnTo>
                <a:pt x="0" y="4241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90EE1F-A071-49FB-B10B-4034629B9304}">
      <dsp:nvSpPr>
        <dsp:cNvPr id="0" name=""/>
        <dsp:cNvSpPr/>
      </dsp:nvSpPr>
      <dsp:spPr>
        <a:xfrm>
          <a:off x="5195471" y="2184866"/>
          <a:ext cx="4456454" cy="424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061"/>
              </a:lnTo>
              <a:lnTo>
                <a:pt x="4456454" y="289061"/>
              </a:lnTo>
              <a:lnTo>
                <a:pt x="4456454" y="42417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4EEBC7-A094-4546-8783-1F7C7DAADBC6}">
      <dsp:nvSpPr>
        <dsp:cNvPr id="0" name=""/>
        <dsp:cNvSpPr/>
      </dsp:nvSpPr>
      <dsp:spPr>
        <a:xfrm>
          <a:off x="6086762" y="3535172"/>
          <a:ext cx="891290" cy="424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061"/>
              </a:lnTo>
              <a:lnTo>
                <a:pt x="891290" y="289061"/>
              </a:lnTo>
              <a:lnTo>
                <a:pt x="891290" y="4241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718BC-ECE2-4926-8D7E-7B791B2F1611}">
      <dsp:nvSpPr>
        <dsp:cNvPr id="0" name=""/>
        <dsp:cNvSpPr/>
      </dsp:nvSpPr>
      <dsp:spPr>
        <a:xfrm>
          <a:off x="5195471" y="3535172"/>
          <a:ext cx="891290" cy="424173"/>
        </a:xfrm>
        <a:custGeom>
          <a:avLst/>
          <a:gdLst/>
          <a:ahLst/>
          <a:cxnLst/>
          <a:rect l="0" t="0" r="0" b="0"/>
          <a:pathLst>
            <a:path>
              <a:moveTo>
                <a:pt x="891290" y="0"/>
              </a:moveTo>
              <a:lnTo>
                <a:pt x="891290" y="289061"/>
              </a:lnTo>
              <a:lnTo>
                <a:pt x="0" y="289061"/>
              </a:lnTo>
              <a:lnTo>
                <a:pt x="0" y="4241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F01343-B471-43F0-9CF3-6966730DB9D2}">
      <dsp:nvSpPr>
        <dsp:cNvPr id="0" name=""/>
        <dsp:cNvSpPr/>
      </dsp:nvSpPr>
      <dsp:spPr>
        <a:xfrm>
          <a:off x="5195471" y="2184866"/>
          <a:ext cx="891290" cy="424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061"/>
              </a:lnTo>
              <a:lnTo>
                <a:pt x="891290" y="289061"/>
              </a:lnTo>
              <a:lnTo>
                <a:pt x="891290" y="42417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631863-43BD-4B64-90F6-B49EA9B5C14C}">
      <dsp:nvSpPr>
        <dsp:cNvPr id="0" name=""/>
        <dsp:cNvSpPr/>
      </dsp:nvSpPr>
      <dsp:spPr>
        <a:xfrm>
          <a:off x="2521598" y="3535172"/>
          <a:ext cx="891290" cy="424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061"/>
              </a:lnTo>
              <a:lnTo>
                <a:pt x="891290" y="289061"/>
              </a:lnTo>
              <a:lnTo>
                <a:pt x="891290" y="4241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555BE-AADB-4E58-800A-1CC364356F6D}">
      <dsp:nvSpPr>
        <dsp:cNvPr id="0" name=""/>
        <dsp:cNvSpPr/>
      </dsp:nvSpPr>
      <dsp:spPr>
        <a:xfrm>
          <a:off x="1630307" y="3535172"/>
          <a:ext cx="891290" cy="424173"/>
        </a:xfrm>
        <a:custGeom>
          <a:avLst/>
          <a:gdLst/>
          <a:ahLst/>
          <a:cxnLst/>
          <a:rect l="0" t="0" r="0" b="0"/>
          <a:pathLst>
            <a:path>
              <a:moveTo>
                <a:pt x="891290" y="0"/>
              </a:moveTo>
              <a:lnTo>
                <a:pt x="891290" y="289061"/>
              </a:lnTo>
              <a:lnTo>
                <a:pt x="0" y="289061"/>
              </a:lnTo>
              <a:lnTo>
                <a:pt x="0" y="4241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37DC16-93CC-4D35-A49B-E3BABCF787C5}">
      <dsp:nvSpPr>
        <dsp:cNvPr id="0" name=""/>
        <dsp:cNvSpPr/>
      </dsp:nvSpPr>
      <dsp:spPr>
        <a:xfrm>
          <a:off x="2521598" y="2184866"/>
          <a:ext cx="2673872" cy="424173"/>
        </a:xfrm>
        <a:custGeom>
          <a:avLst/>
          <a:gdLst/>
          <a:ahLst/>
          <a:cxnLst/>
          <a:rect l="0" t="0" r="0" b="0"/>
          <a:pathLst>
            <a:path>
              <a:moveTo>
                <a:pt x="2673872" y="0"/>
              </a:moveTo>
              <a:lnTo>
                <a:pt x="2673872" y="289061"/>
              </a:lnTo>
              <a:lnTo>
                <a:pt x="0" y="289061"/>
              </a:lnTo>
              <a:lnTo>
                <a:pt x="0" y="42417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0648C9-89AE-40B7-8C93-A4591DB03694}">
      <dsp:nvSpPr>
        <dsp:cNvPr id="0" name=""/>
        <dsp:cNvSpPr/>
      </dsp:nvSpPr>
      <dsp:spPr>
        <a:xfrm>
          <a:off x="739017" y="2184866"/>
          <a:ext cx="4456454" cy="424173"/>
        </a:xfrm>
        <a:custGeom>
          <a:avLst/>
          <a:gdLst/>
          <a:ahLst/>
          <a:cxnLst/>
          <a:rect l="0" t="0" r="0" b="0"/>
          <a:pathLst>
            <a:path>
              <a:moveTo>
                <a:pt x="4456454" y="0"/>
              </a:moveTo>
              <a:lnTo>
                <a:pt x="4456454" y="289061"/>
              </a:lnTo>
              <a:lnTo>
                <a:pt x="0" y="289061"/>
              </a:lnTo>
              <a:lnTo>
                <a:pt x="0" y="42417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79043-F44E-4EA7-BFC3-1A8B005B8156}">
      <dsp:nvSpPr>
        <dsp:cNvPr id="0" name=""/>
        <dsp:cNvSpPr/>
      </dsp:nvSpPr>
      <dsp:spPr>
        <a:xfrm>
          <a:off x="4466233" y="1258734"/>
          <a:ext cx="1458476" cy="926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1F8C4-A9F1-4170-A1F9-E153E6F85EF9}">
      <dsp:nvSpPr>
        <dsp:cNvPr id="0" name=""/>
        <dsp:cNvSpPr/>
      </dsp:nvSpPr>
      <dsp:spPr>
        <a:xfrm>
          <a:off x="4628286" y="1412684"/>
          <a:ext cx="1458476" cy="926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Garten-</a:t>
          </a:r>
          <a:br>
            <a:rPr lang="de-DE" sz="2200" kern="1200" dirty="0"/>
          </a:br>
          <a:r>
            <a:rPr lang="de-DE" sz="2200" kern="1200" dirty="0" err="1"/>
            <a:t>hochbahn</a:t>
          </a:r>
          <a:r>
            <a:rPr lang="de-DE" sz="2200" kern="1200" dirty="0"/>
            <a:t> </a:t>
          </a:r>
        </a:p>
      </dsp:txBody>
      <dsp:txXfrm>
        <a:off x="4655411" y="1439809"/>
        <a:ext cx="1404226" cy="871882"/>
      </dsp:txXfrm>
    </dsp:sp>
    <dsp:sp modelId="{ECCB7F61-72A9-48E9-A51A-91195FAE2ADC}">
      <dsp:nvSpPr>
        <dsp:cNvPr id="0" name=""/>
        <dsp:cNvSpPr/>
      </dsp:nvSpPr>
      <dsp:spPr>
        <a:xfrm>
          <a:off x="9779" y="2609039"/>
          <a:ext cx="1458476" cy="9261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36226-4548-4029-9351-05D7FC724175}">
      <dsp:nvSpPr>
        <dsp:cNvPr id="0" name=""/>
        <dsp:cNvSpPr/>
      </dsp:nvSpPr>
      <dsp:spPr>
        <a:xfrm>
          <a:off x="171831" y="2762989"/>
          <a:ext cx="1458476" cy="926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Aufbau</a:t>
          </a:r>
        </a:p>
      </dsp:txBody>
      <dsp:txXfrm>
        <a:off x="198956" y="2790114"/>
        <a:ext cx="1404226" cy="871882"/>
      </dsp:txXfrm>
    </dsp:sp>
    <dsp:sp modelId="{DAC6C6E0-5641-4ADE-95D7-50E40EAB7E79}">
      <dsp:nvSpPr>
        <dsp:cNvPr id="0" name=""/>
        <dsp:cNvSpPr/>
      </dsp:nvSpPr>
      <dsp:spPr>
        <a:xfrm>
          <a:off x="1792360" y="2609039"/>
          <a:ext cx="1458476" cy="9261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8AA68-942E-4E3B-B7C1-1B840D25ED87}">
      <dsp:nvSpPr>
        <dsp:cNvPr id="0" name=""/>
        <dsp:cNvSpPr/>
      </dsp:nvSpPr>
      <dsp:spPr>
        <a:xfrm>
          <a:off x="1954413" y="2762989"/>
          <a:ext cx="1458476" cy="926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Aktorik </a:t>
          </a:r>
        </a:p>
      </dsp:txBody>
      <dsp:txXfrm>
        <a:off x="1981538" y="2790114"/>
        <a:ext cx="1404226" cy="871882"/>
      </dsp:txXfrm>
    </dsp:sp>
    <dsp:sp modelId="{AE04495F-2FE7-4029-AF79-892D6388567A}">
      <dsp:nvSpPr>
        <dsp:cNvPr id="0" name=""/>
        <dsp:cNvSpPr/>
      </dsp:nvSpPr>
      <dsp:spPr>
        <a:xfrm>
          <a:off x="901069" y="3959345"/>
          <a:ext cx="1458476" cy="9261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48ABD-1A6A-419F-B1E2-D736544AD4BC}">
      <dsp:nvSpPr>
        <dsp:cNvPr id="0" name=""/>
        <dsp:cNvSpPr/>
      </dsp:nvSpPr>
      <dsp:spPr>
        <a:xfrm>
          <a:off x="1063122" y="4113295"/>
          <a:ext cx="1458476" cy="926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Motor</a:t>
          </a:r>
        </a:p>
      </dsp:txBody>
      <dsp:txXfrm>
        <a:off x="1090247" y="4140420"/>
        <a:ext cx="1404226" cy="871882"/>
      </dsp:txXfrm>
    </dsp:sp>
    <dsp:sp modelId="{5B763E25-CCA9-40D2-994B-106DD7924977}">
      <dsp:nvSpPr>
        <dsp:cNvPr id="0" name=""/>
        <dsp:cNvSpPr/>
      </dsp:nvSpPr>
      <dsp:spPr>
        <a:xfrm>
          <a:off x="2683651" y="3959345"/>
          <a:ext cx="1458476" cy="9261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86B6E-CA2E-4071-96AC-2C7D12D3469C}">
      <dsp:nvSpPr>
        <dsp:cNvPr id="0" name=""/>
        <dsp:cNvSpPr/>
      </dsp:nvSpPr>
      <dsp:spPr>
        <a:xfrm>
          <a:off x="2845704" y="4113295"/>
          <a:ext cx="1458476" cy="926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Getrieb</a:t>
          </a:r>
          <a:endParaRPr lang="de-DE" sz="2200" kern="1200" dirty="0"/>
        </a:p>
      </dsp:txBody>
      <dsp:txXfrm>
        <a:off x="2872829" y="4140420"/>
        <a:ext cx="1404226" cy="871882"/>
      </dsp:txXfrm>
    </dsp:sp>
    <dsp:sp modelId="{5EADF8E3-E917-405A-887F-AA50DAEBDF11}">
      <dsp:nvSpPr>
        <dsp:cNvPr id="0" name=""/>
        <dsp:cNvSpPr/>
      </dsp:nvSpPr>
      <dsp:spPr>
        <a:xfrm>
          <a:off x="5357524" y="2609039"/>
          <a:ext cx="1458476" cy="9261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C43A4-60DF-4806-A711-69BBF1929870}">
      <dsp:nvSpPr>
        <dsp:cNvPr id="0" name=""/>
        <dsp:cNvSpPr/>
      </dsp:nvSpPr>
      <dsp:spPr>
        <a:xfrm>
          <a:off x="5519577" y="2762989"/>
          <a:ext cx="1458476" cy="926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Energie</a:t>
          </a:r>
        </a:p>
      </dsp:txBody>
      <dsp:txXfrm>
        <a:off x="5546702" y="2790114"/>
        <a:ext cx="1404226" cy="871882"/>
      </dsp:txXfrm>
    </dsp:sp>
    <dsp:sp modelId="{B8E902F0-B6C0-4DDD-91B0-02694BA7E48C}">
      <dsp:nvSpPr>
        <dsp:cNvPr id="0" name=""/>
        <dsp:cNvSpPr/>
      </dsp:nvSpPr>
      <dsp:spPr>
        <a:xfrm>
          <a:off x="4466233" y="3959345"/>
          <a:ext cx="1458476" cy="9261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9BD3A2-A5CD-404E-A6FC-E9001D8C223D}">
      <dsp:nvSpPr>
        <dsp:cNvPr id="0" name=""/>
        <dsp:cNvSpPr/>
      </dsp:nvSpPr>
      <dsp:spPr>
        <a:xfrm>
          <a:off x="4628286" y="4113295"/>
          <a:ext cx="1458476" cy="926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Akku </a:t>
          </a:r>
        </a:p>
      </dsp:txBody>
      <dsp:txXfrm>
        <a:off x="4655411" y="4140420"/>
        <a:ext cx="1404226" cy="871882"/>
      </dsp:txXfrm>
    </dsp:sp>
    <dsp:sp modelId="{E83448E4-87BC-47CC-BC1E-796B25AC2B4A}">
      <dsp:nvSpPr>
        <dsp:cNvPr id="0" name=""/>
        <dsp:cNvSpPr/>
      </dsp:nvSpPr>
      <dsp:spPr>
        <a:xfrm>
          <a:off x="6248815" y="3959345"/>
          <a:ext cx="1458476" cy="9261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D0EE0-8EB2-4FBE-8130-A5CB6BBBAA11}">
      <dsp:nvSpPr>
        <dsp:cNvPr id="0" name=""/>
        <dsp:cNvSpPr/>
      </dsp:nvSpPr>
      <dsp:spPr>
        <a:xfrm>
          <a:off x="6410868" y="4113295"/>
          <a:ext cx="1458476" cy="926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Lade-konzept</a:t>
          </a:r>
        </a:p>
      </dsp:txBody>
      <dsp:txXfrm>
        <a:off x="6437993" y="4140420"/>
        <a:ext cx="1404226" cy="871882"/>
      </dsp:txXfrm>
    </dsp:sp>
    <dsp:sp modelId="{181A91DA-2246-4BD0-B373-0656ED268E07}">
      <dsp:nvSpPr>
        <dsp:cNvPr id="0" name=""/>
        <dsp:cNvSpPr/>
      </dsp:nvSpPr>
      <dsp:spPr>
        <a:xfrm>
          <a:off x="8922688" y="2609039"/>
          <a:ext cx="1458476" cy="9261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1E5CCF-0118-4F38-AA1B-3FCC09DA3286}">
      <dsp:nvSpPr>
        <dsp:cNvPr id="0" name=""/>
        <dsp:cNvSpPr/>
      </dsp:nvSpPr>
      <dsp:spPr>
        <a:xfrm>
          <a:off x="9084741" y="2762989"/>
          <a:ext cx="1458476" cy="926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Sensorik </a:t>
          </a:r>
        </a:p>
      </dsp:txBody>
      <dsp:txXfrm>
        <a:off x="9111866" y="2790114"/>
        <a:ext cx="1404226" cy="871882"/>
      </dsp:txXfrm>
    </dsp:sp>
    <dsp:sp modelId="{5BE5268D-560D-4A1A-95B5-391E9FCDEF44}">
      <dsp:nvSpPr>
        <dsp:cNvPr id="0" name=""/>
        <dsp:cNvSpPr/>
      </dsp:nvSpPr>
      <dsp:spPr>
        <a:xfrm>
          <a:off x="8031397" y="3959345"/>
          <a:ext cx="1458476" cy="9261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A5648-2FF6-428D-A801-8714C517416D}">
      <dsp:nvSpPr>
        <dsp:cNvPr id="0" name=""/>
        <dsp:cNvSpPr/>
      </dsp:nvSpPr>
      <dsp:spPr>
        <a:xfrm>
          <a:off x="8193450" y="4113295"/>
          <a:ext cx="1458476" cy="926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Unfall-verhütung</a:t>
          </a:r>
        </a:p>
      </dsp:txBody>
      <dsp:txXfrm>
        <a:off x="8220575" y="4140420"/>
        <a:ext cx="1404226" cy="871882"/>
      </dsp:txXfrm>
    </dsp:sp>
    <dsp:sp modelId="{E16201A1-1C18-4361-B6AB-959D4835E36E}">
      <dsp:nvSpPr>
        <dsp:cNvPr id="0" name=""/>
        <dsp:cNvSpPr/>
      </dsp:nvSpPr>
      <dsp:spPr>
        <a:xfrm>
          <a:off x="9813979" y="3959345"/>
          <a:ext cx="1458476" cy="9261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05BED-C17E-411B-9B4B-1FB6BE0A8E5C}">
      <dsp:nvSpPr>
        <dsp:cNvPr id="0" name=""/>
        <dsp:cNvSpPr/>
      </dsp:nvSpPr>
      <dsp:spPr>
        <a:xfrm>
          <a:off x="9976031" y="4113295"/>
          <a:ext cx="1458476" cy="926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Positions-erkennung</a:t>
          </a:r>
        </a:p>
      </dsp:txBody>
      <dsp:txXfrm>
        <a:off x="10003156" y="4140420"/>
        <a:ext cx="1404226" cy="8718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A3BA1-1601-4792-B5FC-A441468580D3}">
      <dsp:nvSpPr>
        <dsp:cNvPr id="0" name=""/>
        <dsp:cNvSpPr/>
      </dsp:nvSpPr>
      <dsp:spPr>
        <a:xfrm>
          <a:off x="9506637" y="3568455"/>
          <a:ext cx="968126" cy="460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980"/>
              </a:lnTo>
              <a:lnTo>
                <a:pt x="968126" y="313980"/>
              </a:lnTo>
              <a:lnTo>
                <a:pt x="968126" y="46074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BBAD85-30E0-4CF9-AD06-9DD357875921}">
      <dsp:nvSpPr>
        <dsp:cNvPr id="0" name=""/>
        <dsp:cNvSpPr/>
      </dsp:nvSpPr>
      <dsp:spPr>
        <a:xfrm>
          <a:off x="8538511" y="3568455"/>
          <a:ext cx="968126" cy="460740"/>
        </a:xfrm>
        <a:custGeom>
          <a:avLst/>
          <a:gdLst/>
          <a:ahLst/>
          <a:cxnLst/>
          <a:rect l="0" t="0" r="0" b="0"/>
          <a:pathLst>
            <a:path>
              <a:moveTo>
                <a:pt x="968126" y="0"/>
              </a:moveTo>
              <a:lnTo>
                <a:pt x="968126" y="313980"/>
              </a:lnTo>
              <a:lnTo>
                <a:pt x="0" y="313980"/>
              </a:lnTo>
              <a:lnTo>
                <a:pt x="0" y="46074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90EE1F-A071-49FB-B10B-4034629B9304}">
      <dsp:nvSpPr>
        <dsp:cNvPr id="0" name=""/>
        <dsp:cNvSpPr/>
      </dsp:nvSpPr>
      <dsp:spPr>
        <a:xfrm>
          <a:off x="5634132" y="2101744"/>
          <a:ext cx="3872505" cy="460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980"/>
              </a:lnTo>
              <a:lnTo>
                <a:pt x="3872505" y="313980"/>
              </a:lnTo>
              <a:lnTo>
                <a:pt x="3872505" y="46074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4EEBC7-A094-4546-8783-1F7C7DAADBC6}">
      <dsp:nvSpPr>
        <dsp:cNvPr id="0" name=""/>
        <dsp:cNvSpPr/>
      </dsp:nvSpPr>
      <dsp:spPr>
        <a:xfrm>
          <a:off x="5634132" y="3568455"/>
          <a:ext cx="968126" cy="460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980"/>
              </a:lnTo>
              <a:lnTo>
                <a:pt x="968126" y="313980"/>
              </a:lnTo>
              <a:lnTo>
                <a:pt x="968126" y="46074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718BC-ECE2-4926-8D7E-7B791B2F1611}">
      <dsp:nvSpPr>
        <dsp:cNvPr id="0" name=""/>
        <dsp:cNvSpPr/>
      </dsp:nvSpPr>
      <dsp:spPr>
        <a:xfrm>
          <a:off x="4666005" y="3568455"/>
          <a:ext cx="968126" cy="460740"/>
        </a:xfrm>
        <a:custGeom>
          <a:avLst/>
          <a:gdLst/>
          <a:ahLst/>
          <a:cxnLst/>
          <a:rect l="0" t="0" r="0" b="0"/>
          <a:pathLst>
            <a:path>
              <a:moveTo>
                <a:pt x="968126" y="0"/>
              </a:moveTo>
              <a:lnTo>
                <a:pt x="968126" y="313980"/>
              </a:lnTo>
              <a:lnTo>
                <a:pt x="0" y="313980"/>
              </a:lnTo>
              <a:lnTo>
                <a:pt x="0" y="46074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F01343-B471-43F0-9CF3-6966730DB9D2}">
      <dsp:nvSpPr>
        <dsp:cNvPr id="0" name=""/>
        <dsp:cNvSpPr/>
      </dsp:nvSpPr>
      <dsp:spPr>
        <a:xfrm>
          <a:off x="5588412" y="2101744"/>
          <a:ext cx="91440" cy="4607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074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631863-43BD-4B64-90F6-B49EA9B5C14C}">
      <dsp:nvSpPr>
        <dsp:cNvPr id="0" name=""/>
        <dsp:cNvSpPr/>
      </dsp:nvSpPr>
      <dsp:spPr>
        <a:xfrm>
          <a:off x="1761626" y="3568455"/>
          <a:ext cx="968126" cy="460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980"/>
              </a:lnTo>
              <a:lnTo>
                <a:pt x="968126" y="313980"/>
              </a:lnTo>
              <a:lnTo>
                <a:pt x="968126" y="46074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555BE-AADB-4E58-800A-1CC364356F6D}">
      <dsp:nvSpPr>
        <dsp:cNvPr id="0" name=""/>
        <dsp:cNvSpPr/>
      </dsp:nvSpPr>
      <dsp:spPr>
        <a:xfrm>
          <a:off x="793500" y="3568455"/>
          <a:ext cx="968126" cy="460740"/>
        </a:xfrm>
        <a:custGeom>
          <a:avLst/>
          <a:gdLst/>
          <a:ahLst/>
          <a:cxnLst/>
          <a:rect l="0" t="0" r="0" b="0"/>
          <a:pathLst>
            <a:path>
              <a:moveTo>
                <a:pt x="968126" y="0"/>
              </a:moveTo>
              <a:lnTo>
                <a:pt x="968126" y="313980"/>
              </a:lnTo>
              <a:lnTo>
                <a:pt x="0" y="313980"/>
              </a:lnTo>
              <a:lnTo>
                <a:pt x="0" y="46074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37DC16-93CC-4D35-A49B-E3BABCF787C5}">
      <dsp:nvSpPr>
        <dsp:cNvPr id="0" name=""/>
        <dsp:cNvSpPr/>
      </dsp:nvSpPr>
      <dsp:spPr>
        <a:xfrm>
          <a:off x="1761626" y="2101744"/>
          <a:ext cx="3872505" cy="460740"/>
        </a:xfrm>
        <a:custGeom>
          <a:avLst/>
          <a:gdLst/>
          <a:ahLst/>
          <a:cxnLst/>
          <a:rect l="0" t="0" r="0" b="0"/>
          <a:pathLst>
            <a:path>
              <a:moveTo>
                <a:pt x="3872505" y="0"/>
              </a:moveTo>
              <a:lnTo>
                <a:pt x="3872505" y="313980"/>
              </a:lnTo>
              <a:lnTo>
                <a:pt x="0" y="313980"/>
              </a:lnTo>
              <a:lnTo>
                <a:pt x="0" y="46074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79043-F44E-4EA7-BFC3-1A8B005B8156}">
      <dsp:nvSpPr>
        <dsp:cNvPr id="0" name=""/>
        <dsp:cNvSpPr/>
      </dsp:nvSpPr>
      <dsp:spPr>
        <a:xfrm>
          <a:off x="4842028" y="1095773"/>
          <a:ext cx="1584206" cy="10059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1F8C4-A9F1-4170-A1F9-E153E6F85EF9}">
      <dsp:nvSpPr>
        <dsp:cNvPr id="0" name=""/>
        <dsp:cNvSpPr/>
      </dsp:nvSpPr>
      <dsp:spPr>
        <a:xfrm>
          <a:off x="5018051" y="1262994"/>
          <a:ext cx="1584206" cy="1005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Garten-</a:t>
          </a:r>
          <a:br>
            <a:rPr lang="de-DE" sz="2400" kern="1200" dirty="0"/>
          </a:br>
          <a:r>
            <a:rPr lang="de-DE" sz="2400" kern="1200" dirty="0" err="1"/>
            <a:t>hochbahn</a:t>
          </a:r>
          <a:r>
            <a:rPr lang="de-DE" sz="2400" kern="1200" dirty="0"/>
            <a:t> </a:t>
          </a:r>
        </a:p>
      </dsp:txBody>
      <dsp:txXfrm>
        <a:off x="5047515" y="1292458"/>
        <a:ext cx="1525278" cy="947043"/>
      </dsp:txXfrm>
    </dsp:sp>
    <dsp:sp modelId="{DAC6C6E0-5641-4ADE-95D7-50E40EAB7E79}">
      <dsp:nvSpPr>
        <dsp:cNvPr id="0" name=""/>
        <dsp:cNvSpPr/>
      </dsp:nvSpPr>
      <dsp:spPr>
        <a:xfrm>
          <a:off x="969523" y="2562484"/>
          <a:ext cx="1584206" cy="10059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8AA68-942E-4E3B-B7C1-1B840D25ED87}">
      <dsp:nvSpPr>
        <dsp:cNvPr id="0" name=""/>
        <dsp:cNvSpPr/>
      </dsp:nvSpPr>
      <dsp:spPr>
        <a:xfrm>
          <a:off x="1145546" y="2729706"/>
          <a:ext cx="1584206" cy="1005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Aktorik </a:t>
          </a:r>
        </a:p>
      </dsp:txBody>
      <dsp:txXfrm>
        <a:off x="1175010" y="2759170"/>
        <a:ext cx="1525278" cy="947043"/>
      </dsp:txXfrm>
    </dsp:sp>
    <dsp:sp modelId="{AE04495F-2FE7-4029-AF79-892D6388567A}">
      <dsp:nvSpPr>
        <dsp:cNvPr id="0" name=""/>
        <dsp:cNvSpPr/>
      </dsp:nvSpPr>
      <dsp:spPr>
        <a:xfrm>
          <a:off x="1397" y="4029195"/>
          <a:ext cx="1584206" cy="10059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48ABD-1A6A-419F-B1E2-D736544AD4BC}">
      <dsp:nvSpPr>
        <dsp:cNvPr id="0" name=""/>
        <dsp:cNvSpPr/>
      </dsp:nvSpPr>
      <dsp:spPr>
        <a:xfrm>
          <a:off x="177419" y="4196417"/>
          <a:ext cx="1584206" cy="1005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Motor</a:t>
          </a:r>
        </a:p>
      </dsp:txBody>
      <dsp:txXfrm>
        <a:off x="206883" y="4225881"/>
        <a:ext cx="1525278" cy="947043"/>
      </dsp:txXfrm>
    </dsp:sp>
    <dsp:sp modelId="{5B763E25-CCA9-40D2-994B-106DD7924977}">
      <dsp:nvSpPr>
        <dsp:cNvPr id="0" name=""/>
        <dsp:cNvSpPr/>
      </dsp:nvSpPr>
      <dsp:spPr>
        <a:xfrm>
          <a:off x="1937649" y="4029195"/>
          <a:ext cx="1584206" cy="10059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86B6E-CA2E-4071-96AC-2C7D12D3469C}">
      <dsp:nvSpPr>
        <dsp:cNvPr id="0" name=""/>
        <dsp:cNvSpPr/>
      </dsp:nvSpPr>
      <dsp:spPr>
        <a:xfrm>
          <a:off x="2113672" y="4196417"/>
          <a:ext cx="1584206" cy="1005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Getriebe</a:t>
          </a:r>
        </a:p>
      </dsp:txBody>
      <dsp:txXfrm>
        <a:off x="2143136" y="4225881"/>
        <a:ext cx="1525278" cy="947043"/>
      </dsp:txXfrm>
    </dsp:sp>
    <dsp:sp modelId="{5EADF8E3-E917-405A-887F-AA50DAEBDF11}">
      <dsp:nvSpPr>
        <dsp:cNvPr id="0" name=""/>
        <dsp:cNvSpPr/>
      </dsp:nvSpPr>
      <dsp:spPr>
        <a:xfrm>
          <a:off x="4842028" y="2562484"/>
          <a:ext cx="1584206" cy="10059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C43A4-60DF-4806-A711-69BBF1929870}">
      <dsp:nvSpPr>
        <dsp:cNvPr id="0" name=""/>
        <dsp:cNvSpPr/>
      </dsp:nvSpPr>
      <dsp:spPr>
        <a:xfrm>
          <a:off x="5018051" y="2729706"/>
          <a:ext cx="1584206" cy="1005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Energie</a:t>
          </a:r>
        </a:p>
      </dsp:txBody>
      <dsp:txXfrm>
        <a:off x="5047515" y="2759170"/>
        <a:ext cx="1525278" cy="947043"/>
      </dsp:txXfrm>
    </dsp:sp>
    <dsp:sp modelId="{B8E902F0-B6C0-4DDD-91B0-02694BA7E48C}">
      <dsp:nvSpPr>
        <dsp:cNvPr id="0" name=""/>
        <dsp:cNvSpPr/>
      </dsp:nvSpPr>
      <dsp:spPr>
        <a:xfrm>
          <a:off x="3873902" y="4029195"/>
          <a:ext cx="1584206" cy="10059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9BD3A2-A5CD-404E-A6FC-E9001D8C223D}">
      <dsp:nvSpPr>
        <dsp:cNvPr id="0" name=""/>
        <dsp:cNvSpPr/>
      </dsp:nvSpPr>
      <dsp:spPr>
        <a:xfrm>
          <a:off x="4049925" y="4196417"/>
          <a:ext cx="1584206" cy="1005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Akku </a:t>
          </a:r>
        </a:p>
      </dsp:txBody>
      <dsp:txXfrm>
        <a:off x="4079389" y="4225881"/>
        <a:ext cx="1525278" cy="947043"/>
      </dsp:txXfrm>
    </dsp:sp>
    <dsp:sp modelId="{E83448E4-87BC-47CC-BC1E-796B25AC2B4A}">
      <dsp:nvSpPr>
        <dsp:cNvPr id="0" name=""/>
        <dsp:cNvSpPr/>
      </dsp:nvSpPr>
      <dsp:spPr>
        <a:xfrm>
          <a:off x="5810154" y="4029195"/>
          <a:ext cx="1584206" cy="10059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D0EE0-8EB2-4FBE-8130-A5CB6BBBAA11}">
      <dsp:nvSpPr>
        <dsp:cNvPr id="0" name=""/>
        <dsp:cNvSpPr/>
      </dsp:nvSpPr>
      <dsp:spPr>
        <a:xfrm>
          <a:off x="5986177" y="4196417"/>
          <a:ext cx="1584206" cy="1005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Lade-konzept</a:t>
          </a:r>
        </a:p>
      </dsp:txBody>
      <dsp:txXfrm>
        <a:off x="6015641" y="4225881"/>
        <a:ext cx="1525278" cy="947043"/>
      </dsp:txXfrm>
    </dsp:sp>
    <dsp:sp modelId="{181A91DA-2246-4BD0-B373-0656ED268E07}">
      <dsp:nvSpPr>
        <dsp:cNvPr id="0" name=""/>
        <dsp:cNvSpPr/>
      </dsp:nvSpPr>
      <dsp:spPr>
        <a:xfrm>
          <a:off x="8714533" y="2562484"/>
          <a:ext cx="1584206" cy="10059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1E5CCF-0118-4F38-AA1B-3FCC09DA3286}">
      <dsp:nvSpPr>
        <dsp:cNvPr id="0" name=""/>
        <dsp:cNvSpPr/>
      </dsp:nvSpPr>
      <dsp:spPr>
        <a:xfrm>
          <a:off x="8890556" y="2729706"/>
          <a:ext cx="1584206" cy="1005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Sensorik </a:t>
          </a:r>
        </a:p>
      </dsp:txBody>
      <dsp:txXfrm>
        <a:off x="8920020" y="2759170"/>
        <a:ext cx="1525278" cy="947043"/>
      </dsp:txXfrm>
    </dsp:sp>
    <dsp:sp modelId="{5BE5268D-560D-4A1A-95B5-391E9FCDEF44}">
      <dsp:nvSpPr>
        <dsp:cNvPr id="0" name=""/>
        <dsp:cNvSpPr/>
      </dsp:nvSpPr>
      <dsp:spPr>
        <a:xfrm>
          <a:off x="7746407" y="4029195"/>
          <a:ext cx="1584206" cy="10059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A5648-2FF6-428D-A801-8714C517416D}">
      <dsp:nvSpPr>
        <dsp:cNvPr id="0" name=""/>
        <dsp:cNvSpPr/>
      </dsp:nvSpPr>
      <dsp:spPr>
        <a:xfrm>
          <a:off x="7922430" y="4196417"/>
          <a:ext cx="1584206" cy="1005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Unfall-verhütung</a:t>
          </a:r>
        </a:p>
      </dsp:txBody>
      <dsp:txXfrm>
        <a:off x="7951894" y="4225881"/>
        <a:ext cx="1525278" cy="947043"/>
      </dsp:txXfrm>
    </dsp:sp>
    <dsp:sp modelId="{E16201A1-1C18-4361-B6AB-959D4835E36E}">
      <dsp:nvSpPr>
        <dsp:cNvPr id="0" name=""/>
        <dsp:cNvSpPr/>
      </dsp:nvSpPr>
      <dsp:spPr>
        <a:xfrm>
          <a:off x="9682660" y="4029195"/>
          <a:ext cx="1584206" cy="10059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05BED-C17E-411B-9B4B-1FB6BE0A8E5C}">
      <dsp:nvSpPr>
        <dsp:cNvPr id="0" name=""/>
        <dsp:cNvSpPr/>
      </dsp:nvSpPr>
      <dsp:spPr>
        <a:xfrm>
          <a:off x="9858683" y="4196417"/>
          <a:ext cx="1584206" cy="1005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Positions-erkennung</a:t>
          </a:r>
        </a:p>
      </dsp:txBody>
      <dsp:txXfrm>
        <a:off x="9888147" y="4225881"/>
        <a:ext cx="1525278" cy="9470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F2FF7A-5375-467B-8A90-6DA45AA048BF}">
      <dsp:nvSpPr>
        <dsp:cNvPr id="0" name=""/>
        <dsp:cNvSpPr/>
      </dsp:nvSpPr>
      <dsp:spPr>
        <a:xfrm>
          <a:off x="4959377" y="1216739"/>
          <a:ext cx="1525532" cy="10170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Garten-</a:t>
          </a:r>
          <a:br>
            <a:rPr lang="de-DE" sz="2300" kern="1200" dirty="0"/>
          </a:br>
          <a:r>
            <a:rPr lang="de-DE" sz="2300" kern="1200" dirty="0" err="1"/>
            <a:t>hochbahn</a:t>
          </a:r>
          <a:r>
            <a:rPr lang="de-DE" sz="2300" kern="1200" dirty="0"/>
            <a:t> </a:t>
          </a:r>
        </a:p>
      </dsp:txBody>
      <dsp:txXfrm>
        <a:off x="4989165" y="1246527"/>
        <a:ext cx="1465956" cy="957445"/>
      </dsp:txXfrm>
    </dsp:sp>
    <dsp:sp modelId="{5F0B754B-2F6A-4FC8-9086-ED328C6504B5}">
      <dsp:nvSpPr>
        <dsp:cNvPr id="0" name=""/>
        <dsp:cNvSpPr/>
      </dsp:nvSpPr>
      <dsp:spPr>
        <a:xfrm>
          <a:off x="1755759" y="2233761"/>
          <a:ext cx="3966384" cy="406808"/>
        </a:xfrm>
        <a:custGeom>
          <a:avLst/>
          <a:gdLst/>
          <a:ahLst/>
          <a:cxnLst/>
          <a:rect l="0" t="0" r="0" b="0"/>
          <a:pathLst>
            <a:path>
              <a:moveTo>
                <a:pt x="3966384" y="0"/>
              </a:moveTo>
              <a:lnTo>
                <a:pt x="3966384" y="203404"/>
              </a:lnTo>
              <a:lnTo>
                <a:pt x="0" y="203404"/>
              </a:lnTo>
              <a:lnTo>
                <a:pt x="0" y="40680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9F3120-05E8-48D9-A6E3-17B70DDB9BE2}">
      <dsp:nvSpPr>
        <dsp:cNvPr id="0" name=""/>
        <dsp:cNvSpPr/>
      </dsp:nvSpPr>
      <dsp:spPr>
        <a:xfrm>
          <a:off x="992993" y="2640570"/>
          <a:ext cx="1525532" cy="10170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Aktorik </a:t>
          </a:r>
        </a:p>
      </dsp:txBody>
      <dsp:txXfrm>
        <a:off x="1022781" y="2670358"/>
        <a:ext cx="1465956" cy="957445"/>
      </dsp:txXfrm>
    </dsp:sp>
    <dsp:sp modelId="{7773219A-97D0-44ED-9A77-398536D264D9}">
      <dsp:nvSpPr>
        <dsp:cNvPr id="0" name=""/>
        <dsp:cNvSpPr/>
      </dsp:nvSpPr>
      <dsp:spPr>
        <a:xfrm>
          <a:off x="764163" y="3657591"/>
          <a:ext cx="991596" cy="406808"/>
        </a:xfrm>
        <a:custGeom>
          <a:avLst/>
          <a:gdLst/>
          <a:ahLst/>
          <a:cxnLst/>
          <a:rect l="0" t="0" r="0" b="0"/>
          <a:pathLst>
            <a:path>
              <a:moveTo>
                <a:pt x="991596" y="0"/>
              </a:moveTo>
              <a:lnTo>
                <a:pt x="991596" y="203404"/>
              </a:lnTo>
              <a:lnTo>
                <a:pt x="0" y="203404"/>
              </a:lnTo>
              <a:lnTo>
                <a:pt x="0" y="40680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8B8968-4A7F-42AC-8285-F5BDA307A9AE}">
      <dsp:nvSpPr>
        <dsp:cNvPr id="0" name=""/>
        <dsp:cNvSpPr/>
      </dsp:nvSpPr>
      <dsp:spPr>
        <a:xfrm>
          <a:off x="1397" y="4064400"/>
          <a:ext cx="1525532" cy="10170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Motor</a:t>
          </a:r>
        </a:p>
      </dsp:txBody>
      <dsp:txXfrm>
        <a:off x="31185" y="4094188"/>
        <a:ext cx="1465956" cy="957445"/>
      </dsp:txXfrm>
    </dsp:sp>
    <dsp:sp modelId="{4F30E04F-6A3B-4941-BCA5-5BB9140148C4}">
      <dsp:nvSpPr>
        <dsp:cNvPr id="0" name=""/>
        <dsp:cNvSpPr/>
      </dsp:nvSpPr>
      <dsp:spPr>
        <a:xfrm>
          <a:off x="1755759" y="3657591"/>
          <a:ext cx="991596" cy="406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404"/>
              </a:lnTo>
              <a:lnTo>
                <a:pt x="991596" y="203404"/>
              </a:lnTo>
              <a:lnTo>
                <a:pt x="991596" y="40680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66F0BA-8AA6-4A30-B253-0C8F2DB91904}">
      <dsp:nvSpPr>
        <dsp:cNvPr id="0" name=""/>
        <dsp:cNvSpPr/>
      </dsp:nvSpPr>
      <dsp:spPr>
        <a:xfrm>
          <a:off x="1984589" y="4064400"/>
          <a:ext cx="1525532" cy="10170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Getriebe</a:t>
          </a:r>
        </a:p>
      </dsp:txBody>
      <dsp:txXfrm>
        <a:off x="2014377" y="4094188"/>
        <a:ext cx="1465956" cy="957445"/>
      </dsp:txXfrm>
    </dsp:sp>
    <dsp:sp modelId="{438DA641-D23D-4996-A012-7BCD7BC4C7FB}">
      <dsp:nvSpPr>
        <dsp:cNvPr id="0" name=""/>
        <dsp:cNvSpPr/>
      </dsp:nvSpPr>
      <dsp:spPr>
        <a:xfrm>
          <a:off x="5676423" y="2233761"/>
          <a:ext cx="91440" cy="4068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680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9E5A60-0DEE-4D33-9D17-0928E012BB1F}">
      <dsp:nvSpPr>
        <dsp:cNvPr id="0" name=""/>
        <dsp:cNvSpPr/>
      </dsp:nvSpPr>
      <dsp:spPr>
        <a:xfrm>
          <a:off x="4959377" y="2640570"/>
          <a:ext cx="1525532" cy="10170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Energie</a:t>
          </a:r>
        </a:p>
      </dsp:txBody>
      <dsp:txXfrm>
        <a:off x="4989165" y="2670358"/>
        <a:ext cx="1465956" cy="957445"/>
      </dsp:txXfrm>
    </dsp:sp>
    <dsp:sp modelId="{34AC174D-566E-4108-83AB-F6394CFF280B}">
      <dsp:nvSpPr>
        <dsp:cNvPr id="0" name=""/>
        <dsp:cNvSpPr/>
      </dsp:nvSpPr>
      <dsp:spPr>
        <a:xfrm>
          <a:off x="4730547" y="3657591"/>
          <a:ext cx="991596" cy="406808"/>
        </a:xfrm>
        <a:custGeom>
          <a:avLst/>
          <a:gdLst/>
          <a:ahLst/>
          <a:cxnLst/>
          <a:rect l="0" t="0" r="0" b="0"/>
          <a:pathLst>
            <a:path>
              <a:moveTo>
                <a:pt x="991596" y="0"/>
              </a:moveTo>
              <a:lnTo>
                <a:pt x="991596" y="203404"/>
              </a:lnTo>
              <a:lnTo>
                <a:pt x="0" y="203404"/>
              </a:lnTo>
              <a:lnTo>
                <a:pt x="0" y="40680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CAA62-49D0-4FFE-B336-DD9A374F01AA}">
      <dsp:nvSpPr>
        <dsp:cNvPr id="0" name=""/>
        <dsp:cNvSpPr/>
      </dsp:nvSpPr>
      <dsp:spPr>
        <a:xfrm>
          <a:off x="3967781" y="4064400"/>
          <a:ext cx="1525532" cy="10170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Akku </a:t>
          </a:r>
        </a:p>
      </dsp:txBody>
      <dsp:txXfrm>
        <a:off x="3997569" y="4094188"/>
        <a:ext cx="1465956" cy="957445"/>
      </dsp:txXfrm>
    </dsp:sp>
    <dsp:sp modelId="{92BE1152-2F5C-414D-B3A6-FC61AD83063B}">
      <dsp:nvSpPr>
        <dsp:cNvPr id="0" name=""/>
        <dsp:cNvSpPr/>
      </dsp:nvSpPr>
      <dsp:spPr>
        <a:xfrm>
          <a:off x="5722143" y="3657591"/>
          <a:ext cx="991596" cy="406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404"/>
              </a:lnTo>
              <a:lnTo>
                <a:pt x="991596" y="203404"/>
              </a:lnTo>
              <a:lnTo>
                <a:pt x="991596" y="40680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D7EEB4-F2CE-429C-9654-6557B6D3BEAF}">
      <dsp:nvSpPr>
        <dsp:cNvPr id="0" name=""/>
        <dsp:cNvSpPr/>
      </dsp:nvSpPr>
      <dsp:spPr>
        <a:xfrm>
          <a:off x="5950973" y="4064400"/>
          <a:ext cx="1525532" cy="10170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Lade-konzept</a:t>
          </a:r>
        </a:p>
      </dsp:txBody>
      <dsp:txXfrm>
        <a:off x="5980761" y="4094188"/>
        <a:ext cx="1465956" cy="957445"/>
      </dsp:txXfrm>
    </dsp:sp>
    <dsp:sp modelId="{77C492DB-E3A9-4A40-9DAD-FC5C7E2066DF}">
      <dsp:nvSpPr>
        <dsp:cNvPr id="0" name=""/>
        <dsp:cNvSpPr/>
      </dsp:nvSpPr>
      <dsp:spPr>
        <a:xfrm>
          <a:off x="5722143" y="2233761"/>
          <a:ext cx="3966384" cy="406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404"/>
              </a:lnTo>
              <a:lnTo>
                <a:pt x="3966384" y="203404"/>
              </a:lnTo>
              <a:lnTo>
                <a:pt x="3966384" y="40680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E03E4D-6BED-4040-B0D6-D42EA22F1400}">
      <dsp:nvSpPr>
        <dsp:cNvPr id="0" name=""/>
        <dsp:cNvSpPr/>
      </dsp:nvSpPr>
      <dsp:spPr>
        <a:xfrm>
          <a:off x="8925761" y="2640570"/>
          <a:ext cx="1525532" cy="10170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Sensorik </a:t>
          </a:r>
        </a:p>
      </dsp:txBody>
      <dsp:txXfrm>
        <a:off x="8955549" y="2670358"/>
        <a:ext cx="1465956" cy="957445"/>
      </dsp:txXfrm>
    </dsp:sp>
    <dsp:sp modelId="{978B42CF-A760-4F14-8221-562401F0E80F}">
      <dsp:nvSpPr>
        <dsp:cNvPr id="0" name=""/>
        <dsp:cNvSpPr/>
      </dsp:nvSpPr>
      <dsp:spPr>
        <a:xfrm>
          <a:off x="8696931" y="3657591"/>
          <a:ext cx="991596" cy="406808"/>
        </a:xfrm>
        <a:custGeom>
          <a:avLst/>
          <a:gdLst/>
          <a:ahLst/>
          <a:cxnLst/>
          <a:rect l="0" t="0" r="0" b="0"/>
          <a:pathLst>
            <a:path>
              <a:moveTo>
                <a:pt x="991596" y="0"/>
              </a:moveTo>
              <a:lnTo>
                <a:pt x="991596" y="203404"/>
              </a:lnTo>
              <a:lnTo>
                <a:pt x="0" y="203404"/>
              </a:lnTo>
              <a:lnTo>
                <a:pt x="0" y="40680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9AAED-B684-4694-96C9-7A82393050F2}">
      <dsp:nvSpPr>
        <dsp:cNvPr id="0" name=""/>
        <dsp:cNvSpPr/>
      </dsp:nvSpPr>
      <dsp:spPr>
        <a:xfrm>
          <a:off x="7934165" y="4064400"/>
          <a:ext cx="1525532" cy="10170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Unfall-verhütung</a:t>
          </a:r>
        </a:p>
      </dsp:txBody>
      <dsp:txXfrm>
        <a:off x="7963953" y="4094188"/>
        <a:ext cx="1465956" cy="957445"/>
      </dsp:txXfrm>
    </dsp:sp>
    <dsp:sp modelId="{C2254EDE-2B9D-4E1D-9504-D10DFFFC3476}">
      <dsp:nvSpPr>
        <dsp:cNvPr id="0" name=""/>
        <dsp:cNvSpPr/>
      </dsp:nvSpPr>
      <dsp:spPr>
        <a:xfrm>
          <a:off x="9688527" y="3657591"/>
          <a:ext cx="991596" cy="406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404"/>
              </a:lnTo>
              <a:lnTo>
                <a:pt x="991596" y="203404"/>
              </a:lnTo>
              <a:lnTo>
                <a:pt x="991596" y="40680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C2BB7-FFEB-443F-B744-4728213CC3B3}">
      <dsp:nvSpPr>
        <dsp:cNvPr id="0" name=""/>
        <dsp:cNvSpPr/>
      </dsp:nvSpPr>
      <dsp:spPr>
        <a:xfrm>
          <a:off x="9917357" y="4064400"/>
          <a:ext cx="1525532" cy="10170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Positions-erkennung</a:t>
          </a:r>
        </a:p>
      </dsp:txBody>
      <dsp:txXfrm>
        <a:off x="9947145" y="4094188"/>
        <a:ext cx="1465956" cy="9574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1F768-A6A5-4266-9353-D35D1FDEA453}">
      <dsp:nvSpPr>
        <dsp:cNvPr id="0" name=""/>
        <dsp:cNvSpPr/>
      </dsp:nvSpPr>
      <dsp:spPr>
        <a:xfrm>
          <a:off x="0" y="3411294"/>
          <a:ext cx="9491306" cy="10529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Aufbaukonzept II</a:t>
          </a:r>
        </a:p>
      </dsp:txBody>
      <dsp:txXfrm>
        <a:off x="0" y="3411294"/>
        <a:ext cx="2847391" cy="1052941"/>
      </dsp:txXfrm>
    </dsp:sp>
    <dsp:sp modelId="{F22BA245-B652-45F4-B319-6A62DFCA38E3}">
      <dsp:nvSpPr>
        <dsp:cNvPr id="0" name=""/>
        <dsp:cNvSpPr/>
      </dsp:nvSpPr>
      <dsp:spPr>
        <a:xfrm>
          <a:off x="0" y="2182862"/>
          <a:ext cx="9491306" cy="10529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Aufbaukonzept I</a:t>
          </a:r>
        </a:p>
      </dsp:txBody>
      <dsp:txXfrm>
        <a:off x="0" y="2182862"/>
        <a:ext cx="2847391" cy="1052941"/>
      </dsp:txXfrm>
    </dsp:sp>
    <dsp:sp modelId="{42B28B90-B346-42B8-A7C1-E3788C597737}">
      <dsp:nvSpPr>
        <dsp:cNvPr id="0" name=""/>
        <dsp:cNvSpPr/>
      </dsp:nvSpPr>
      <dsp:spPr>
        <a:xfrm>
          <a:off x="0" y="954430"/>
          <a:ext cx="9491306" cy="10529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Grundaufbau</a:t>
          </a:r>
        </a:p>
      </dsp:txBody>
      <dsp:txXfrm>
        <a:off x="0" y="954430"/>
        <a:ext cx="2847391" cy="1052941"/>
      </dsp:txXfrm>
    </dsp:sp>
    <dsp:sp modelId="{BA42916D-B15E-4277-A0BB-E2B9D58487B0}">
      <dsp:nvSpPr>
        <dsp:cNvPr id="0" name=""/>
        <dsp:cNvSpPr/>
      </dsp:nvSpPr>
      <dsp:spPr>
        <a:xfrm>
          <a:off x="5844104" y="1042175"/>
          <a:ext cx="1316177" cy="877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5869804" y="1067875"/>
        <a:ext cx="1264777" cy="826051"/>
      </dsp:txXfrm>
    </dsp:sp>
    <dsp:sp modelId="{418BE291-22E4-4088-9408-7931A4665829}">
      <dsp:nvSpPr>
        <dsp:cNvPr id="0" name=""/>
        <dsp:cNvSpPr/>
      </dsp:nvSpPr>
      <dsp:spPr>
        <a:xfrm>
          <a:off x="4363405" y="1919627"/>
          <a:ext cx="2138787" cy="350980"/>
        </a:xfrm>
        <a:custGeom>
          <a:avLst/>
          <a:gdLst/>
          <a:ahLst/>
          <a:cxnLst/>
          <a:rect l="0" t="0" r="0" b="0"/>
          <a:pathLst>
            <a:path>
              <a:moveTo>
                <a:pt x="2138787" y="0"/>
              </a:moveTo>
              <a:lnTo>
                <a:pt x="2138787" y="175490"/>
              </a:lnTo>
              <a:lnTo>
                <a:pt x="0" y="175490"/>
              </a:lnTo>
              <a:lnTo>
                <a:pt x="0" y="3509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9EFC78-9218-4399-AEAB-1B73797727B7}">
      <dsp:nvSpPr>
        <dsp:cNvPr id="0" name=""/>
        <dsp:cNvSpPr/>
      </dsp:nvSpPr>
      <dsp:spPr>
        <a:xfrm>
          <a:off x="3705316" y="2270607"/>
          <a:ext cx="1316177" cy="877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Aktorik </a:t>
          </a:r>
        </a:p>
      </dsp:txBody>
      <dsp:txXfrm>
        <a:off x="3731016" y="2296307"/>
        <a:ext cx="1264777" cy="826051"/>
      </dsp:txXfrm>
    </dsp:sp>
    <dsp:sp modelId="{80A966F8-F708-4B15-AD38-963F93763CEA}">
      <dsp:nvSpPr>
        <dsp:cNvPr id="0" name=""/>
        <dsp:cNvSpPr/>
      </dsp:nvSpPr>
      <dsp:spPr>
        <a:xfrm>
          <a:off x="3507890" y="3148059"/>
          <a:ext cx="855515" cy="350980"/>
        </a:xfrm>
        <a:custGeom>
          <a:avLst/>
          <a:gdLst/>
          <a:ahLst/>
          <a:cxnLst/>
          <a:rect l="0" t="0" r="0" b="0"/>
          <a:pathLst>
            <a:path>
              <a:moveTo>
                <a:pt x="855515" y="0"/>
              </a:moveTo>
              <a:lnTo>
                <a:pt x="855515" y="175490"/>
              </a:lnTo>
              <a:lnTo>
                <a:pt x="0" y="175490"/>
              </a:lnTo>
              <a:lnTo>
                <a:pt x="0" y="3509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E9AC03-4567-4D1C-A0B0-D591E6FE6FBC}">
      <dsp:nvSpPr>
        <dsp:cNvPr id="0" name=""/>
        <dsp:cNvSpPr/>
      </dsp:nvSpPr>
      <dsp:spPr>
        <a:xfrm>
          <a:off x="2849801" y="3499039"/>
          <a:ext cx="1316177" cy="877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2875501" y="3524739"/>
        <a:ext cx="1264777" cy="826051"/>
      </dsp:txXfrm>
    </dsp:sp>
    <dsp:sp modelId="{C8AB2CA1-8443-41DE-9397-96410BC3F41D}">
      <dsp:nvSpPr>
        <dsp:cNvPr id="0" name=""/>
        <dsp:cNvSpPr/>
      </dsp:nvSpPr>
      <dsp:spPr>
        <a:xfrm>
          <a:off x="4363405" y="3148059"/>
          <a:ext cx="855515" cy="350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490"/>
              </a:lnTo>
              <a:lnTo>
                <a:pt x="855515" y="175490"/>
              </a:lnTo>
              <a:lnTo>
                <a:pt x="855515" y="3509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AAC89D-441C-4A80-8D63-5DC622A2496C}">
      <dsp:nvSpPr>
        <dsp:cNvPr id="0" name=""/>
        <dsp:cNvSpPr/>
      </dsp:nvSpPr>
      <dsp:spPr>
        <a:xfrm>
          <a:off x="4560832" y="3499039"/>
          <a:ext cx="1316177" cy="877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4586532" y="3524739"/>
        <a:ext cx="1264777" cy="826051"/>
      </dsp:txXfrm>
    </dsp:sp>
    <dsp:sp modelId="{34339161-976E-4E69-86DB-89EEB2244BF2}">
      <dsp:nvSpPr>
        <dsp:cNvPr id="0" name=""/>
        <dsp:cNvSpPr/>
      </dsp:nvSpPr>
      <dsp:spPr>
        <a:xfrm>
          <a:off x="6502193" y="1919627"/>
          <a:ext cx="427757" cy="350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490"/>
              </a:lnTo>
              <a:lnTo>
                <a:pt x="427757" y="175490"/>
              </a:lnTo>
              <a:lnTo>
                <a:pt x="427757" y="3509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DACF25-7497-46B5-97E2-79333D60E76A}">
      <dsp:nvSpPr>
        <dsp:cNvPr id="0" name=""/>
        <dsp:cNvSpPr/>
      </dsp:nvSpPr>
      <dsp:spPr>
        <a:xfrm>
          <a:off x="6271862" y="2270607"/>
          <a:ext cx="1316177" cy="877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Energie</a:t>
          </a:r>
        </a:p>
      </dsp:txBody>
      <dsp:txXfrm>
        <a:off x="6297562" y="2296307"/>
        <a:ext cx="1264777" cy="826051"/>
      </dsp:txXfrm>
    </dsp:sp>
    <dsp:sp modelId="{42492783-72A7-4C0E-A27A-42DF9F26C0DE}">
      <dsp:nvSpPr>
        <dsp:cNvPr id="0" name=""/>
        <dsp:cNvSpPr/>
      </dsp:nvSpPr>
      <dsp:spPr>
        <a:xfrm>
          <a:off x="6884231" y="3148059"/>
          <a:ext cx="91440" cy="3509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09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1D5E9E-3825-4612-8973-7AE53B11A1EB}">
      <dsp:nvSpPr>
        <dsp:cNvPr id="0" name=""/>
        <dsp:cNvSpPr/>
      </dsp:nvSpPr>
      <dsp:spPr>
        <a:xfrm>
          <a:off x="6271862" y="3499039"/>
          <a:ext cx="1316177" cy="877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6297562" y="3524739"/>
        <a:ext cx="1264777" cy="826051"/>
      </dsp:txXfrm>
    </dsp:sp>
    <dsp:sp modelId="{CD2860B2-C215-435F-A4C3-892488249CE4}">
      <dsp:nvSpPr>
        <dsp:cNvPr id="0" name=""/>
        <dsp:cNvSpPr/>
      </dsp:nvSpPr>
      <dsp:spPr>
        <a:xfrm>
          <a:off x="6502193" y="1919627"/>
          <a:ext cx="2138787" cy="350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490"/>
              </a:lnTo>
              <a:lnTo>
                <a:pt x="2138787" y="175490"/>
              </a:lnTo>
              <a:lnTo>
                <a:pt x="2138787" y="3509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72DB1F-E0C4-4055-A604-8EE427BDC005}">
      <dsp:nvSpPr>
        <dsp:cNvPr id="0" name=""/>
        <dsp:cNvSpPr/>
      </dsp:nvSpPr>
      <dsp:spPr>
        <a:xfrm>
          <a:off x="7982892" y="2270607"/>
          <a:ext cx="1316177" cy="877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Sensorik</a:t>
          </a:r>
        </a:p>
      </dsp:txBody>
      <dsp:txXfrm>
        <a:off x="8008592" y="2296307"/>
        <a:ext cx="1264777" cy="826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02508-4252-47CC-A358-4AB0DBFAC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16E880-57B4-4AA5-818F-89CC7E1BD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8113C2-D0E7-4D4A-A1AD-E23B492B7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E6E3-6CE9-472E-AD61-A8E8C3D4E719}" type="datetimeFigureOut">
              <a:rPr lang="de-DE" smtClean="0"/>
              <a:t>31.10.2021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42B883-0000-4700-82C9-E59F97A5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BA2DC5-9706-410A-8950-651EA92A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738E-CE08-4DFB-B149-A9EBE7F84B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68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D78BEF-8E86-4F31-9962-86546E4A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B1CE7E-7B45-4A2B-AC65-A8C3EE3CB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C261C4-D167-454F-B968-524F6B908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E6E3-6CE9-472E-AD61-A8E8C3D4E719}" type="datetimeFigureOut">
              <a:rPr lang="de-DE" smtClean="0"/>
              <a:t>31.10.2021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A23F72-D5E7-4FE0-BDB2-6170E26B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AA69AD-BBB0-415B-948B-56CA4CDEB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738E-CE08-4DFB-B149-A9EBE7F84B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79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1942A2A-F7B8-47DA-8AEF-2044BE976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2B397D-47B9-469B-A5A0-A4B25BDD3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B27EAC-C165-4D36-A720-2A390D257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E6E3-6CE9-472E-AD61-A8E8C3D4E719}" type="datetimeFigureOut">
              <a:rPr lang="de-DE" smtClean="0"/>
              <a:t>31.10.2021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169C6F-DC3B-4572-99FB-DA41F4DA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FE508A-9467-47C4-954F-40F4027AE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738E-CE08-4DFB-B149-A9EBE7F84B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30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A0807-DBE1-4502-B3A8-66BD64664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CBC97F-BB73-4780-AF62-7B2E7246A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87B27C-5958-4596-9237-36B638A45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E6E3-6CE9-472E-AD61-A8E8C3D4E719}" type="datetimeFigureOut">
              <a:rPr lang="de-DE" smtClean="0"/>
              <a:t>31.10.2021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C0872A-949F-4935-8254-DEF65020C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23E88C-7194-4B15-9417-66D04531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738E-CE08-4DFB-B149-A9EBE7F84B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02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CD6255-A998-4B53-842C-BFD3BB103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B251C2-C481-487B-BFE2-A0A72848B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3DCC69-EF7E-4E35-911E-86AAB3986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E6E3-6CE9-472E-AD61-A8E8C3D4E719}" type="datetimeFigureOut">
              <a:rPr lang="de-DE" smtClean="0"/>
              <a:t>31.10.2021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B0F4BE-5BC2-448C-9B4A-732D9AFC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2F0C00-FB75-4BF4-9498-DE9E665F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738E-CE08-4DFB-B149-A9EBE7F84B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135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090B69-103F-4D58-8EA1-614579AA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6C0FFD-666E-47C4-8574-378D0504C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9438DE-247A-434A-A560-7CC8FAE1C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F1F5C8-7718-4249-AA90-7359A870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E6E3-6CE9-472E-AD61-A8E8C3D4E719}" type="datetimeFigureOut">
              <a:rPr lang="de-DE" smtClean="0"/>
              <a:t>31.10.2021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FAFDB0-AABB-4E73-BF6D-D8BC96BA0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C66A5D-422A-44B8-A5C0-B87896686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738E-CE08-4DFB-B149-A9EBE7F84B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68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27B27F-4227-4A97-81E1-6CA2C39D0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61C568-A5C2-4A7E-817D-B51232A3E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EA7778-E8CD-41B1-87B3-00A16634F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89AC872-DE75-43FF-B37A-A46B082F7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790D36F-D86E-4E66-8D8E-1EDD2B191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06B20E3-4791-40E1-A080-C8808B6E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E6E3-6CE9-472E-AD61-A8E8C3D4E719}" type="datetimeFigureOut">
              <a:rPr lang="de-DE" smtClean="0"/>
              <a:t>31.10.2021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9049544-6919-4A75-AC14-8EE18EF14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5DA594D-CC43-4516-97E0-4BCDC6B73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738E-CE08-4DFB-B149-A9EBE7F84B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45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7C21A-2A9F-4509-8F8E-6348BD264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75932A-54AF-4674-97FF-86CDB564F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E6E3-6CE9-472E-AD61-A8E8C3D4E719}" type="datetimeFigureOut">
              <a:rPr lang="de-DE" smtClean="0"/>
              <a:t>31.10.2021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3EFE6C-79D3-4280-A0F8-6B4AEB42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5E07AF-3D87-4720-8CAB-FE2A5CEE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738E-CE08-4DFB-B149-A9EBE7F84B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02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F488EC2-29AA-45BE-AA0F-71ADB7B9E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E6E3-6CE9-472E-AD61-A8E8C3D4E719}" type="datetimeFigureOut">
              <a:rPr lang="de-DE" smtClean="0"/>
              <a:t>31.10.2021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8E85A05-25D9-4CE4-BBEE-6E8BB8FB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E56F9F-2E9D-4FC9-8F4D-8D4DC6EF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738E-CE08-4DFB-B149-A9EBE7F84B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39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FC09D-8F3E-48CD-BFD9-3C41A21F5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0C2FDB-6155-4223-8636-FE4856F1C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10819C-95C2-4FE3-817A-E5AFB4327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EB0B4D-0CCC-43F4-AEEE-EBF5E9A2C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E6E3-6CE9-472E-AD61-A8E8C3D4E719}" type="datetimeFigureOut">
              <a:rPr lang="de-DE" smtClean="0"/>
              <a:t>31.10.2021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DF2665-8A16-45FF-B759-F477666A0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3FCFDC-0361-4701-BAE0-05C63F3F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738E-CE08-4DFB-B149-A9EBE7F84B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38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9B99DF-B7FC-4A8E-9BD8-4F0C1B685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09F7E92-3945-4FCD-9D3E-A716067D1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0943E2C-EA3D-4749-B046-1B2E7892B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C7B0F8-9371-4FEE-9672-4443BBD4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E6E3-6CE9-472E-AD61-A8E8C3D4E719}" type="datetimeFigureOut">
              <a:rPr lang="de-DE" smtClean="0"/>
              <a:t>31.10.2021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A0B168-915A-4C60-9771-5787391A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8FD22E-A0AA-4FF4-8A32-C93790AE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738E-CE08-4DFB-B149-A9EBE7F84B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81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CFC4F8B-9C42-492E-8929-3DEFA5D5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65EFDE-362F-433B-8BCD-841893031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6F16B2-B760-45CB-8C80-F8EF19011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6E6E3-6CE9-472E-AD61-A8E8C3D4E719}" type="datetimeFigureOut">
              <a:rPr lang="de-DE" smtClean="0"/>
              <a:t>31.10.2021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504541-785F-4329-8AF2-C110161E4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479B26-0F5E-4F2B-AE31-601C05FED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1738E-CE08-4DFB-B149-A9EBE7F84B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9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581E8684-F6BB-4050-B990-7D202737B9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3644919"/>
              </p:ext>
            </p:extLst>
          </p:nvPr>
        </p:nvGraphicFramePr>
        <p:xfrm>
          <a:off x="128588" y="83977"/>
          <a:ext cx="11444287" cy="6298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937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581E8684-F6BB-4050-B990-7D202737B9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0905654"/>
              </p:ext>
            </p:extLst>
          </p:nvPr>
        </p:nvGraphicFramePr>
        <p:xfrm>
          <a:off x="296539" y="205275"/>
          <a:ext cx="11444287" cy="6298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95F96EC7-FAE4-4167-BDD3-C3269AE60B8C}"/>
              </a:ext>
            </a:extLst>
          </p:cNvPr>
          <p:cNvSpPr/>
          <p:nvPr/>
        </p:nvSpPr>
        <p:spPr>
          <a:xfrm>
            <a:off x="3470988" y="3079102"/>
            <a:ext cx="1399592" cy="475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3F436760-D6E8-496B-884A-D924A39C22DE}"/>
              </a:ext>
            </a:extLst>
          </p:cNvPr>
          <p:cNvSpPr/>
          <p:nvPr/>
        </p:nvSpPr>
        <p:spPr>
          <a:xfrm>
            <a:off x="7169022" y="3121090"/>
            <a:ext cx="1399592" cy="475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A34FB28D-F007-4113-9C17-70DDF0200AA1}"/>
              </a:ext>
            </a:extLst>
          </p:cNvPr>
          <p:cNvSpPr/>
          <p:nvPr/>
        </p:nvSpPr>
        <p:spPr>
          <a:xfrm>
            <a:off x="7169021" y="1548882"/>
            <a:ext cx="2198913" cy="6251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Grundkonzept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62B5F29-E026-4CE9-B67D-59DF3CDA54BF}"/>
              </a:ext>
            </a:extLst>
          </p:cNvPr>
          <p:cNvSpPr/>
          <p:nvPr/>
        </p:nvSpPr>
        <p:spPr>
          <a:xfrm>
            <a:off x="1076132" y="5803640"/>
            <a:ext cx="2394856" cy="6251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Aufbaukonzept I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C519012-F4F2-4EAD-9B2A-558A27F59CF6}"/>
              </a:ext>
            </a:extLst>
          </p:cNvPr>
          <p:cNvSpPr/>
          <p:nvPr/>
        </p:nvSpPr>
        <p:spPr>
          <a:xfrm>
            <a:off x="7094377" y="5803640"/>
            <a:ext cx="2665443" cy="6251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Aufbaukonzept II</a:t>
            </a:r>
          </a:p>
        </p:txBody>
      </p:sp>
    </p:spTree>
    <p:extLst>
      <p:ext uri="{BB962C8B-B14F-4D97-AF65-F5344CB8AC3E}">
        <p14:creationId xmlns:p14="http://schemas.microsoft.com/office/powerpoint/2010/main" val="1182416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581E8684-F6BB-4050-B990-7D202737B9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9130847"/>
              </p:ext>
            </p:extLst>
          </p:nvPr>
        </p:nvGraphicFramePr>
        <p:xfrm>
          <a:off x="296539" y="205275"/>
          <a:ext cx="11444287" cy="6298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95F96EC7-FAE4-4167-BDD3-C3269AE60B8C}"/>
              </a:ext>
            </a:extLst>
          </p:cNvPr>
          <p:cNvSpPr/>
          <p:nvPr/>
        </p:nvSpPr>
        <p:spPr>
          <a:xfrm>
            <a:off x="3470988" y="3079102"/>
            <a:ext cx="1399592" cy="475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3F436760-D6E8-496B-884A-D924A39C22DE}"/>
              </a:ext>
            </a:extLst>
          </p:cNvPr>
          <p:cNvSpPr/>
          <p:nvPr/>
        </p:nvSpPr>
        <p:spPr>
          <a:xfrm>
            <a:off x="7169022" y="3121090"/>
            <a:ext cx="1399592" cy="475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A34FB28D-F007-4113-9C17-70DDF0200AA1}"/>
              </a:ext>
            </a:extLst>
          </p:cNvPr>
          <p:cNvSpPr/>
          <p:nvPr/>
        </p:nvSpPr>
        <p:spPr>
          <a:xfrm>
            <a:off x="7169021" y="1548882"/>
            <a:ext cx="2198913" cy="6251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Grundkonzept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62B5F29-E026-4CE9-B67D-59DF3CDA54BF}"/>
              </a:ext>
            </a:extLst>
          </p:cNvPr>
          <p:cNvSpPr/>
          <p:nvPr/>
        </p:nvSpPr>
        <p:spPr>
          <a:xfrm>
            <a:off x="1076132" y="5803640"/>
            <a:ext cx="2394856" cy="6251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Aufbaukonzept I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C519012-F4F2-4EAD-9B2A-558A27F59CF6}"/>
              </a:ext>
            </a:extLst>
          </p:cNvPr>
          <p:cNvSpPr/>
          <p:nvPr/>
        </p:nvSpPr>
        <p:spPr>
          <a:xfrm>
            <a:off x="7094377" y="5803640"/>
            <a:ext cx="2665443" cy="6251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Aufbaukonzept II</a:t>
            </a:r>
          </a:p>
        </p:txBody>
      </p:sp>
    </p:spTree>
    <p:extLst>
      <p:ext uri="{BB962C8B-B14F-4D97-AF65-F5344CB8AC3E}">
        <p14:creationId xmlns:p14="http://schemas.microsoft.com/office/powerpoint/2010/main" val="82266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847510D6-9EEA-4522-AB02-465A0E1F3A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2408658"/>
              </p:ext>
            </p:extLst>
          </p:nvPr>
        </p:nvGraphicFramePr>
        <p:xfrm>
          <a:off x="2032000" y="719666"/>
          <a:ext cx="949130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3377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0127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Breitbild</PresentationFormat>
  <Paragraphs>43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Bantle</dc:creator>
  <cp:lastModifiedBy>Jan Bantle</cp:lastModifiedBy>
  <cp:revision>4</cp:revision>
  <dcterms:created xsi:type="dcterms:W3CDTF">2021-10-31T12:06:48Z</dcterms:created>
  <dcterms:modified xsi:type="dcterms:W3CDTF">2021-10-31T12:47:45Z</dcterms:modified>
</cp:coreProperties>
</file>