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3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60529"/>
            <a:ext cx="5201841" cy="2256061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403592"/>
            <a:ext cx="4589860" cy="156454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91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4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45009"/>
            <a:ext cx="1319585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45009"/>
            <a:ext cx="3882256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615546"/>
            <a:ext cx="5278339" cy="26955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336619"/>
            <a:ext cx="5278339" cy="141753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7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725046"/>
            <a:ext cx="2600921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725046"/>
            <a:ext cx="2600921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78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45011"/>
            <a:ext cx="5278339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88543"/>
            <a:ext cx="2588967" cy="77852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367064"/>
            <a:ext cx="2588967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88543"/>
            <a:ext cx="2601718" cy="77852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367064"/>
            <a:ext cx="2601718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60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00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32012"/>
            <a:ext cx="1973799" cy="151204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33027"/>
            <a:ext cx="3098155" cy="460512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944052"/>
            <a:ext cx="1973799" cy="360159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2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32012"/>
            <a:ext cx="1973799" cy="151204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33027"/>
            <a:ext cx="3098155" cy="460512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944052"/>
            <a:ext cx="1973799" cy="360159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45011"/>
            <a:ext cx="52783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725046"/>
            <a:ext cx="52783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006164"/>
            <a:ext cx="13769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3CCE-56B5-1B42-9F53-9FD01235FE57}" type="datetimeFigureOut">
              <a:rPr lang="de-DE" smtClean="0"/>
              <a:t>17.12.21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006164"/>
            <a:ext cx="206543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006164"/>
            <a:ext cx="13769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75F-C4B2-B543-A93F-72B01560EA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15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471B357-BD5B-204F-AE1B-B2426CEC40FD}"/>
              </a:ext>
            </a:extLst>
          </p:cNvPr>
          <p:cNvSpPr/>
          <p:nvPr/>
        </p:nvSpPr>
        <p:spPr>
          <a:xfrm>
            <a:off x="2975231" y="2265539"/>
            <a:ext cx="301841" cy="20329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88B821-CEE2-844D-90AB-CD93F50EBB4B}"/>
              </a:ext>
            </a:extLst>
          </p:cNvPr>
          <p:cNvSpPr/>
          <p:nvPr/>
        </p:nvSpPr>
        <p:spPr>
          <a:xfrm>
            <a:off x="2921967" y="1502059"/>
            <a:ext cx="399495" cy="763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A2BE50-7776-4847-BB9A-2338D2D64B81}"/>
              </a:ext>
            </a:extLst>
          </p:cNvPr>
          <p:cNvSpPr/>
          <p:nvPr/>
        </p:nvSpPr>
        <p:spPr>
          <a:xfrm>
            <a:off x="3321460" y="1432149"/>
            <a:ext cx="97654" cy="903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4D1A7F-5060-EA43-B701-AB3205BCD5C9}"/>
              </a:ext>
            </a:extLst>
          </p:cNvPr>
          <p:cNvSpPr/>
          <p:nvPr/>
        </p:nvSpPr>
        <p:spPr>
          <a:xfrm>
            <a:off x="2824311" y="1432149"/>
            <a:ext cx="97654" cy="903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50764-2EB3-BD4B-B20F-1DA1A993FF79}"/>
              </a:ext>
            </a:extLst>
          </p:cNvPr>
          <p:cNvSpPr/>
          <p:nvPr/>
        </p:nvSpPr>
        <p:spPr>
          <a:xfrm>
            <a:off x="2278332" y="1748414"/>
            <a:ext cx="541540" cy="2041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B4DB16-7C32-6349-A8B3-0D64A9258F73}"/>
              </a:ext>
            </a:extLst>
          </p:cNvPr>
          <p:cNvSpPr/>
          <p:nvPr/>
        </p:nvSpPr>
        <p:spPr>
          <a:xfrm>
            <a:off x="1723941" y="1220193"/>
            <a:ext cx="545797" cy="3693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DEF722-3B6B-6241-8F9F-1F7B1D7F6BEA}"/>
              </a:ext>
            </a:extLst>
          </p:cNvPr>
          <p:cNvSpPr/>
          <p:nvPr/>
        </p:nvSpPr>
        <p:spPr>
          <a:xfrm>
            <a:off x="678592" y="1290105"/>
            <a:ext cx="1040908" cy="1120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DFBF64-D84C-2641-A28A-9D04E283B3C0}"/>
              </a:ext>
            </a:extLst>
          </p:cNvPr>
          <p:cNvSpPr/>
          <p:nvPr/>
        </p:nvSpPr>
        <p:spPr>
          <a:xfrm rot="5400000">
            <a:off x="2933290" y="3703954"/>
            <a:ext cx="430570" cy="284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749DA21-CDB0-1940-8FB1-42ABA5868B72}"/>
              </a:ext>
            </a:extLst>
          </p:cNvPr>
          <p:cNvSpPr/>
          <p:nvPr/>
        </p:nvSpPr>
        <p:spPr>
          <a:xfrm>
            <a:off x="3530961" y="4242701"/>
            <a:ext cx="1036550" cy="6706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9246F58B-7597-1145-9B63-25817B037DB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21714" y="509982"/>
            <a:ext cx="1" cy="992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31D09B6-2D07-C54F-93E5-2522F4FB9845}"/>
              </a:ext>
            </a:extLst>
          </p:cNvPr>
          <p:cNvCxnSpPr>
            <a:cxnSpLocks/>
            <a:stCxn id="65" idx="2"/>
          </p:cNvCxnSpPr>
          <p:nvPr/>
        </p:nvCxnSpPr>
        <p:spPr>
          <a:xfrm flipH="1" flipV="1">
            <a:off x="1178610" y="598757"/>
            <a:ext cx="1876522" cy="151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BAE8551-F051-8A41-9E3F-BAE81283B97C}"/>
              </a:ext>
            </a:extLst>
          </p:cNvPr>
          <p:cNvCxnSpPr>
            <a:cxnSpLocks/>
          </p:cNvCxnSpPr>
          <p:nvPr/>
        </p:nvCxnSpPr>
        <p:spPr>
          <a:xfrm flipV="1">
            <a:off x="1178610" y="598758"/>
            <a:ext cx="0" cy="6913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344EDC-9A37-284C-A083-575D461C76F0}"/>
              </a:ext>
            </a:extLst>
          </p:cNvPr>
          <p:cNvCxnSpPr>
            <a:cxnSpLocks/>
            <a:endCxn id="65" idx="6"/>
          </p:cNvCxnSpPr>
          <p:nvPr/>
        </p:nvCxnSpPr>
        <p:spPr>
          <a:xfrm flipH="1" flipV="1">
            <a:off x="3188297" y="613945"/>
            <a:ext cx="867022" cy="27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0ACC021-A050-444F-9D51-F1714D0CBE1E}"/>
              </a:ext>
            </a:extLst>
          </p:cNvPr>
          <p:cNvCxnSpPr>
            <a:cxnSpLocks/>
          </p:cNvCxnSpPr>
          <p:nvPr/>
        </p:nvCxnSpPr>
        <p:spPr>
          <a:xfrm flipV="1">
            <a:off x="4093271" y="598758"/>
            <a:ext cx="0" cy="36439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BD59BB78-920F-7149-8139-2BC09C4C29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40578" y="4316279"/>
            <a:ext cx="7999" cy="597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E0E7795-64F2-6642-A1E3-6D57B291D207}"/>
                  </a:ext>
                </a:extLst>
              </p:cNvPr>
              <p:cNvSpPr txBox="1"/>
              <p:nvPr/>
            </p:nvSpPr>
            <p:spPr>
              <a:xfrm>
                <a:off x="1961058" y="303789"/>
                <a:ext cx="227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E0E7795-64F2-6642-A1E3-6D57B29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58" y="303789"/>
                <a:ext cx="227050" cy="276999"/>
              </a:xfrm>
              <a:prstGeom prst="rect">
                <a:avLst/>
              </a:prstGeom>
              <a:blipFill>
                <a:blip r:embed="rId2"/>
                <a:stretch>
                  <a:fillRect l="-26316" r="-526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AF713ED-DFF5-2144-89A8-5AF508032BED}"/>
                  </a:ext>
                </a:extLst>
              </p:cNvPr>
              <p:cNvSpPr txBox="1"/>
              <p:nvPr/>
            </p:nvSpPr>
            <p:spPr>
              <a:xfrm>
                <a:off x="3530963" y="303789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4AF713ED-DFF5-2144-89A8-5AF50803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63" y="303789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0000" r="-500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2AD1D40-FF30-0845-990A-710C93505273}"/>
                  </a:ext>
                </a:extLst>
              </p:cNvPr>
              <p:cNvSpPr txBox="1"/>
              <p:nvPr/>
            </p:nvSpPr>
            <p:spPr>
              <a:xfrm>
                <a:off x="995048" y="2002073"/>
                <a:ext cx="4079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2AD1D40-FF30-0845-990A-710C9350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48" y="2002073"/>
                <a:ext cx="407997" cy="276999"/>
              </a:xfrm>
              <a:prstGeom prst="rect">
                <a:avLst/>
              </a:prstGeom>
              <a:blipFill>
                <a:blip r:embed="rId4"/>
                <a:stretch>
                  <a:fillRect l="-9091" r="-30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83440D8E-08D9-3340-BD82-BAE118AE4DC1}"/>
                  </a:ext>
                </a:extLst>
              </p:cNvPr>
              <p:cNvSpPr txBox="1"/>
              <p:nvPr/>
            </p:nvSpPr>
            <p:spPr>
              <a:xfrm>
                <a:off x="3920131" y="4600366"/>
                <a:ext cx="374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83440D8E-08D9-3340-BD82-BAE118AE4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31" y="4600366"/>
                <a:ext cx="374398" cy="276999"/>
              </a:xfrm>
              <a:prstGeom prst="rect">
                <a:avLst/>
              </a:prstGeom>
              <a:blipFill>
                <a:blip r:embed="rId5"/>
                <a:stretch>
                  <a:fillRect l="-6667" r="-3333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507FF7BA-B691-F84D-A9D3-98FA72B0F5BE}"/>
              </a:ext>
            </a:extLst>
          </p:cNvPr>
          <p:cNvSpPr txBox="1"/>
          <p:nvPr/>
        </p:nvSpPr>
        <p:spPr>
          <a:xfrm>
            <a:off x="3629632" y="4245459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Gewicht</a:t>
            </a:r>
          </a:p>
        </p:txBody>
      </p:sp>
      <p:sp>
        <p:nvSpPr>
          <p:cNvPr id="57" name="Pfeil nach unten 56">
            <a:extLst>
              <a:ext uri="{FF2B5EF4-FFF2-40B4-BE49-F238E27FC236}">
                <a16:creationId xmlns:a16="http://schemas.microsoft.com/office/drawing/2014/main" id="{3F0AC945-E36A-B54C-9427-DE73235A81BD}"/>
              </a:ext>
            </a:extLst>
          </p:cNvPr>
          <p:cNvSpPr/>
          <p:nvPr/>
        </p:nvSpPr>
        <p:spPr>
          <a:xfrm>
            <a:off x="2882018" y="5343873"/>
            <a:ext cx="557203" cy="9164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71272CA-C777-1E48-9AE3-7225BB1E233F}"/>
              </a:ext>
            </a:extLst>
          </p:cNvPr>
          <p:cNvSpPr txBox="1"/>
          <p:nvPr/>
        </p:nvSpPr>
        <p:spPr>
          <a:xfrm>
            <a:off x="3296776" y="5528081"/>
            <a:ext cx="5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Last</a:t>
            </a:r>
          </a:p>
        </p:txBody>
      </p:sp>
      <p:sp>
        <p:nvSpPr>
          <p:cNvPr id="60" name="180-Grad-Pfeil 59">
            <a:extLst>
              <a:ext uri="{FF2B5EF4-FFF2-40B4-BE49-F238E27FC236}">
                <a16:creationId xmlns:a16="http://schemas.microsoft.com/office/drawing/2014/main" id="{CB9A5800-9068-044E-A225-AFD9C1CA3B7A}"/>
              </a:ext>
            </a:extLst>
          </p:cNvPr>
          <p:cNvSpPr/>
          <p:nvPr/>
        </p:nvSpPr>
        <p:spPr>
          <a:xfrm>
            <a:off x="4563076" y="816026"/>
            <a:ext cx="280635" cy="322708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A8512D3-A2EF-314C-96DA-30912C270C70}"/>
                  </a:ext>
                </a:extLst>
              </p:cNvPr>
              <p:cNvSpPr txBox="1"/>
              <p:nvPr/>
            </p:nvSpPr>
            <p:spPr>
              <a:xfrm>
                <a:off x="4896315" y="867521"/>
                <a:ext cx="42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A8512D3-A2EF-314C-96DA-30912C270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15" y="867521"/>
                <a:ext cx="428835" cy="276999"/>
              </a:xfrm>
              <a:prstGeom prst="rect">
                <a:avLst/>
              </a:prstGeom>
              <a:blipFill>
                <a:blip r:embed="rId6"/>
                <a:stretch>
                  <a:fillRect l="-2857" r="-8571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8F8DE31D-B3A0-6B4F-98B6-E8E45BE8DFAA}"/>
              </a:ext>
            </a:extLst>
          </p:cNvPr>
          <p:cNvSpPr/>
          <p:nvPr/>
        </p:nvSpPr>
        <p:spPr>
          <a:xfrm>
            <a:off x="3055134" y="549700"/>
            <a:ext cx="133165" cy="128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B3D05DF-6A1D-FC46-AB80-3E5204B045C3}"/>
                  </a:ext>
                </a:extLst>
              </p:cNvPr>
              <p:cNvSpPr txBox="1"/>
              <p:nvPr/>
            </p:nvSpPr>
            <p:spPr>
              <a:xfrm>
                <a:off x="3038609" y="215229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B3D05DF-6A1D-FC46-AB80-3E5204B0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609" y="215229"/>
                <a:ext cx="219932" cy="276999"/>
              </a:xfrm>
              <a:prstGeom prst="rect">
                <a:avLst/>
              </a:prstGeom>
              <a:blipFill>
                <a:blip r:embed="rId7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180-Grad-Pfeil 70">
            <a:extLst>
              <a:ext uri="{FF2B5EF4-FFF2-40B4-BE49-F238E27FC236}">
                <a16:creationId xmlns:a16="http://schemas.microsoft.com/office/drawing/2014/main" id="{969095E6-21CD-264A-8A49-1E6158E95F04}"/>
              </a:ext>
            </a:extLst>
          </p:cNvPr>
          <p:cNvSpPr/>
          <p:nvPr/>
        </p:nvSpPr>
        <p:spPr>
          <a:xfrm flipH="1">
            <a:off x="4552298" y="1265261"/>
            <a:ext cx="291413" cy="322708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37BBF430-FBFF-5B47-A6A4-443A5E1F8CA0}"/>
                  </a:ext>
                </a:extLst>
              </p:cNvPr>
              <p:cNvSpPr txBox="1"/>
              <p:nvPr/>
            </p:nvSpPr>
            <p:spPr>
              <a:xfrm>
                <a:off x="4895048" y="1329409"/>
                <a:ext cx="42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37BBF430-FBFF-5B47-A6A4-443A5E1F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48" y="1329409"/>
                <a:ext cx="428835" cy="276999"/>
              </a:xfrm>
              <a:prstGeom prst="rect">
                <a:avLst/>
              </a:prstGeom>
              <a:blipFill>
                <a:blip r:embed="rId8"/>
                <a:stretch>
                  <a:fillRect l="-8571" r="-8571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Macintosh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3</cp:revision>
  <cp:lastPrinted>2021-12-17T10:02:54Z</cp:lastPrinted>
  <dcterms:created xsi:type="dcterms:W3CDTF">2021-12-17T09:43:34Z</dcterms:created>
  <dcterms:modified xsi:type="dcterms:W3CDTF">2021-12-17T10:03:29Z</dcterms:modified>
</cp:coreProperties>
</file>