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1"/>
    <p:restoredTop sz="96327"/>
  </p:normalViewPr>
  <p:slideViewPr>
    <p:cSldViewPr snapToGrid="0" snapToObjects="1">
      <p:cViewPr varScale="1">
        <p:scale>
          <a:sx n="171" d="100"/>
          <a:sy n="171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9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3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4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30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5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0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C51D-322A-654B-9655-3C83443E7C31}" type="datetimeFigureOut">
              <a:rPr lang="de-DE" smtClean="0"/>
              <a:t>08.12.21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0841-8BE5-F148-B106-D04A657A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A88DABE-EF40-4F4F-8E27-4C8D2FC931F0}"/>
              </a:ext>
            </a:extLst>
          </p:cNvPr>
          <p:cNvSpPr/>
          <p:nvPr/>
        </p:nvSpPr>
        <p:spPr>
          <a:xfrm>
            <a:off x="340573" y="3669518"/>
            <a:ext cx="1954293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45B5A3B-DE5C-8E46-A48D-984E794DF5F1}"/>
              </a:ext>
            </a:extLst>
          </p:cNvPr>
          <p:cNvSpPr/>
          <p:nvPr/>
        </p:nvSpPr>
        <p:spPr>
          <a:xfrm>
            <a:off x="3293053" y="3682962"/>
            <a:ext cx="2828488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40CAF7-5037-2649-BC8A-42975B12555C}"/>
              </a:ext>
            </a:extLst>
          </p:cNvPr>
          <p:cNvSpPr txBox="1"/>
          <p:nvPr/>
        </p:nvSpPr>
        <p:spPr>
          <a:xfrm>
            <a:off x="340573" y="3678014"/>
            <a:ext cx="218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G1 (Li-Ion Batterie)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3529CA-CEE5-5C46-A9E9-B9BF3BC33C6A}"/>
              </a:ext>
            </a:extLst>
          </p:cNvPr>
          <p:cNvSpPr txBox="1"/>
          <p:nvPr/>
        </p:nvSpPr>
        <p:spPr>
          <a:xfrm>
            <a:off x="4014547" y="3678014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T3 (</a:t>
            </a:r>
            <a:r>
              <a:rPr lang="de-DE" b="1" dirty="0" err="1"/>
              <a:t>Step-Up</a:t>
            </a:r>
            <a:r>
              <a:rPr lang="de-DE" b="1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2E1F63-66D4-BD43-AAFD-EBE0FA46C673}"/>
              </a:ext>
            </a:extLst>
          </p:cNvPr>
          <p:cNvSpPr txBox="1"/>
          <p:nvPr/>
        </p:nvSpPr>
        <p:spPr>
          <a:xfrm>
            <a:off x="3341903" y="3943397"/>
            <a:ext cx="106139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Input: 2,8V – 22V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0C469B-E068-894D-9892-73082E70D2D9}"/>
              </a:ext>
            </a:extLst>
          </p:cNvPr>
          <p:cNvSpPr txBox="1"/>
          <p:nvPr/>
        </p:nvSpPr>
        <p:spPr>
          <a:xfrm>
            <a:off x="5049071" y="4081896"/>
            <a:ext cx="10613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Output: </a:t>
            </a:r>
          </a:p>
          <a:p>
            <a:r>
              <a:rPr lang="de-DE" dirty="0"/>
              <a:t>5V/ 3A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034962A-E3F6-AC4E-8A66-A765E79333ED}"/>
              </a:ext>
            </a:extLst>
          </p:cNvPr>
          <p:cNvSpPr/>
          <p:nvPr/>
        </p:nvSpPr>
        <p:spPr>
          <a:xfrm>
            <a:off x="7656011" y="3788469"/>
            <a:ext cx="2491530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EF41E3-5A5D-1540-8A7E-7ED30CD4A2A1}"/>
              </a:ext>
            </a:extLst>
          </p:cNvPr>
          <p:cNvSpPr txBox="1"/>
          <p:nvPr/>
        </p:nvSpPr>
        <p:spPr>
          <a:xfrm>
            <a:off x="7920033" y="3772318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K1 (</a:t>
            </a:r>
            <a:r>
              <a:rPr lang="de-DE" b="1" dirty="0" err="1"/>
              <a:t>Steueurungen</a:t>
            </a:r>
            <a:r>
              <a:rPr lang="de-DE" b="1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5752B4-5367-4B48-84AC-B53167FED0D0}"/>
              </a:ext>
            </a:extLst>
          </p:cNvPr>
          <p:cNvSpPr/>
          <p:nvPr/>
        </p:nvSpPr>
        <p:spPr>
          <a:xfrm>
            <a:off x="3293053" y="2057112"/>
            <a:ext cx="2828488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D607CA-89C1-6146-838B-48C59A23A04F}"/>
              </a:ext>
            </a:extLst>
          </p:cNvPr>
          <p:cNvSpPr txBox="1"/>
          <p:nvPr/>
        </p:nvSpPr>
        <p:spPr>
          <a:xfrm>
            <a:off x="3928303" y="2026158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T2 (</a:t>
            </a:r>
            <a:r>
              <a:rPr lang="de-DE" b="1" dirty="0" err="1"/>
              <a:t>Step</a:t>
            </a:r>
            <a:r>
              <a:rPr lang="de-DE" b="1" dirty="0"/>
              <a:t>-Down)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8EE9F5-351D-AE40-94D1-B7DB1AAAE0D7}"/>
              </a:ext>
            </a:extLst>
          </p:cNvPr>
          <p:cNvSpPr txBox="1"/>
          <p:nvPr/>
        </p:nvSpPr>
        <p:spPr>
          <a:xfrm>
            <a:off x="3341903" y="2317547"/>
            <a:ext cx="106139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Input: 0,5V – 5,5V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56E41D3-D5DD-7343-A61D-E81F9378DCFA}"/>
              </a:ext>
            </a:extLst>
          </p:cNvPr>
          <p:cNvSpPr txBox="1"/>
          <p:nvPr/>
        </p:nvSpPr>
        <p:spPr>
          <a:xfrm>
            <a:off x="4910645" y="2395680"/>
            <a:ext cx="120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Output: </a:t>
            </a:r>
          </a:p>
          <a:p>
            <a:r>
              <a:rPr lang="de-DE" dirty="0"/>
              <a:t>3,3V/ 1,2A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9F3B12E-D9EB-0547-A0A3-C8590F70748E}"/>
              </a:ext>
            </a:extLst>
          </p:cNvPr>
          <p:cNvSpPr/>
          <p:nvPr/>
        </p:nvSpPr>
        <p:spPr>
          <a:xfrm>
            <a:off x="7663607" y="1303337"/>
            <a:ext cx="1951607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8443499-08A5-954F-A3E9-08D6F71D7C14}"/>
              </a:ext>
            </a:extLst>
          </p:cNvPr>
          <p:cNvSpPr txBox="1"/>
          <p:nvPr/>
        </p:nvSpPr>
        <p:spPr>
          <a:xfrm>
            <a:off x="7935743" y="1243648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T4 (M-Treiber)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36EF51-74F9-7340-B78F-5C2AB327636A}"/>
              </a:ext>
            </a:extLst>
          </p:cNvPr>
          <p:cNvSpPr txBox="1"/>
          <p:nvPr/>
        </p:nvSpPr>
        <p:spPr>
          <a:xfrm>
            <a:off x="7712457" y="1563772"/>
            <a:ext cx="8579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Input: 2,5-10,8V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AD1E9-5F7D-2340-BE08-E940E40818EF}"/>
              </a:ext>
            </a:extLst>
          </p:cNvPr>
          <p:cNvSpPr txBox="1"/>
          <p:nvPr/>
        </p:nvSpPr>
        <p:spPr>
          <a:xfrm>
            <a:off x="8649751" y="1563772"/>
            <a:ext cx="96169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Output: </a:t>
            </a:r>
          </a:p>
          <a:p>
            <a:r>
              <a:rPr lang="de-DE" dirty="0"/>
              <a:t>3,3V/ 2A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EB9B5D-FE33-ED46-A32F-3448D69D1D9D}"/>
              </a:ext>
            </a:extLst>
          </p:cNvPr>
          <p:cNvSpPr/>
          <p:nvPr/>
        </p:nvSpPr>
        <p:spPr>
          <a:xfrm>
            <a:off x="3293053" y="521547"/>
            <a:ext cx="2828488" cy="123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CAFB65-601F-A84C-BE4A-D08F90A9698D}"/>
              </a:ext>
            </a:extLst>
          </p:cNvPr>
          <p:cNvSpPr txBox="1"/>
          <p:nvPr/>
        </p:nvSpPr>
        <p:spPr>
          <a:xfrm>
            <a:off x="3916133" y="461158"/>
            <a:ext cx="16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T1 (</a:t>
            </a:r>
            <a:r>
              <a:rPr lang="de-DE" b="1" dirty="0" err="1"/>
              <a:t>Step</a:t>
            </a:r>
            <a:r>
              <a:rPr lang="de-DE" b="1" dirty="0"/>
              <a:t>-Down)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E32F345-43AE-734C-8CE7-DC20AD839AA8}"/>
              </a:ext>
            </a:extLst>
          </p:cNvPr>
          <p:cNvSpPr txBox="1"/>
          <p:nvPr/>
        </p:nvSpPr>
        <p:spPr>
          <a:xfrm>
            <a:off x="3341903" y="781983"/>
            <a:ext cx="106139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Input: 0,5V – 5,5V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58E4A1D-519E-334E-A89E-129B6A098577}"/>
              </a:ext>
            </a:extLst>
          </p:cNvPr>
          <p:cNvSpPr txBox="1"/>
          <p:nvPr/>
        </p:nvSpPr>
        <p:spPr>
          <a:xfrm>
            <a:off x="4966118" y="879908"/>
            <a:ext cx="115542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Output: </a:t>
            </a:r>
          </a:p>
          <a:p>
            <a:r>
              <a:rPr lang="de-DE" dirty="0"/>
              <a:t>3,3V/ 1,2A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2A9940A-C892-8144-A84F-49730DDC1EAA}"/>
              </a:ext>
            </a:extLst>
          </p:cNvPr>
          <p:cNvGrpSpPr/>
          <p:nvPr/>
        </p:nvGrpSpPr>
        <p:grpSpPr>
          <a:xfrm>
            <a:off x="10960724" y="1577760"/>
            <a:ext cx="988508" cy="991405"/>
            <a:chOff x="10460597" y="1980827"/>
            <a:chExt cx="1141964" cy="111324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AC0EE7-47B7-0148-BEFB-0FA295420013}"/>
                </a:ext>
              </a:extLst>
            </p:cNvPr>
            <p:cNvSpPr/>
            <p:nvPr/>
          </p:nvSpPr>
          <p:spPr>
            <a:xfrm>
              <a:off x="10460597" y="1980827"/>
              <a:ext cx="1141964" cy="11132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6F26E9F9-08A3-0B4C-9027-219DE3BC81F1}"/>
                </a:ext>
              </a:extLst>
            </p:cNvPr>
            <p:cNvSpPr txBox="1"/>
            <p:nvPr/>
          </p:nvSpPr>
          <p:spPr>
            <a:xfrm>
              <a:off x="10832830" y="2134325"/>
              <a:ext cx="441112" cy="4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</a:t>
              </a: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5535BEAD-C9F5-8C47-A57A-61551C8FFF1F}"/>
                </a:ext>
              </a:extLst>
            </p:cNvPr>
            <p:cNvCxnSpPr/>
            <p:nvPr/>
          </p:nvCxnSpPr>
          <p:spPr>
            <a:xfrm>
              <a:off x="10869572" y="2671596"/>
              <a:ext cx="324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C2B852E8-B6AA-D54B-8633-C305CDC96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589" y="2537450"/>
              <a:ext cx="0" cy="1474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4889B407-90B1-D24D-ABAE-8648017CD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9572" y="2658569"/>
              <a:ext cx="2117" cy="213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B9794777-1FF1-534B-835E-65535B44D373}"/>
              </a:ext>
            </a:extLst>
          </p:cNvPr>
          <p:cNvSpPr txBox="1"/>
          <p:nvPr/>
        </p:nvSpPr>
        <p:spPr>
          <a:xfrm>
            <a:off x="9846047" y="1703310"/>
            <a:ext cx="157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Input: </a:t>
            </a:r>
          </a:p>
          <a:p>
            <a:r>
              <a:rPr lang="de-DE" dirty="0"/>
              <a:t>3,3V/ 1,5A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BA0D6773-2CB2-C545-9B56-5FC633D945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94865" y="4286109"/>
            <a:ext cx="998188" cy="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9EAF8B52-FB82-404D-849D-EACBB2748A77}"/>
              </a:ext>
            </a:extLst>
          </p:cNvPr>
          <p:cNvCxnSpPr>
            <a:cxnSpLocks/>
          </p:cNvCxnSpPr>
          <p:nvPr/>
        </p:nvCxnSpPr>
        <p:spPr>
          <a:xfrm flipV="1">
            <a:off x="2840047" y="1138138"/>
            <a:ext cx="0" cy="31614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41197870-A5C0-AE4D-86FA-6F540802B6A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840047" y="1138139"/>
            <a:ext cx="45300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2F81F679-34FC-7C4A-93AC-E730FC51347E}"/>
              </a:ext>
            </a:extLst>
          </p:cNvPr>
          <p:cNvCxnSpPr>
            <a:cxnSpLocks/>
          </p:cNvCxnSpPr>
          <p:nvPr/>
        </p:nvCxnSpPr>
        <p:spPr>
          <a:xfrm>
            <a:off x="2840047" y="2569165"/>
            <a:ext cx="45300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4CD19E6-8EFF-624C-B272-B7FF6E92FDDE}"/>
              </a:ext>
            </a:extLst>
          </p:cNvPr>
          <p:cNvSpPr/>
          <p:nvPr/>
        </p:nvSpPr>
        <p:spPr>
          <a:xfrm>
            <a:off x="2798819" y="2515164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DB26A1-858B-0842-B9B9-3C9ABC4F6F48}"/>
              </a:ext>
            </a:extLst>
          </p:cNvPr>
          <p:cNvSpPr/>
          <p:nvPr/>
        </p:nvSpPr>
        <p:spPr>
          <a:xfrm>
            <a:off x="2794217" y="4245552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EA1073EC-446D-FF42-A76D-6BD46FEC304A}"/>
              </a:ext>
            </a:extLst>
          </p:cNvPr>
          <p:cNvCxnSpPr>
            <a:cxnSpLocks/>
          </p:cNvCxnSpPr>
          <p:nvPr/>
        </p:nvCxnSpPr>
        <p:spPr>
          <a:xfrm>
            <a:off x="6121541" y="2650630"/>
            <a:ext cx="2620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F88E57B-DEF9-4D44-BF8F-364939596F44}"/>
              </a:ext>
            </a:extLst>
          </p:cNvPr>
          <p:cNvCxnSpPr>
            <a:cxnSpLocks/>
          </p:cNvCxnSpPr>
          <p:nvPr/>
        </p:nvCxnSpPr>
        <p:spPr>
          <a:xfrm>
            <a:off x="6121541" y="1115067"/>
            <a:ext cx="26208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653894D-80EC-7544-805F-BD81ED17E070}"/>
              </a:ext>
            </a:extLst>
          </p:cNvPr>
          <p:cNvSpPr/>
          <p:nvPr/>
        </p:nvSpPr>
        <p:spPr>
          <a:xfrm>
            <a:off x="6329621" y="1851919"/>
            <a:ext cx="108000" cy="1080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4E88C54D-8F8C-3048-B9B0-0C8DB49EC556}"/>
              </a:ext>
            </a:extLst>
          </p:cNvPr>
          <p:cNvCxnSpPr>
            <a:cxnSpLocks/>
          </p:cNvCxnSpPr>
          <p:nvPr/>
        </p:nvCxnSpPr>
        <p:spPr>
          <a:xfrm flipV="1">
            <a:off x="6383621" y="1112004"/>
            <a:ext cx="0" cy="1538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0F9744FC-62B5-4B45-BE9B-E5C59BB6945B}"/>
              </a:ext>
            </a:extLst>
          </p:cNvPr>
          <p:cNvCxnSpPr>
            <a:cxnSpLocks/>
            <a:stCxn id="51" idx="6"/>
            <a:endCxn id="18" idx="1"/>
          </p:cNvCxnSpPr>
          <p:nvPr/>
        </p:nvCxnSpPr>
        <p:spPr>
          <a:xfrm>
            <a:off x="6437622" y="1905920"/>
            <a:ext cx="1225985" cy="140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ED6EF71E-0BC5-8341-BE8F-BB740C4443F4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9611444" y="2025437"/>
            <a:ext cx="234603" cy="1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21F1B669-900D-8848-AE37-C28B322DCD0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110469" y="4405061"/>
            <a:ext cx="15455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4A0AF963-93E6-DF4B-98EF-CB8BDD8F5E0C}"/>
              </a:ext>
            </a:extLst>
          </p:cNvPr>
          <p:cNvSpPr txBox="1"/>
          <p:nvPr/>
        </p:nvSpPr>
        <p:spPr>
          <a:xfrm>
            <a:off x="7663606" y="4166153"/>
            <a:ext cx="106139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Input: </a:t>
            </a:r>
            <a:br>
              <a:rPr lang="de-DE" dirty="0"/>
            </a:br>
            <a:r>
              <a:rPr lang="de-DE" dirty="0"/>
              <a:t>5V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C7B4783-366B-434F-A734-5CAD45AB167C}"/>
              </a:ext>
            </a:extLst>
          </p:cNvPr>
          <p:cNvSpPr txBox="1"/>
          <p:nvPr/>
        </p:nvSpPr>
        <p:spPr>
          <a:xfrm>
            <a:off x="480116" y="4232109"/>
            <a:ext cx="16422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dirty="0"/>
              <a:t>Output: </a:t>
            </a:r>
          </a:p>
          <a:p>
            <a:pPr algn="ctr"/>
            <a:r>
              <a:rPr lang="de-DE" dirty="0"/>
              <a:t>3,6V/ 3000mAh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410893-5582-0845-A061-9F65C4AC9FFD}"/>
              </a:ext>
            </a:extLst>
          </p:cNvPr>
          <p:cNvSpPr/>
          <p:nvPr/>
        </p:nvSpPr>
        <p:spPr>
          <a:xfrm>
            <a:off x="3066551" y="366380"/>
            <a:ext cx="3402653" cy="30054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F477DC-F8FE-1047-8822-A8486BBAD278}"/>
              </a:ext>
            </a:extLst>
          </p:cNvPr>
          <p:cNvSpPr txBox="1"/>
          <p:nvPr/>
        </p:nvSpPr>
        <p:spPr>
          <a:xfrm>
            <a:off x="4249293" y="89003"/>
            <a:ext cx="1262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T1 in Reihe zu T2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A2715B-CCF7-754B-AC79-97CAF8C974F8}"/>
              </a:ext>
            </a:extLst>
          </p:cNvPr>
          <p:cNvSpPr txBox="1"/>
          <p:nvPr/>
        </p:nvSpPr>
        <p:spPr>
          <a:xfrm>
            <a:off x="6492617" y="1980308"/>
            <a:ext cx="11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6,6V/ 1,2A</a:t>
            </a:r>
          </a:p>
        </p:txBody>
      </p:sp>
    </p:spTree>
    <p:extLst>
      <p:ext uri="{BB962C8B-B14F-4D97-AF65-F5344CB8AC3E}">
        <p14:creationId xmlns:p14="http://schemas.microsoft.com/office/powerpoint/2010/main" val="12331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Macintosh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4</cp:revision>
  <cp:lastPrinted>2021-12-08T19:58:13Z</cp:lastPrinted>
  <dcterms:created xsi:type="dcterms:W3CDTF">2021-11-14T10:07:38Z</dcterms:created>
  <dcterms:modified xsi:type="dcterms:W3CDTF">2021-12-08T20:49:00Z</dcterms:modified>
</cp:coreProperties>
</file>