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588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52C75-EE13-4D2D-2D34-F9793886A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BB7E2-8375-78EE-592A-1632A7AA2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C7740-5684-1B06-5405-99B7F0CF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E90DF-4A17-73F7-E2D9-5E5F942C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39A13-0189-9CC1-FEA7-4B4668C4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94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452F4-04CA-D843-DEA2-9387BED4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A19991-2C5C-B613-DC27-6D5996A16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57832-93A2-C1D9-7B5C-F918BD28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68534-33FC-1096-DD49-085E6493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F2466-8434-838A-F8D5-5C64A744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16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2562B4-79E4-8A17-38C1-EAE8C8A34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F4888E-55C1-0860-0568-6005A0E38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BE126-4263-3F1D-CA68-0622AE52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784A2D-13A6-8895-18CF-56545ABC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566B89-6FDA-7444-0CE5-655798B2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6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3F8D7-9799-62EF-9C95-41EC9363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E1B97-BDDC-1F56-89B0-9F31258C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1B8A05-2683-88ED-583B-FBA38C5F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D07CB-AD21-AFE1-3976-80CCAEC6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4C085-42E3-66CE-B314-36DE315B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02A92-77D2-EC01-45EB-90D2C95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A84EE-EB1C-889E-EEED-EDE6BAD1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D7656-A293-1711-73F0-C6AF43E4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F3F64-1AF9-E6BC-98F2-662E4C1F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714544-CD9F-4593-BE73-C9EB72C5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16583-AAC6-68CD-0D03-828123CD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45220-3A8D-7D16-470E-045D65D22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A73724-7095-7517-D3E6-2D60523F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54004D-C121-3F6D-E891-C516D282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BCD668-109E-CB3A-D7F7-A9943849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9F62D-FE81-3FF5-134E-4FD0BC65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38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5E3C7-9108-653D-480F-FB2D0B6F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067463-78B1-C8A9-1577-57836A0A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B02CA-3DAD-AE70-739D-D8F5B373E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504EF4-FFA3-A9DD-6201-85B84E06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DE776A-B1B3-19A1-E739-E36F04F92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CA74AE-DD7C-3B44-C611-B980148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C22F9F-EA4C-64D2-7779-F9B4D639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B033E1-BDFD-9FCC-5359-EC626FB1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4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9EF61-8760-998C-3936-4F913F1B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10E30C-09FF-56B5-DAC0-3B813652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E829E0-2B5F-E2B7-4D6E-06ED9C47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64528-215D-E98D-B330-47D9F892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70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D2217E-2A73-9CDA-E7F1-2072ADEC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2C85B6-5328-16BE-FE01-FC6DF84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5D56A-26AB-5740-79C4-A7DE869D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8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62BC1-EFB2-355E-4FCC-A426BFB4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80F05-8FAC-B344-6664-FCBF2DFA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8B2782-7B89-B99C-48B0-B74C1A79C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750800-3BB4-1406-9C0B-D39C6160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66FA75-510E-5222-F9FD-F62CB813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52052B-50F4-508C-B8BB-6D14306C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6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A3CDD-77FF-0917-DC86-DC79D8C2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0F2423-3E99-CCA6-C238-A1D5BDD9B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3E3D00-1ECA-76C9-6591-9F34C660B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D68755-5A95-8400-7D17-647ADE30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F43F8D-98A1-005C-CC0B-6B90E08B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503CE4-9DFE-81ED-A8F0-283AB44A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74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A32AA5-3F59-2D3F-08A0-96FAC2A5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02A41F-E6B8-0F28-F75C-3753D0AC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DB4B28-7353-9CD2-F29A-FAF7D7511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5B3C-70DF-8947-9B2B-08F45D213DB3}" type="datetimeFigureOut">
              <a:rPr lang="de-DE" smtClean="0"/>
              <a:t>30.04.22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73D59-8F2A-CAAC-4B3C-601E514AF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F4D14-B5D7-4408-21C3-EBAC867AE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B00CC-45E6-8F47-9D69-3B2B8D7296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7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122D29B-A52B-D4AA-D117-476D96C0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3" y="2540381"/>
            <a:ext cx="11512446" cy="11358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E4301ED-1B6D-71ED-661A-E48F7843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3" y="1322024"/>
            <a:ext cx="11543288" cy="9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4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2</cp:revision>
  <dcterms:created xsi:type="dcterms:W3CDTF">2022-04-29T18:28:11Z</dcterms:created>
  <dcterms:modified xsi:type="dcterms:W3CDTF">2022-04-30T16:40:10Z</dcterms:modified>
</cp:coreProperties>
</file>