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59" d="100"/>
          <a:sy n="159" d="100"/>
        </p:scale>
        <p:origin x="-1640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39320-16B0-1648-B0AD-2471596C7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AD76EE-D4E9-E64A-A7D4-03C673C3F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B21D0-CB5A-2F45-A040-1BA7B479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1EC0-6C87-6D49-B178-A1AD150AEFA0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29E220-2214-B44F-AD06-F175E3F3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98569C-FD8F-FF46-B303-900EBFA7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2CC9-65DE-FB42-AF8A-A535DBF121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23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778B8-86B9-B844-BDB5-5CF9DE8C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4D9C7B-3B77-1F47-8B54-95A00D245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33C26-601D-9C4B-BF43-BCDC22CF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1EC0-6C87-6D49-B178-A1AD150AEFA0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E34829-EA1D-0741-8C9A-21FD3B3E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38510-D759-514E-940B-525A63B2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2CC9-65DE-FB42-AF8A-A535DBF121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69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12F918-EC12-A747-80B9-B9D0265A5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CE31FA-923C-5846-AF03-4F14A01A7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F243D0-C150-4C46-9B28-DC71E54B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1EC0-6C87-6D49-B178-A1AD150AEFA0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FB0C92-0BFC-B249-81AA-3FADCBAD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B4AF7-C818-E84B-BB1F-D6412295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2CC9-65DE-FB42-AF8A-A535DBF121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32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685CD-419B-F74C-B80A-00ECE24A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223EF-3965-9147-94E0-F7AB36F7B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C89727-8EC3-624D-B3E6-46F37A45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1EC0-6C87-6D49-B178-A1AD150AEFA0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C7D6FA-ABE3-C14D-8F81-B41A04A3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3AF9C-EE8E-8143-9640-BD4F6D0D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2CC9-65DE-FB42-AF8A-A535DBF121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04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5407B-7486-E04A-9BED-F498F88D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9A999F-BCBD-7549-915C-AB0D98B27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02FB2E-57CC-FB43-9515-5A772982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1EC0-6C87-6D49-B178-A1AD150AEFA0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92352D-E93D-B04C-9619-9F35BA82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ADD4D7-1330-FE46-918E-63C72271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2CC9-65DE-FB42-AF8A-A535DBF121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15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46F03-E6B6-C642-A517-F21DB3D4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41A26-5E4D-754D-BDFD-5CD67E2BD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DA59FC-5498-BA42-A7E6-B8BA454C7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4228A2-3793-D848-B808-765C88EF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1EC0-6C87-6D49-B178-A1AD150AEFA0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193679-F4C8-924C-BD2F-C868971E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D65CC9-C086-8942-8F03-CE61203D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2CC9-65DE-FB42-AF8A-A535DBF121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99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F5BE6-16BB-1D40-80ED-2E079390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22E593-432C-0347-9849-F2900E3F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AE9A43-1D23-D041-AD40-C241D9161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3E861E-06CB-BA4C-8010-D859A730C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FBDBDC-9FEE-C74E-924A-A84D29E18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D5C654-06C5-964C-A02B-B2A0495F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1EC0-6C87-6D49-B178-A1AD150AEFA0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87E1B3-C10C-0146-8CF2-AFE9172A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D2C277-FE95-4045-86D4-980720D8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2CC9-65DE-FB42-AF8A-A535DBF121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20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79C3D-8DE1-7B43-A124-4C59B621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C56203-693E-9444-9FD1-7A44991B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1EC0-6C87-6D49-B178-A1AD150AEFA0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33DD30-DB97-2D4F-B96A-90BC06A6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948AD3-B318-4A41-96D2-DEAF8433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2CC9-65DE-FB42-AF8A-A535DBF121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63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A3633B-7E05-2A40-A337-AA1749D1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1EC0-6C87-6D49-B178-A1AD150AEFA0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560BB12-0BBD-4E4B-9510-D894B123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30E622-E343-F345-9850-41DC89C5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2CC9-65DE-FB42-AF8A-A535DBF121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40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478A6-B3C0-C246-8741-05E0201D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385B6A-B829-B646-936E-89EF605B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FC6813-92CB-1345-8E2C-C2D0199D7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932B2A-B486-7B41-B575-C93E3425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1EC0-6C87-6D49-B178-A1AD150AEFA0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AB3FF2-82F4-034B-95C9-797A8F1E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EEB4D3-A576-9C42-AFF3-98BE27C5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2CC9-65DE-FB42-AF8A-A535DBF121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3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01428-8B54-2A42-AB54-A7A708AE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F52D8E-6BAE-7547-AF43-48C461B22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49672-F1E6-4B43-A482-D2843F55A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FC9B26-0E7C-1C46-9EE9-9AE1F3B1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1EC0-6C87-6D49-B178-A1AD150AEFA0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170240-4E46-2E49-BE1C-15375D2F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598D53-69E3-FE40-8D44-C52CE01A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2CC9-65DE-FB42-AF8A-A535DBF121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82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4255673-FC42-A745-95D6-1CC3B6C0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212465-BF9B-4E45-96AC-5DEA86BF7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D0B543-E67B-E949-AE7F-F743B7567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EC0-6C87-6D49-B178-A1AD150AEFA0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144B8-B51F-A748-AC87-6ABF1C088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FFB78F-2DEA-B141-A1F4-D961713D0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92CC9-65DE-FB42-AF8A-A535DBF121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66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60585E7-DD2A-814E-9A13-A46B15F560AE}"/>
              </a:ext>
            </a:extLst>
          </p:cNvPr>
          <p:cNvSpPr/>
          <p:nvPr/>
        </p:nvSpPr>
        <p:spPr>
          <a:xfrm>
            <a:off x="2721428" y="1852928"/>
            <a:ext cx="1458686" cy="268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Counter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F70ECB8-F4ED-3441-951D-1C1CEBB11C68}"/>
              </a:ext>
            </a:extLst>
          </p:cNvPr>
          <p:cNvCxnSpPr/>
          <p:nvPr/>
        </p:nvCxnSpPr>
        <p:spPr>
          <a:xfrm flipV="1">
            <a:off x="2481943" y="2035629"/>
            <a:ext cx="0" cy="2503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D84751-4F66-A942-9E90-0B065DC7B40C}"/>
              </a:ext>
            </a:extLst>
          </p:cNvPr>
          <p:cNvSpPr txBox="1"/>
          <p:nvPr/>
        </p:nvSpPr>
        <p:spPr>
          <a:xfrm>
            <a:off x="2146844" y="31028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7FE70CB-6098-9744-9907-EF3E04EE11C2}"/>
              </a:ext>
            </a:extLst>
          </p:cNvPr>
          <p:cNvSpPr/>
          <p:nvPr/>
        </p:nvSpPr>
        <p:spPr>
          <a:xfrm>
            <a:off x="4456541" y="1852926"/>
            <a:ext cx="1458686" cy="268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Vergleichs-register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B343DA25-AED1-0A41-96BC-48CB0A54C21A}"/>
              </a:ext>
            </a:extLst>
          </p:cNvPr>
          <p:cNvCxnSpPr/>
          <p:nvPr/>
        </p:nvCxnSpPr>
        <p:spPr>
          <a:xfrm>
            <a:off x="1915886" y="1852928"/>
            <a:ext cx="470262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Nach oben gekrümmter Pfeil 11">
            <a:extLst>
              <a:ext uri="{FF2B5EF4-FFF2-40B4-BE49-F238E27FC236}">
                <a16:creationId xmlns:a16="http://schemas.microsoft.com/office/drawing/2014/main" id="{0B2207CF-D6E8-8340-8F95-6D597E548CC2}"/>
              </a:ext>
            </a:extLst>
          </p:cNvPr>
          <p:cNvSpPr/>
          <p:nvPr/>
        </p:nvSpPr>
        <p:spPr>
          <a:xfrm rot="1736260" flipV="1">
            <a:off x="3513046" y="1801587"/>
            <a:ext cx="816429" cy="46808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5644DE2-35AA-264B-850E-6ABFC3194FE7}"/>
              </a:ext>
            </a:extLst>
          </p:cNvPr>
          <p:cNvSpPr txBox="1"/>
          <p:nvPr/>
        </p:nvSpPr>
        <p:spPr>
          <a:xfrm>
            <a:off x="3235379" y="1356661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Interrupt</a:t>
            </a: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88C9EF30-7B9E-0743-9F5E-753C80A59732}"/>
              </a:ext>
            </a:extLst>
          </p:cNvPr>
          <p:cNvCxnSpPr/>
          <p:nvPr/>
        </p:nvCxnSpPr>
        <p:spPr>
          <a:xfrm>
            <a:off x="7522028" y="3174331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49353DF0-8AA6-A844-B54F-91866EA18468}"/>
              </a:ext>
            </a:extLst>
          </p:cNvPr>
          <p:cNvCxnSpPr/>
          <p:nvPr/>
        </p:nvCxnSpPr>
        <p:spPr>
          <a:xfrm>
            <a:off x="8251371" y="3191051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8895D420-7DC1-334F-8008-8011CD164F8D}"/>
              </a:ext>
            </a:extLst>
          </p:cNvPr>
          <p:cNvCxnSpPr/>
          <p:nvPr/>
        </p:nvCxnSpPr>
        <p:spPr>
          <a:xfrm>
            <a:off x="8980714" y="3174331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15B98EF7-E77B-C340-8584-5686242C7712}"/>
              </a:ext>
            </a:extLst>
          </p:cNvPr>
          <p:cNvCxnSpPr>
            <a:cxnSpLocks/>
          </p:cNvCxnSpPr>
          <p:nvPr/>
        </p:nvCxnSpPr>
        <p:spPr>
          <a:xfrm>
            <a:off x="7522028" y="3191051"/>
            <a:ext cx="729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27298D4B-A73F-6848-BC87-FB0B9E130120}"/>
              </a:ext>
            </a:extLst>
          </p:cNvPr>
          <p:cNvCxnSpPr>
            <a:cxnSpLocks/>
          </p:cNvCxnSpPr>
          <p:nvPr/>
        </p:nvCxnSpPr>
        <p:spPr>
          <a:xfrm>
            <a:off x="8251371" y="3860131"/>
            <a:ext cx="729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B11E15B8-2375-134F-B1D4-72B96761E0B8}"/>
              </a:ext>
            </a:extLst>
          </p:cNvPr>
          <p:cNvCxnSpPr/>
          <p:nvPr/>
        </p:nvCxnSpPr>
        <p:spPr>
          <a:xfrm>
            <a:off x="8980714" y="3174331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C57C6CDA-FE5A-DF45-9EA2-9C57A52454AF}"/>
              </a:ext>
            </a:extLst>
          </p:cNvPr>
          <p:cNvCxnSpPr/>
          <p:nvPr/>
        </p:nvCxnSpPr>
        <p:spPr>
          <a:xfrm>
            <a:off x="9710057" y="3191051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13DA435B-D8A6-A94E-9626-A6ABC23B864A}"/>
              </a:ext>
            </a:extLst>
          </p:cNvPr>
          <p:cNvCxnSpPr/>
          <p:nvPr/>
        </p:nvCxnSpPr>
        <p:spPr>
          <a:xfrm>
            <a:off x="10439400" y="3174331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A3B115ED-D38C-C149-AC3F-EB6006947B33}"/>
              </a:ext>
            </a:extLst>
          </p:cNvPr>
          <p:cNvCxnSpPr>
            <a:cxnSpLocks/>
          </p:cNvCxnSpPr>
          <p:nvPr/>
        </p:nvCxnSpPr>
        <p:spPr>
          <a:xfrm>
            <a:off x="8980714" y="3191051"/>
            <a:ext cx="729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96A94066-D797-5E4A-A8DF-F0BEB1D3F4D7}"/>
              </a:ext>
            </a:extLst>
          </p:cNvPr>
          <p:cNvCxnSpPr>
            <a:cxnSpLocks/>
          </p:cNvCxnSpPr>
          <p:nvPr/>
        </p:nvCxnSpPr>
        <p:spPr>
          <a:xfrm>
            <a:off x="9710057" y="3860131"/>
            <a:ext cx="729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87CF7BB-4B42-5345-A012-4BCD219DB4ED}"/>
              </a:ext>
            </a:extLst>
          </p:cNvPr>
          <p:cNvCxnSpPr/>
          <p:nvPr/>
        </p:nvCxnSpPr>
        <p:spPr>
          <a:xfrm>
            <a:off x="8251371" y="3191051"/>
            <a:ext cx="0" cy="66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64D7532-D2D8-C547-9AC2-954C71739E4F}"/>
              </a:ext>
            </a:extLst>
          </p:cNvPr>
          <p:cNvCxnSpPr>
            <a:cxnSpLocks/>
          </p:cNvCxnSpPr>
          <p:nvPr/>
        </p:nvCxnSpPr>
        <p:spPr>
          <a:xfrm flipV="1">
            <a:off x="8980714" y="3191051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E6E909E2-EB32-1E4D-BA61-BA9358E2FEE1}"/>
              </a:ext>
            </a:extLst>
          </p:cNvPr>
          <p:cNvSpPr txBox="1"/>
          <p:nvPr/>
        </p:nvSpPr>
        <p:spPr>
          <a:xfrm>
            <a:off x="7735460" y="3893571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BE7A558-ED59-6A49-B1D4-A8622C0A5911}"/>
              </a:ext>
            </a:extLst>
          </p:cNvPr>
          <p:cNvSpPr txBox="1"/>
          <p:nvPr/>
        </p:nvSpPr>
        <p:spPr>
          <a:xfrm>
            <a:off x="8678236" y="3893571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5B75BE9-879B-2745-A1FF-B09E140BC627}"/>
              </a:ext>
            </a:extLst>
          </p:cNvPr>
          <p:cNvCxnSpPr>
            <a:cxnSpLocks/>
          </p:cNvCxnSpPr>
          <p:nvPr/>
        </p:nvCxnSpPr>
        <p:spPr>
          <a:xfrm>
            <a:off x="7522028" y="3007895"/>
            <a:ext cx="4922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6CC30AC5-2FC8-DC41-BAFC-335D37933E1B}"/>
              </a:ext>
            </a:extLst>
          </p:cNvPr>
          <p:cNvSpPr txBox="1"/>
          <p:nvPr/>
        </p:nvSpPr>
        <p:spPr>
          <a:xfrm>
            <a:off x="7759100" y="268201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751CC1E-B518-694F-A74D-D0EA86B40E99}"/>
              </a:ext>
            </a:extLst>
          </p:cNvPr>
          <p:cNvSpPr/>
          <p:nvPr/>
        </p:nvSpPr>
        <p:spPr>
          <a:xfrm>
            <a:off x="3999788" y="1944277"/>
            <a:ext cx="354646" cy="3900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4263579-12B1-6C48-B831-136ED6C092F4}"/>
              </a:ext>
            </a:extLst>
          </p:cNvPr>
          <p:cNvSpPr txBox="1"/>
          <p:nvPr/>
        </p:nvSpPr>
        <p:spPr>
          <a:xfrm>
            <a:off x="7347284" y="4724400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Main </a:t>
            </a:r>
            <a:r>
              <a:rPr lang="de-DE" dirty="0" err="1"/>
              <a:t>loop</a:t>
            </a:r>
            <a:r>
              <a:rPr lang="de-DE" dirty="0"/>
              <a:t>{</a:t>
            </a:r>
          </a:p>
          <a:p>
            <a:r>
              <a:rPr lang="de-DE" dirty="0"/>
              <a:t>	</a:t>
            </a:r>
          </a:p>
          <a:p>
            <a:endParaRPr lang="de-DE" dirty="0"/>
          </a:p>
          <a:p>
            <a:r>
              <a:rPr lang="de-DE" dirty="0"/>
              <a:t>}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F244DAD-913F-6B49-BA6F-A8C6DCE650F5}"/>
              </a:ext>
            </a:extLst>
          </p:cNvPr>
          <p:cNvSpPr txBox="1"/>
          <p:nvPr/>
        </p:nvSpPr>
        <p:spPr>
          <a:xfrm>
            <a:off x="2296885" y="4630690"/>
            <a:ext cx="30281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Interrupt {</a:t>
            </a:r>
          </a:p>
          <a:p>
            <a:r>
              <a:rPr lang="de-DE" dirty="0"/>
              <a:t>	Vergleichsregister --;</a:t>
            </a:r>
          </a:p>
          <a:p>
            <a:endParaRPr lang="de-DE" dirty="0"/>
          </a:p>
          <a:p>
            <a:r>
              <a:rPr lang="de-DE" dirty="0"/>
              <a:t>}</a:t>
            </a:r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9273B14C-D3CE-F347-B385-245219914B47}"/>
              </a:ext>
            </a:extLst>
          </p:cNvPr>
          <p:cNvCxnSpPr>
            <a:cxnSpLocks/>
          </p:cNvCxnSpPr>
          <p:nvPr/>
        </p:nvCxnSpPr>
        <p:spPr>
          <a:xfrm>
            <a:off x="4456541" y="3973463"/>
            <a:ext cx="2577922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Jan Bantle</cp:lastModifiedBy>
  <cp:revision>1</cp:revision>
  <dcterms:created xsi:type="dcterms:W3CDTF">2022-03-17T18:31:43Z</dcterms:created>
  <dcterms:modified xsi:type="dcterms:W3CDTF">2022-03-17T18:53:47Z</dcterms:modified>
</cp:coreProperties>
</file>