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4006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4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060529"/>
            <a:ext cx="4590574" cy="2256061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403592"/>
            <a:ext cx="4050506" cy="1564542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3CCE-56B5-1B42-9F53-9FD01235FE57}" type="datetimeFigureOut">
              <a:rPr lang="de-DE" smtClean="0"/>
              <a:t>18.12.21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475F-C4B2-B543-A93F-72B01560E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46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3CCE-56B5-1B42-9F53-9FD01235FE57}" type="datetimeFigureOut">
              <a:rPr lang="de-DE" smtClean="0"/>
              <a:t>18.12.21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475F-C4B2-B543-A93F-72B01560E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00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45009"/>
            <a:ext cx="1164521" cy="549164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45009"/>
            <a:ext cx="3426053" cy="549164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3CCE-56B5-1B42-9F53-9FD01235FE57}" type="datetimeFigureOut">
              <a:rPr lang="de-DE" smtClean="0"/>
              <a:t>18.12.21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475F-C4B2-B543-A93F-72B01560E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63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3CCE-56B5-1B42-9F53-9FD01235FE57}" type="datetimeFigureOut">
              <a:rPr lang="de-DE" smtClean="0"/>
              <a:t>18.12.21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475F-C4B2-B543-A93F-72B01560E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12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615546"/>
            <a:ext cx="4658082" cy="2695572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336619"/>
            <a:ext cx="4658082" cy="1417538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3CCE-56B5-1B42-9F53-9FD01235FE57}" type="datetimeFigureOut">
              <a:rPr lang="de-DE" smtClean="0"/>
              <a:t>18.12.21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475F-C4B2-B543-A93F-72B01560E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55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725046"/>
            <a:ext cx="2295287" cy="41116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725046"/>
            <a:ext cx="2295287" cy="41116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3CCE-56B5-1B42-9F53-9FD01235FE57}" type="datetimeFigureOut">
              <a:rPr lang="de-DE" smtClean="0"/>
              <a:t>18.12.21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475F-C4B2-B543-A93F-72B01560E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4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45011"/>
            <a:ext cx="4658082" cy="1252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588543"/>
            <a:ext cx="2284738" cy="77852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367064"/>
            <a:ext cx="2284738" cy="3481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588543"/>
            <a:ext cx="2295990" cy="77852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367064"/>
            <a:ext cx="2295990" cy="3481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3CCE-56B5-1B42-9F53-9FD01235FE57}" type="datetimeFigureOut">
              <a:rPr lang="de-DE" smtClean="0"/>
              <a:t>18.12.21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475F-C4B2-B543-A93F-72B01560E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64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3CCE-56B5-1B42-9F53-9FD01235FE57}" type="datetimeFigureOut">
              <a:rPr lang="de-DE" smtClean="0"/>
              <a:t>18.12.21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475F-C4B2-B543-A93F-72B01560E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36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3CCE-56B5-1B42-9F53-9FD01235FE57}" type="datetimeFigureOut">
              <a:rPr lang="de-DE" smtClean="0"/>
              <a:t>18.12.21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475F-C4B2-B543-A93F-72B01560E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56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32012"/>
            <a:ext cx="1741858" cy="1512041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933027"/>
            <a:ext cx="2734092" cy="4605124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944052"/>
            <a:ext cx="1741858" cy="360159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3CCE-56B5-1B42-9F53-9FD01235FE57}" type="datetimeFigureOut">
              <a:rPr lang="de-DE" smtClean="0"/>
              <a:t>18.12.21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475F-C4B2-B543-A93F-72B01560E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92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32012"/>
            <a:ext cx="1741858" cy="1512041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933027"/>
            <a:ext cx="2734092" cy="4605124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944052"/>
            <a:ext cx="1741858" cy="360159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3CCE-56B5-1B42-9F53-9FD01235FE57}" type="datetimeFigureOut">
              <a:rPr lang="de-DE" smtClean="0"/>
              <a:t>18.12.21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475F-C4B2-B543-A93F-72B01560E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29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45011"/>
            <a:ext cx="4658082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725046"/>
            <a:ext cx="4658082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006164"/>
            <a:ext cx="121515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73CCE-56B5-1B42-9F53-9FD01235FE57}" type="datetimeFigureOut">
              <a:rPr lang="de-DE" smtClean="0"/>
              <a:t>18.12.21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006164"/>
            <a:ext cx="182272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006164"/>
            <a:ext cx="121515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475F-C4B2-B543-A93F-72B01560E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05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471B357-BD5B-204F-AE1B-B2426CEC40FD}"/>
              </a:ext>
            </a:extLst>
          </p:cNvPr>
          <p:cNvSpPr/>
          <p:nvPr/>
        </p:nvSpPr>
        <p:spPr>
          <a:xfrm>
            <a:off x="2615663" y="2265539"/>
            <a:ext cx="301841" cy="20329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C88B821-CEE2-844D-90AB-CD93F50EBB4B}"/>
              </a:ext>
            </a:extLst>
          </p:cNvPr>
          <p:cNvSpPr/>
          <p:nvPr/>
        </p:nvSpPr>
        <p:spPr>
          <a:xfrm>
            <a:off x="2562399" y="1502059"/>
            <a:ext cx="399495" cy="763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7A2BE50-7776-4847-BB9A-2338D2D64B81}"/>
              </a:ext>
            </a:extLst>
          </p:cNvPr>
          <p:cNvSpPr/>
          <p:nvPr/>
        </p:nvSpPr>
        <p:spPr>
          <a:xfrm>
            <a:off x="2961891" y="1432150"/>
            <a:ext cx="97654" cy="9033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F4D1A7F-5060-EA43-B701-AB3205BCD5C9}"/>
              </a:ext>
            </a:extLst>
          </p:cNvPr>
          <p:cNvSpPr/>
          <p:nvPr/>
        </p:nvSpPr>
        <p:spPr>
          <a:xfrm>
            <a:off x="2464742" y="1432150"/>
            <a:ext cx="97654" cy="9033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3750764-2EB3-BD4B-B20F-1DA1A993FF79}"/>
              </a:ext>
            </a:extLst>
          </p:cNvPr>
          <p:cNvSpPr/>
          <p:nvPr/>
        </p:nvSpPr>
        <p:spPr>
          <a:xfrm>
            <a:off x="1918763" y="1748414"/>
            <a:ext cx="541540" cy="2041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5B4DB16-7C32-6349-A8B3-0D64A9258F73}"/>
              </a:ext>
            </a:extLst>
          </p:cNvPr>
          <p:cNvSpPr/>
          <p:nvPr/>
        </p:nvSpPr>
        <p:spPr>
          <a:xfrm>
            <a:off x="1364373" y="1220194"/>
            <a:ext cx="545797" cy="36931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2DEF722-3B6B-6241-8F9F-1F7B1D7F6BEA}"/>
              </a:ext>
            </a:extLst>
          </p:cNvPr>
          <p:cNvSpPr/>
          <p:nvPr/>
        </p:nvSpPr>
        <p:spPr>
          <a:xfrm>
            <a:off x="319023" y="1290105"/>
            <a:ext cx="1040908" cy="1120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Motor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DFBF64-D84C-2641-A28A-9D04E283B3C0}"/>
              </a:ext>
            </a:extLst>
          </p:cNvPr>
          <p:cNvSpPr/>
          <p:nvPr/>
        </p:nvSpPr>
        <p:spPr>
          <a:xfrm rot="5400000">
            <a:off x="2573721" y="3703955"/>
            <a:ext cx="430570" cy="2849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749DA21-CDB0-1940-8FB1-42ABA5868B72}"/>
              </a:ext>
            </a:extLst>
          </p:cNvPr>
          <p:cNvSpPr/>
          <p:nvPr/>
        </p:nvSpPr>
        <p:spPr>
          <a:xfrm>
            <a:off x="3171392" y="4242702"/>
            <a:ext cx="1036550" cy="6706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9246F58B-7597-1145-9B63-25817B037DB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762146" y="509983"/>
            <a:ext cx="1" cy="9920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31D09B6-2D07-C54F-93E5-2522F4FB9845}"/>
              </a:ext>
            </a:extLst>
          </p:cNvPr>
          <p:cNvCxnSpPr>
            <a:cxnSpLocks/>
          </p:cNvCxnSpPr>
          <p:nvPr/>
        </p:nvCxnSpPr>
        <p:spPr>
          <a:xfrm flipH="1" flipV="1">
            <a:off x="819043" y="598758"/>
            <a:ext cx="1916243" cy="15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EBAE8551-F051-8A41-9E3F-BAE81283B97C}"/>
              </a:ext>
            </a:extLst>
          </p:cNvPr>
          <p:cNvCxnSpPr>
            <a:cxnSpLocks/>
          </p:cNvCxnSpPr>
          <p:nvPr/>
        </p:nvCxnSpPr>
        <p:spPr>
          <a:xfrm flipV="1">
            <a:off x="819041" y="598759"/>
            <a:ext cx="0" cy="69134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F344EDC-9A37-284C-A083-575D461C76F0}"/>
              </a:ext>
            </a:extLst>
          </p:cNvPr>
          <p:cNvCxnSpPr>
            <a:cxnSpLocks/>
          </p:cNvCxnSpPr>
          <p:nvPr/>
        </p:nvCxnSpPr>
        <p:spPr>
          <a:xfrm flipH="1" flipV="1">
            <a:off x="2789007" y="613855"/>
            <a:ext cx="906745" cy="287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F0ACC021-A050-444F-9D51-F1714D0CBE1E}"/>
              </a:ext>
            </a:extLst>
          </p:cNvPr>
          <p:cNvCxnSpPr>
            <a:cxnSpLocks/>
          </p:cNvCxnSpPr>
          <p:nvPr/>
        </p:nvCxnSpPr>
        <p:spPr>
          <a:xfrm flipV="1">
            <a:off x="3733702" y="598759"/>
            <a:ext cx="0" cy="36439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BD59BB78-920F-7149-8139-2BC09C4C290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781010" y="4316279"/>
            <a:ext cx="7999" cy="5970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1E0E7795-64F2-6642-A1E3-6D57B291D207}"/>
                  </a:ext>
                </a:extLst>
              </p:cNvPr>
              <p:cNvSpPr txBox="1"/>
              <p:nvPr/>
            </p:nvSpPr>
            <p:spPr>
              <a:xfrm>
                <a:off x="1601489" y="303790"/>
                <a:ext cx="227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1E0E7795-64F2-6642-A1E3-6D57B291D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489" y="303790"/>
                <a:ext cx="227050" cy="276999"/>
              </a:xfrm>
              <a:prstGeom prst="rect">
                <a:avLst/>
              </a:prstGeom>
              <a:blipFill>
                <a:blip r:embed="rId2"/>
                <a:stretch>
                  <a:fillRect l="-27778" r="-11111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4AF713ED-DFF5-2144-89A8-5AF508032BED}"/>
                  </a:ext>
                </a:extLst>
              </p:cNvPr>
              <p:cNvSpPr txBox="1"/>
              <p:nvPr/>
            </p:nvSpPr>
            <p:spPr>
              <a:xfrm>
                <a:off x="3123907" y="315340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4AF713ED-DFF5-2144-89A8-5AF508032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907" y="315340"/>
                <a:ext cx="232371" cy="276999"/>
              </a:xfrm>
              <a:prstGeom prst="rect">
                <a:avLst/>
              </a:prstGeom>
              <a:blipFill>
                <a:blip r:embed="rId3"/>
                <a:stretch>
                  <a:fillRect l="-20000" r="-5000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feld 55">
            <a:extLst>
              <a:ext uri="{FF2B5EF4-FFF2-40B4-BE49-F238E27FC236}">
                <a16:creationId xmlns:a16="http://schemas.microsoft.com/office/drawing/2014/main" id="{507FF7BA-B691-F84D-A9D3-98FA72B0F5BE}"/>
              </a:ext>
            </a:extLst>
          </p:cNvPr>
          <p:cNvSpPr txBox="1"/>
          <p:nvPr/>
        </p:nvSpPr>
        <p:spPr>
          <a:xfrm>
            <a:off x="3270063" y="4245459"/>
            <a:ext cx="95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Gewicht</a:t>
            </a:r>
          </a:p>
        </p:txBody>
      </p:sp>
      <p:sp>
        <p:nvSpPr>
          <p:cNvPr id="57" name="Pfeil nach unten 56">
            <a:extLst>
              <a:ext uri="{FF2B5EF4-FFF2-40B4-BE49-F238E27FC236}">
                <a16:creationId xmlns:a16="http://schemas.microsoft.com/office/drawing/2014/main" id="{3F0AC945-E36A-B54C-9427-DE73235A81BD}"/>
              </a:ext>
            </a:extLst>
          </p:cNvPr>
          <p:cNvSpPr/>
          <p:nvPr/>
        </p:nvSpPr>
        <p:spPr>
          <a:xfrm>
            <a:off x="2522450" y="5343873"/>
            <a:ext cx="557203" cy="91640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871272CA-C777-1E48-9AE3-7225BB1E233F}"/>
              </a:ext>
            </a:extLst>
          </p:cNvPr>
          <p:cNvSpPr txBox="1"/>
          <p:nvPr/>
        </p:nvSpPr>
        <p:spPr>
          <a:xfrm>
            <a:off x="2937207" y="5528081"/>
            <a:ext cx="55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Last</a:t>
            </a:r>
          </a:p>
        </p:txBody>
      </p:sp>
      <p:sp>
        <p:nvSpPr>
          <p:cNvPr id="60" name="180-Grad-Pfeil 59">
            <a:extLst>
              <a:ext uri="{FF2B5EF4-FFF2-40B4-BE49-F238E27FC236}">
                <a16:creationId xmlns:a16="http://schemas.microsoft.com/office/drawing/2014/main" id="{CB9A5800-9068-044E-A225-AFD9C1CA3B7A}"/>
              </a:ext>
            </a:extLst>
          </p:cNvPr>
          <p:cNvSpPr/>
          <p:nvPr/>
        </p:nvSpPr>
        <p:spPr>
          <a:xfrm>
            <a:off x="4203508" y="816026"/>
            <a:ext cx="280635" cy="322708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3A8512D3-A2EF-314C-96DA-30912C270C70}"/>
                  </a:ext>
                </a:extLst>
              </p:cNvPr>
              <p:cNvSpPr txBox="1"/>
              <p:nvPr/>
            </p:nvSpPr>
            <p:spPr>
              <a:xfrm>
                <a:off x="4536747" y="867522"/>
                <a:ext cx="428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3A8512D3-A2EF-314C-96DA-30912C270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747" y="867522"/>
                <a:ext cx="428835" cy="276999"/>
              </a:xfrm>
              <a:prstGeom prst="rect">
                <a:avLst/>
              </a:prstGeom>
              <a:blipFill>
                <a:blip r:embed="rId4"/>
                <a:stretch>
                  <a:fillRect l="-2857" r="-8571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8F8DE31D-B3A0-6B4F-98B6-E8E45BE8DFAA}"/>
              </a:ext>
            </a:extLst>
          </p:cNvPr>
          <p:cNvSpPr/>
          <p:nvPr/>
        </p:nvSpPr>
        <p:spPr>
          <a:xfrm>
            <a:off x="2695563" y="2192417"/>
            <a:ext cx="133165" cy="128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DB3D05DF-6A1D-FC46-AB80-3E5204B045C3}"/>
                  </a:ext>
                </a:extLst>
              </p:cNvPr>
              <p:cNvSpPr txBox="1"/>
              <p:nvPr/>
            </p:nvSpPr>
            <p:spPr>
              <a:xfrm>
                <a:off x="2694236" y="1926170"/>
                <a:ext cx="219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DB3D05DF-6A1D-FC46-AB80-3E5204B04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36" y="1926170"/>
                <a:ext cx="219932" cy="276999"/>
              </a:xfrm>
              <a:prstGeom prst="rect">
                <a:avLst/>
              </a:prstGeom>
              <a:blipFill>
                <a:blip r:embed="rId5"/>
                <a:stretch>
                  <a:fillRect l="-27778" r="-16667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180-Grad-Pfeil 70">
            <a:extLst>
              <a:ext uri="{FF2B5EF4-FFF2-40B4-BE49-F238E27FC236}">
                <a16:creationId xmlns:a16="http://schemas.microsoft.com/office/drawing/2014/main" id="{969095E6-21CD-264A-8A49-1E6158E95F04}"/>
              </a:ext>
            </a:extLst>
          </p:cNvPr>
          <p:cNvSpPr/>
          <p:nvPr/>
        </p:nvSpPr>
        <p:spPr>
          <a:xfrm flipH="1">
            <a:off x="4192730" y="1265261"/>
            <a:ext cx="291413" cy="322708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37BBF430-FBFF-5B47-A6A4-443A5E1F8CA0}"/>
                  </a:ext>
                </a:extLst>
              </p:cNvPr>
              <p:cNvSpPr txBox="1"/>
              <p:nvPr/>
            </p:nvSpPr>
            <p:spPr>
              <a:xfrm>
                <a:off x="4535480" y="1329410"/>
                <a:ext cx="428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37BBF430-FBFF-5B47-A6A4-443A5E1F8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480" y="1329410"/>
                <a:ext cx="428835" cy="276999"/>
              </a:xfrm>
              <a:prstGeom prst="rect">
                <a:avLst/>
              </a:prstGeom>
              <a:blipFill>
                <a:blip r:embed="rId6"/>
                <a:stretch>
                  <a:fillRect l="-11765" r="-11765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FD745AB-6184-2A49-802F-52E2691C42B8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39477" y="2410912"/>
            <a:ext cx="0" cy="6558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5EEBFA76-F35C-4B42-BED2-5FA1A0EF1762}"/>
                  </a:ext>
                </a:extLst>
              </p:cNvPr>
              <p:cNvSpPr txBox="1"/>
              <p:nvPr/>
            </p:nvSpPr>
            <p:spPr>
              <a:xfrm>
                <a:off x="287005" y="2480822"/>
                <a:ext cx="483081" cy="2891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5EEBFA76-F35C-4B42-BED2-5FA1A0EF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05" y="2480822"/>
                <a:ext cx="483081" cy="289182"/>
              </a:xfrm>
              <a:prstGeom prst="rect">
                <a:avLst/>
              </a:prstGeom>
              <a:blipFill>
                <a:blip r:embed="rId7"/>
                <a:stretch>
                  <a:fillRect l="-10256" r="-2564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3E09D6E-6C1F-694C-B2D2-123BE72B5AD6}"/>
              </a:ext>
            </a:extLst>
          </p:cNvPr>
          <p:cNvCxnSpPr>
            <a:cxnSpLocks/>
          </p:cNvCxnSpPr>
          <p:nvPr/>
        </p:nvCxnSpPr>
        <p:spPr>
          <a:xfrm>
            <a:off x="3705888" y="4913303"/>
            <a:ext cx="0" cy="8887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74063087-3FEC-A547-AF1D-8DF198F52EEA}"/>
                  </a:ext>
                </a:extLst>
              </p:cNvPr>
              <p:cNvSpPr txBox="1"/>
              <p:nvPr/>
            </p:nvSpPr>
            <p:spPr>
              <a:xfrm>
                <a:off x="3777831" y="5428384"/>
                <a:ext cx="449482" cy="2891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74063087-3FEC-A547-AF1D-8DF198F52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831" y="5428384"/>
                <a:ext cx="449482" cy="289182"/>
              </a:xfrm>
              <a:prstGeom prst="rect">
                <a:avLst/>
              </a:prstGeom>
              <a:blipFill>
                <a:blip r:embed="rId8"/>
                <a:stretch>
                  <a:fillRect l="-11111" r="-2778" b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1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Macintosh PowerPoint</Application>
  <PresentationFormat>Benutzerdefiniert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Jan Bantle</cp:lastModifiedBy>
  <cp:revision>7</cp:revision>
  <cp:lastPrinted>2021-12-18T12:26:14Z</cp:lastPrinted>
  <dcterms:created xsi:type="dcterms:W3CDTF">2021-12-17T09:43:34Z</dcterms:created>
  <dcterms:modified xsi:type="dcterms:W3CDTF">2021-12-18T12:29:41Z</dcterms:modified>
</cp:coreProperties>
</file>