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86633c32d6904a8a" Type="http://schemas.microsoft.com/office/2006/relationships/ui/extensibility" Target="customUI/customUI.xml"/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2" r:id="rId3"/>
    <p:sldId id="283" r:id="rId4"/>
    <p:sldId id="281" r:id="rId5"/>
  </p:sldIdLst>
  <p:sldSz cx="12192000" cy="6858000"/>
  <p:notesSz cx="9940925" cy="6808788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CK" id="{77C3B0B4-240A-47F7-87D9-1A15FEBC9669}">
          <p14:sldIdLst>
            <p14:sldId id="256"/>
            <p14:sldId id="262"/>
            <p14:sldId id="283"/>
          </p14:sldIdLst>
        </p14:section>
        <p14:section name="Information" id="{C99C9A4B-26FF-4EB2-A52A-D2E7BB9F5EAF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5583" autoAdjust="0"/>
  </p:normalViewPr>
  <p:slideViewPr>
    <p:cSldViewPr showGuides="1">
      <p:cViewPr>
        <p:scale>
          <a:sx n="115" d="100"/>
          <a:sy n="115" d="100"/>
        </p:scale>
        <p:origin x="336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>
        <p:scale>
          <a:sx n="100" d="100"/>
          <a:sy n="100" d="100"/>
        </p:scale>
        <p:origin x="2496" y="2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>
            <a:extLst>
              <a:ext uri="{FF2B5EF4-FFF2-40B4-BE49-F238E27FC236}">
                <a16:creationId xmlns:a16="http://schemas.microsoft.com/office/drawing/2014/main" id="{0906C7C6-E7E2-4025-9A83-4CA466054B6C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478844" y="558582"/>
            <a:ext cx="6193419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2CA671D0-8069-4B2E-8AC6-ECF1F889797B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672262" y="558582"/>
            <a:ext cx="2808287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ACA0CCB3-15BC-4C05-A575-2DCFEA290779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B124BF7B-6A77-4DBF-BE26-28FCB70E26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478263" y="6467265"/>
            <a:ext cx="6208718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22D54ED9-8314-4417-B93B-788EB5A479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6686980" y="6467370"/>
            <a:ext cx="2792987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r">
              <a:defRPr sz="1200"/>
            </a:lvl1pPr>
          </a:lstStyle>
          <a:p>
            <a:fld id="{ECA1526B-7E83-42A4-A26A-60EA227462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7232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302" userDrawn="1">
          <p15:clr>
            <a:srgbClr val="F26B43"/>
          </p15:clr>
        </p15:guide>
        <p15:guide id="2" pos="5972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478844" y="558582"/>
            <a:ext cx="6193419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672262" y="558582"/>
            <a:ext cx="2808287" cy="34141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ACA0CCB3-15BC-4C05-A575-2DCFEA290779}" type="datetimeFigureOut">
              <a:rPr lang="en-US" noProof="0" smtClean="0"/>
              <a:pPr/>
              <a:t>4/5/22</a:t>
            </a:fld>
            <a:endParaRPr lang="en-US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9425" y="900113"/>
            <a:ext cx="6208713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687562" y="900000"/>
            <a:ext cx="2792987" cy="5567160"/>
          </a:xfrm>
          <a:prstGeom prst="rect">
            <a:avLst/>
          </a:prstGeom>
        </p:spPr>
        <p:txBody>
          <a:bodyPr vert="horz" lIns="180000" tIns="0" rIns="0" bIns="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5"/>
            <a:r>
              <a:rPr lang="en-US" noProof="0" dirty="0" err="1"/>
              <a:t>Sechste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6"/>
            <a:r>
              <a:rPr lang="en-US" noProof="0" dirty="0" err="1"/>
              <a:t>Siebte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7"/>
            <a:r>
              <a:rPr lang="en-US" noProof="0" dirty="0" err="1"/>
              <a:t>Achte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8"/>
            <a:r>
              <a:rPr lang="en-US" noProof="0" dirty="0" err="1"/>
              <a:t>Neunte</a:t>
            </a:r>
            <a:r>
              <a:rPr lang="en-US" noProof="0" dirty="0"/>
              <a:t> </a:t>
            </a:r>
            <a:r>
              <a:rPr lang="en-US" noProof="0" dirty="0" err="1"/>
              <a:t>Ebne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478263" y="6467265"/>
            <a:ext cx="6208718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6686980" y="6467370"/>
            <a:ext cx="2792987" cy="341418"/>
          </a:xfrm>
          <a:prstGeom prst="rect">
            <a:avLst/>
          </a:prstGeom>
        </p:spPr>
        <p:txBody>
          <a:bodyPr vert="horz" lIns="0" tIns="0" rIns="0" bIns="180000" rtlCol="0" anchor="b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ECA1526B-7E83-42A4-A26A-60EA22746209}" type="slidenum">
              <a:rPr lang="en-US" noProof="0" smtClean="0"/>
              <a:pPr/>
              <a:t>‹Nr.›</a:t>
            </a:fld>
            <a:endParaRPr lang="en-US" noProof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4FBF1DC-63D3-437D-BAD2-B427041D684A}"/>
              </a:ext>
            </a:extLst>
          </p:cNvPr>
          <p:cNvGrpSpPr/>
          <p:nvPr/>
        </p:nvGrpSpPr>
        <p:grpSpPr bwMode="gray">
          <a:xfrm>
            <a:off x="479425" y="4848225"/>
            <a:ext cx="6207555" cy="1181100"/>
            <a:chOff x="479425" y="4829175"/>
            <a:chExt cx="6207555" cy="1181100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D2C2A10B-DC34-4455-A91B-FFC3F514E07B}"/>
                </a:ext>
              </a:extLst>
            </p:cNvPr>
            <p:cNvCxnSpPr/>
            <p:nvPr/>
          </p:nvCxnSpPr>
          <p:spPr bwMode="gray">
            <a:xfrm>
              <a:off x="479425" y="48291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C7CBCB84-35BA-456B-9F76-B2466D0030A9}"/>
                </a:ext>
              </a:extLst>
            </p:cNvPr>
            <p:cNvCxnSpPr/>
            <p:nvPr/>
          </p:nvCxnSpPr>
          <p:spPr bwMode="gray">
            <a:xfrm>
              <a:off x="479425" y="52228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0EF54C7-E52F-4E5D-A36A-B4A52F282FCE}"/>
                </a:ext>
              </a:extLst>
            </p:cNvPr>
            <p:cNvCxnSpPr/>
            <p:nvPr/>
          </p:nvCxnSpPr>
          <p:spPr bwMode="gray">
            <a:xfrm>
              <a:off x="479425" y="56165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43E8B52-64B0-4F74-9088-B60331271535}"/>
                </a:ext>
              </a:extLst>
            </p:cNvPr>
            <p:cNvCxnSpPr/>
            <p:nvPr/>
          </p:nvCxnSpPr>
          <p:spPr bwMode="gray">
            <a:xfrm>
              <a:off x="479425" y="6010275"/>
              <a:ext cx="62075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19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1200" b="1" kern="1200">
        <a:solidFill>
          <a:schemeClr val="tx1"/>
        </a:solidFill>
        <a:latin typeface="+mn-lt"/>
        <a:ea typeface="+mn-ea"/>
        <a:cs typeface="+mn-cs"/>
      </a:defRPr>
    </a:lvl2pPr>
    <a:lvl3pPr marL="144000" indent="-144000" algn="l" defTabSz="914377" rtl="0" eaLnBrk="1" latinLnBrk="0" hangingPunct="1">
      <a:spcBef>
        <a:spcPts val="300"/>
      </a:spcBef>
      <a:spcAft>
        <a:spcPts val="300"/>
      </a:spcAft>
      <a:buClr>
        <a:schemeClr val="bg2"/>
      </a:buClr>
      <a:buFont typeface="Open Sans" panose="020B0606030504020204" pitchFamily="34" charset="0"/>
      <a:buChar char="›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88000" indent="-144000" algn="l" defTabSz="914377" rtl="0" eaLnBrk="1" latinLnBrk="0" hangingPunct="1">
      <a:spcBef>
        <a:spcPts val="0"/>
      </a:spcBef>
      <a:spcAft>
        <a:spcPts val="300"/>
      </a:spcAft>
      <a:buClr>
        <a:schemeClr val="bg2"/>
      </a:buClr>
      <a:buFont typeface="Open Sans" panose="020B0606030504020204" pitchFamily="34" charset="0"/>
      <a:buChar char="−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32000" indent="-144000" algn="l" defTabSz="914377" rtl="0" eaLnBrk="1" latinLnBrk="0" hangingPunct="1">
      <a:spcBef>
        <a:spcPts val="0"/>
      </a:spcBef>
      <a:spcAft>
        <a:spcPts val="300"/>
      </a:spcAft>
      <a:buClr>
        <a:schemeClr val="bg2"/>
      </a:buClr>
      <a:buFont typeface="Open Sans" panose="020B0606030504020204" pitchFamily="34" charset="0"/>
      <a:buChar char="−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4000" indent="-144000" algn="l" defTabSz="914377" rtl="0" eaLnBrk="1" latinLnBrk="0" hangingPunct="1">
      <a:spcBef>
        <a:spcPts val="300"/>
      </a:spcBef>
      <a:spcAft>
        <a:spcPts val="300"/>
      </a:spcAft>
      <a:buClr>
        <a:schemeClr val="bg2"/>
      </a:buClr>
      <a:buFont typeface="+mj-lt"/>
      <a:buAutoNum type="arabicPeriod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8000" indent="-144000" algn="l" defTabSz="914377" rtl="0" eaLnBrk="1" latinLnBrk="0" hangingPunct="1">
      <a:spcBef>
        <a:spcPts val="0"/>
      </a:spcBef>
      <a:spcAft>
        <a:spcPts val="300"/>
      </a:spcAft>
      <a:buClr>
        <a:schemeClr val="bg2"/>
      </a:buClr>
      <a:buFont typeface="+mj-lt"/>
      <a:buAutoNum type="alphaLcPeriod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1200" b="1" kern="1200">
        <a:solidFill>
          <a:schemeClr val="bg2"/>
        </a:solidFill>
        <a:latin typeface="+mn-lt"/>
        <a:ea typeface="+mn-ea"/>
        <a:cs typeface="+mn-cs"/>
      </a:defRPr>
    </a:lvl8pPr>
    <a:lvl9pPr marL="0" indent="0" algn="l" defTabSz="914377" rtl="0" eaLnBrk="1" latinLnBrk="0" hangingPunct="1">
      <a:spcBef>
        <a:spcPts val="300"/>
      </a:spcBef>
      <a:spcAft>
        <a:spcPts val="300"/>
      </a:spcAft>
      <a:buFont typeface="Arial" panose="020B0604020202020204" pitchFamily="34" charset="0"/>
      <a:buNone/>
      <a:defRPr sz="800" kern="1200">
        <a:solidFill>
          <a:schemeClr val="accent2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203" userDrawn="1">
          <p15:clr>
            <a:srgbClr val="F26B43"/>
          </p15:clr>
        </p15:guide>
        <p15:guide id="2" orient="horz" pos="2772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597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34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gray">
          <a:xfrm>
            <a:off x="479425" y="900113"/>
            <a:ext cx="6208713" cy="34925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gray"/>
        <p:txBody>
          <a:bodyPr/>
          <a:lstStyle/>
          <a:p>
            <a:fld id="{ECA1526B-7E83-42A4-A26A-60EA227462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5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F2EA5-ACEC-4E21-B08E-DA1765FFF5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8639FF-AEE0-4B54-811F-7290D0A9C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31838" y="1484312"/>
            <a:ext cx="10728324" cy="2008641"/>
          </a:xfrm>
          <a:prstGeom prst="rect">
            <a:avLst/>
          </a:prstGeom>
        </p:spPr>
        <p:txBody>
          <a:bodyPr tIns="0" bIns="72000" anchor="b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  <a:lvl6pPr>
              <a:defRPr sz="4800">
                <a:solidFill>
                  <a:schemeClr val="bg1"/>
                </a:solidFill>
              </a:defRPr>
            </a:lvl6pPr>
            <a:lvl7pPr>
              <a:defRPr sz="4800">
                <a:solidFill>
                  <a:schemeClr val="bg1"/>
                </a:solidFill>
              </a:defRPr>
            </a:lvl7pPr>
            <a:lvl8pPr>
              <a:defRPr sz="4800">
                <a:solidFill>
                  <a:schemeClr val="bg1"/>
                </a:solidFill>
              </a:defRPr>
            </a:lvl8pPr>
            <a:lvl9pPr>
              <a:defRPr sz="4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title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8" y="3492954"/>
            <a:ext cx="10728325" cy="660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tabLst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 b="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1" name="Media Placeholder 60">
            <a:extLst>
              <a:ext uri="{FF2B5EF4-FFF2-40B4-BE49-F238E27FC236}">
                <a16:creationId xmlns:a16="http://schemas.microsoft.com/office/drawing/2014/main" id="{4641319B-CEA6-463F-B09D-3BC40EAA59E1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250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56F067-0292-4247-A4C5-88AF77577B5B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1F7D62A1-1022-45FC-8F4C-401AA1E60FB2}" type="datetime1">
              <a:rPr lang="en-US" noProof="0" smtClean="0"/>
              <a:t>4/5/22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C1DE10-0E0E-4D8C-BFB6-675248713A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88DBB0-5DC0-4DCC-A17E-B5CBA95E80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8483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Content and 2 x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A69DA01-1F37-4081-BD2F-192C13199E1D}" type="datetime1">
              <a:rPr lang="en-US" noProof="0" smtClean="0"/>
              <a:t>4/5/22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22682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6132514" y="3824569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88B62267-3635-41A2-861D-D28522F392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7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3F9D21-2054-45A4-BE47-59F012FE0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6BF10034-F058-4431-B808-B9963CE4CF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31836" y="3824569"/>
            <a:ext cx="4427539" cy="226825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817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4 x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A69DA01-1F37-4081-BD2F-192C13199E1D}" type="datetime1">
              <a:rPr lang="en-US" noProof="0" smtClean="0"/>
              <a:t>4/5/22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88B62267-3635-41A2-861D-D28522F392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7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3F9D21-2054-45A4-BE47-59F012FE0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C943E09-4B36-42CD-8944-38A2E1D3C0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8832852" y="1484313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D4FFA2D0-26CE-4770-A2A3-03F4C8ADA1A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132514" y="3824569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F42FDC8-1714-41D5-B601-2461BC3EC0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8832852" y="3824569"/>
            <a:ext cx="2627311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562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B171B55-A9F0-4352-B4F6-063BC8274E8D}" type="datetime1">
              <a:rPr lang="en-US" noProof="0" smtClean="0"/>
              <a:t>4/5/22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4287202"/>
            <a:ext cx="3531380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313"/>
            <a:ext cx="3531380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4330309" y="1484313"/>
            <a:ext cx="3531380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7928783" y="1484313"/>
            <a:ext cx="3531380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399ED4F0-6D1F-484F-8822-23F5E547D4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332286" y="4287202"/>
            <a:ext cx="3531380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E99A320E-EE7B-4EDC-A7AD-8EC031D1D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7932736" y="4287202"/>
            <a:ext cx="3531380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B33C8-F682-45BF-B3EC-CBA33BFA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8298CCF3-EE6A-418B-9BED-3C8F59A516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25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8958738-E210-4CBF-B313-79F19D651CFC}" type="datetime1">
              <a:rPr lang="en-US" noProof="0" smtClean="0"/>
              <a:t>4/5/22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43217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13251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63E2164-0A68-49B5-9571-788A93701C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8832855" y="1484313"/>
            <a:ext cx="2627307" cy="2802889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399ED4F0-6D1F-484F-8822-23F5E547D4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34812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E99A320E-EE7B-4EDC-A7AD-8EC031D1D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137788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A6F218D2-1A66-41B7-B131-ADF7254209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840764" y="4287202"/>
            <a:ext cx="2627307" cy="1805623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5E25A-0F9B-42C0-A738-7DD80E3F6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AFDE49B-E03E-4EF2-BF71-6E6768FE03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438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E909C3CB-F559-4548-8DB2-B16CBFBE1B35}" type="datetime1">
              <a:rPr lang="en-US" noProof="0" smtClean="0"/>
              <a:t>4/5/22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9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2532065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4332291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63E2164-0A68-49B5-9571-788A93701C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6132517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399ED4F0-6D1F-484F-8822-23F5E547D4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533644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E99A320E-EE7B-4EDC-A7AD-8EC031D1D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335452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A6F218D2-1A66-41B7-B131-ADF7254209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137260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DA6EFF13-645C-4423-B403-EC08F6E925D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 bwMode="gray">
          <a:xfrm>
            <a:off x="7932743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E5F8C122-6C54-4B37-800F-913C4B5AB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7939068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55F41C0D-450D-47B2-B9F7-7C9A13F91E2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 bwMode="gray">
          <a:xfrm>
            <a:off x="9732968" y="1484313"/>
            <a:ext cx="1727195" cy="195462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6EA1E65B-46E2-4AB1-87FB-A1FF80AA5A0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9740877" y="3438933"/>
            <a:ext cx="1727195" cy="2653892"/>
          </a:xfrm>
        </p:spPr>
        <p:txBody>
          <a:bodyPr tIns="144000" rIns="144000"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F033A-42CD-46F7-BEB2-224140F87C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3F0CDF31-C8CC-4738-83C3-5E10D4CCF8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122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x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8958738-E210-4CBF-B313-79F19D651CFC}" type="datetime1">
              <a:rPr lang="en-US" noProof="0" smtClean="0"/>
              <a:t>4/5/22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43217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9D5852-1FA1-4921-AB99-9A885413945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13251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63E2164-0A68-49B5-9571-788A93701C8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8832855" y="1484313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5E25A-0F9B-42C0-A738-7DD80E3F6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AFDE49B-E03E-4EF2-BF71-6E6768FE03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86108F1C-7FBD-480A-A037-FFF8FF98A54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 bwMode="gray">
          <a:xfrm>
            <a:off x="73183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B20EB520-E859-4FA0-B09A-B4239E00573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 bwMode="gray">
          <a:xfrm>
            <a:off x="343217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662F8AE-719C-4CDF-A810-BFB079907A2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 bwMode="gray">
          <a:xfrm>
            <a:off x="613251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27871355-7745-406E-842D-87291C6D426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gray">
          <a:xfrm>
            <a:off x="8832855" y="3824826"/>
            <a:ext cx="2627307" cy="1656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32972A59-29EA-4F91-BD57-79BE6DC1D8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432175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BA81E573-DB8F-4967-BE95-59D39EEB28E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132515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105FAB80-8DF6-41BF-92E4-9849DF2752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8832855" y="3140313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C0502C2-F354-4123-B2CE-ADF0F7E3FB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73183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B4029119-BB94-49EB-818C-71EB5DF09E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3217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71A7CE2D-CA41-496F-9A48-BA223CC31EC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613251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10D22342-AF2A-49B6-85F7-0D40155AE70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8832855" y="5480826"/>
            <a:ext cx="2627307" cy="612000"/>
          </a:xfrm>
        </p:spPr>
        <p:txBody>
          <a:bodyPr tIns="72000" rIns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309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C6707E2-6AED-4BDE-9798-21D74701382F}" type="datetime1">
              <a:rPr lang="en-US" noProof="0" smtClean="0"/>
              <a:t>4/5/22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731835" y="1484632"/>
            <a:ext cx="10728328" cy="4608194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2F803-8B29-4CBB-A5C8-C8ED2EB9B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DE15C0D2-BFEF-476F-9C7A-F34325EF0D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021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2B1258-3FD8-4FE0-98CC-C32BE0DE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8C11-0CB9-4E68-A82B-2689FA16F007}" type="datetime1">
              <a:rPr lang="en-US" noProof="0" smtClean="0"/>
              <a:t>4/5/22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349694-B051-45A3-99EF-B5210B1F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4930B-14A5-4DC8-911B-F40F59E4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DBF11F2F-5703-4A55-8779-469A784449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12192000" cy="6858000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0" name="Media Placeholder 60">
            <a:extLst>
              <a:ext uri="{FF2B5EF4-FFF2-40B4-BE49-F238E27FC236}">
                <a16:creationId xmlns:a16="http://schemas.microsoft.com/office/drawing/2014/main" id="{561521BA-7005-4E97-A18C-C4E9543123B5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69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572E8C2C-15DE-4877-864B-91B776A2DDA8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858000"/>
          </a:xfrm>
          <a:solidFill>
            <a:schemeClr val="accent3"/>
          </a:solidFill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 noProof="0"/>
              <a:t>Media / Video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46B6F-4F36-49F4-8DC3-06553911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8C11-0CB9-4E68-A82B-2689FA16F007}" type="datetime1">
              <a:rPr lang="en-US" noProof="0" smtClean="0"/>
              <a:t>4/5/22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1C83D-0E55-4602-8E9F-4885D1A0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07BC0-B4E9-4AC7-BFFD-36DEE474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Media Placeholder 60">
            <a:extLst>
              <a:ext uri="{FF2B5EF4-FFF2-40B4-BE49-F238E27FC236}">
                <a16:creationId xmlns:a16="http://schemas.microsoft.com/office/drawing/2014/main" id="{2A25E55A-D05E-4E38-A9D9-78D25F6FCEAA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65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intergrund neutral">
            <a:extLst>
              <a:ext uri="{FF2B5EF4-FFF2-40B4-BE49-F238E27FC236}">
                <a16:creationId xmlns:a16="http://schemas.microsoft.com/office/drawing/2014/main" id="{B85D4476-4A2A-4A9A-94B9-4070F53698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96C533A-22BC-450A-9894-80CD50BD34D1}" type="datetime1">
              <a:rPr lang="en-US" noProof="0" smtClean="0"/>
              <a:t>4/5/22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8" y="1484313"/>
            <a:ext cx="10728324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A99356-4BB3-48AA-B82C-C28512B6BD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3A14DC12-481E-49CF-A952-6AFD5CEB7D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483F5E6-DBFA-4D94-B9BC-42E27637C3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10632956" y="479426"/>
            <a:ext cx="827207" cy="3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9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- Dark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F2EA5-ACEC-4E21-B08E-DA1765FFF5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8639FF-AEE0-4B54-811F-7290D0A9C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31838" y="1484312"/>
            <a:ext cx="10728324" cy="2008641"/>
          </a:xfrm>
          <a:prstGeom prst="rect">
            <a:avLst/>
          </a:prstGeom>
        </p:spPr>
        <p:txBody>
          <a:bodyPr tIns="0" bIns="72000" anchor="b">
            <a:noAutofit/>
          </a:bodyPr>
          <a:lstStyle>
            <a:lvl1pPr algn="l">
              <a:defRPr sz="4800">
                <a:solidFill>
                  <a:schemeClr val="bg2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  <a:lvl6pPr>
              <a:defRPr sz="4800">
                <a:solidFill>
                  <a:schemeClr val="bg1"/>
                </a:solidFill>
              </a:defRPr>
            </a:lvl6pPr>
            <a:lvl7pPr>
              <a:defRPr sz="4800">
                <a:solidFill>
                  <a:schemeClr val="bg1"/>
                </a:solidFill>
              </a:defRPr>
            </a:lvl7pPr>
            <a:lvl8pPr>
              <a:defRPr sz="4800">
                <a:solidFill>
                  <a:schemeClr val="bg1"/>
                </a:solidFill>
              </a:defRPr>
            </a:lvl8pPr>
            <a:lvl9pPr>
              <a:defRPr sz="4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title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8" y="3492954"/>
            <a:ext cx="10728325" cy="660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tabLst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 b="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1" name="Media Placeholder 60">
            <a:extLst>
              <a:ext uri="{FF2B5EF4-FFF2-40B4-BE49-F238E27FC236}">
                <a16:creationId xmlns:a16="http://schemas.microsoft.com/office/drawing/2014/main" id="{4641319B-CEA6-463F-B09D-3BC40EAA59E1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4D1149F-0AC6-4C31-B391-0EA1232F5368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66E7D378-6DE5-4D5B-B62D-4EA5C8C63254}" type="datetime1">
              <a:rPr lang="en-US" noProof="0" smtClean="0"/>
              <a:t>4/5/22</a:t>
            </a:fld>
            <a:endParaRPr lang="en-US" noProof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2F782BC-33F1-4F9E-BBF5-FBEBF3CC9E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1BA1C2F-45A0-4384-B26D-06806E4969F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817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D1A3D56-8D4F-4D1B-BAB4-732D8B286584}" type="datetime1">
              <a:rPr lang="en-US" noProof="0" smtClean="0"/>
              <a:t>4/5/22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663A6-094E-4432-B512-5915BBDD20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53C4F74-42F5-400E-81FF-DDF3C4E7A4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9284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27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noProof="0" dirty="0"/>
          </a:p>
        </p:txBody>
      </p:sp>
      <p:sp>
        <p:nvSpPr>
          <p:cNvPr id="11" name="Sensorstrahl"/>
          <p:cNvSpPr/>
          <p:nvPr userDrawn="1"/>
        </p:nvSpPr>
        <p:spPr>
          <a:xfrm>
            <a:off x="0" y="4316400"/>
            <a:ext cx="12192000" cy="1368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noProof="0" dirty="0"/>
          </a:p>
        </p:txBody>
      </p:sp>
      <p:sp>
        <p:nvSpPr>
          <p:cNvPr id="15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0" y="4456800"/>
            <a:ext cx="12192000" cy="2401200"/>
          </a:xfrm>
          <a:noFill/>
        </p:spPr>
        <p:txBody>
          <a:bodyPr lIns="525600" tIns="216000" rIns="2340000" bIns="39600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Ansprechpartner</a:t>
            </a:r>
            <a:br>
              <a:rPr lang="de-DE" noProof="0" dirty="0"/>
            </a:br>
            <a:r>
              <a:rPr lang="de-DE" noProof="0" dirty="0"/>
              <a:t>Abteilung</a:t>
            </a:r>
            <a:br>
              <a:rPr lang="de-DE" noProof="0" dirty="0"/>
            </a:br>
            <a:r>
              <a:rPr lang="de-DE" noProof="0" dirty="0"/>
              <a:t>ggf. Telefon / E-Mail</a:t>
            </a:r>
          </a:p>
        </p:txBody>
      </p:sp>
      <p:sp>
        <p:nvSpPr>
          <p:cNvPr id="13" name="Titel"/>
          <p:cNvSpPr>
            <a:spLocks noGrp="1"/>
          </p:cNvSpPr>
          <p:nvPr>
            <p:ph type="ctrTitle" hasCustomPrompt="1"/>
          </p:nvPr>
        </p:nvSpPr>
        <p:spPr>
          <a:xfrm>
            <a:off x="0" y="2876400"/>
            <a:ext cx="12192000" cy="1440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525600" rIns="2340000" bIns="298800" anchor="b" anchorCtr="0"/>
          <a:lstStyle>
            <a:lvl1pPr>
              <a:lnSpc>
                <a:spcPct val="90000"/>
              </a:lnSpc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Vielen Dank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104783540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A5A8F46B-B604-4C0C-943E-221717FD321A}"/>
              </a:ext>
            </a:extLst>
          </p:cNvPr>
          <p:cNvSpPr/>
          <p:nvPr userDrawn="1"/>
        </p:nvSpPr>
        <p:spPr bwMode="gray">
          <a:xfrm>
            <a:off x="10632955" y="6445250"/>
            <a:ext cx="892295" cy="412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noProof="0">
              <a:noFill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8639FF-AEE0-4B54-811F-7290D0A9C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31838" y="4000500"/>
            <a:ext cx="10728324" cy="1117598"/>
          </a:xfrm>
          <a:prstGeom prst="rect">
            <a:avLst/>
          </a:prstGeom>
        </p:spPr>
        <p:txBody>
          <a:bodyPr tIns="0" bIns="72000" anchor="b">
            <a:normAutofit/>
          </a:bodyPr>
          <a:lstStyle>
            <a:lvl1pPr algn="l"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noProof="0" dirty="0"/>
              <a:t>Chapter slide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4070-1FD5-4AA5-814E-B037EDDBD6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8" y="5118100"/>
            <a:ext cx="10728325" cy="97472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2"/>
                </a:solidFill>
              </a:defRPr>
            </a:lvl1pPr>
            <a:lvl2pPr marL="0" indent="0" algn="l">
              <a:buNone/>
              <a:defRPr sz="1400" b="0">
                <a:solidFill>
                  <a:schemeClr val="accent2"/>
                </a:solidFill>
              </a:defRPr>
            </a:lvl2pPr>
            <a:lvl3pPr marL="0" indent="0" algn="l">
              <a:buNone/>
              <a:defRPr sz="1400">
                <a:solidFill>
                  <a:schemeClr val="accent2"/>
                </a:solidFill>
              </a:defRPr>
            </a:lvl3pPr>
            <a:lvl4pPr marL="0" indent="0" algn="l">
              <a:buNone/>
              <a:tabLst/>
              <a:defRPr sz="1400">
                <a:solidFill>
                  <a:schemeClr val="accent2"/>
                </a:solidFill>
              </a:defRPr>
            </a:lvl4pPr>
            <a:lvl5pPr marL="0" indent="0" algn="l">
              <a:buNone/>
              <a:defRPr sz="1400">
                <a:solidFill>
                  <a:schemeClr val="accent2"/>
                </a:solidFill>
              </a:defRPr>
            </a:lvl5pPr>
            <a:lvl6pPr marL="0" indent="0" algn="l">
              <a:buNone/>
              <a:defRPr sz="1400">
                <a:solidFill>
                  <a:schemeClr val="accent2"/>
                </a:solidFill>
              </a:defRPr>
            </a:lvl6pPr>
            <a:lvl7pPr marL="0" indent="0" algn="l">
              <a:buNone/>
              <a:defRPr sz="1400">
                <a:solidFill>
                  <a:schemeClr val="accent2"/>
                </a:solidFill>
              </a:defRPr>
            </a:lvl7pPr>
            <a:lvl8pPr marL="0" indent="0" algn="l">
              <a:buNone/>
              <a:defRPr sz="1400" b="0">
                <a:solidFill>
                  <a:schemeClr val="accent2"/>
                </a:solidFill>
              </a:defRPr>
            </a:lvl8pPr>
            <a:lvl9pPr marL="0" indent="0" algn="l">
              <a:buNone/>
              <a:defRPr sz="1400"/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F2EA5-ACEC-4E21-B08E-DA1765FFF5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4000500"/>
          </a:xfrm>
          <a:solidFill>
            <a:schemeClr val="accent3">
              <a:lumMod val="20000"/>
              <a:lumOff val="80000"/>
            </a:schemeClr>
          </a:solidFill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61" name="Media Placeholder 60">
            <a:extLst>
              <a:ext uri="{FF2B5EF4-FFF2-40B4-BE49-F238E27FC236}">
                <a16:creationId xmlns:a16="http://schemas.microsoft.com/office/drawing/2014/main" id="{4641319B-CEA6-463F-B09D-3BC40EAA59E1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 bwMode="gray">
          <a:xfrm>
            <a:off x="10632955" y="476672"/>
            <a:ext cx="826247" cy="34012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F5AE2-661C-4BE3-B77B-36F48352595D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99AE3937-712A-4072-A259-118EDAC19726}" type="datetime1">
              <a:rPr lang="en-US" noProof="0" smtClean="0"/>
              <a:t>4/5/22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4CC20-2BB5-4753-B1D1-F43B2DD026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12344-0E44-4270-AFB9-99FA4D1447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41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4CF56A3F-8DBD-4DB7-A870-C39393466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31837" y="476251"/>
            <a:ext cx="2627314" cy="5616574"/>
          </a:xfrm>
        </p:spPr>
        <p:txBody>
          <a:bodyPr tIns="900000">
            <a:no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noProof="0" dirty="0"/>
              <a:t>Agenda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12EA755-E45C-4268-B479-98BC6F2A4060}" type="datetime1">
              <a:rPr lang="en-US" noProof="0" smtClean="0"/>
              <a:t>4/5/22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>
          <a:xfrm>
            <a:off x="10920102" y="6453188"/>
            <a:ext cx="540061" cy="404812"/>
          </a:xfrm>
        </p:spPr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F9342E-20FA-4551-A034-8B556E9E214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34555" y="1484313"/>
            <a:ext cx="3525045" cy="4606131"/>
          </a:xfrm>
        </p:spPr>
        <p:txBody>
          <a:bodyPr/>
          <a:lstStyle>
            <a:lvl1pPr marL="216000" indent="-216000">
              <a:buClr>
                <a:schemeClr val="bg2"/>
              </a:buClr>
              <a:buFont typeface="+mj-lt"/>
              <a:buAutoNum type="arabicPeriod"/>
              <a:defRPr/>
            </a:lvl1pPr>
            <a:lvl2pPr marL="432000" indent="-216000">
              <a:spcBef>
                <a:spcPts val="0"/>
              </a:spcBef>
              <a:buClr>
                <a:schemeClr val="bg2"/>
              </a:buClr>
              <a:buFont typeface="+mj-lt"/>
              <a:buAutoNum type="alphaLcPeriod"/>
              <a:defRPr b="0"/>
            </a:lvl2pPr>
            <a:lvl3pPr marL="648000" indent="-216000">
              <a:spcBef>
                <a:spcPts val="0"/>
              </a:spcBef>
              <a:buFont typeface="+mj-lt"/>
              <a:buAutoNum type="romanLcPeriod"/>
              <a:defRPr/>
            </a:lvl3pPr>
            <a:lvl4pPr marL="216000" indent="-216000">
              <a:spcBef>
                <a:spcPts val="500"/>
              </a:spcBef>
              <a:buFont typeface="Open Sans" panose="020B0606030504020204" pitchFamily="34" charset="0"/>
              <a:buChar char="›"/>
              <a:defRPr/>
            </a:lvl4pPr>
            <a:lvl5pPr marL="432000" indent="-216000">
              <a:spcBef>
                <a:spcPts val="0"/>
              </a:spcBef>
              <a:buFont typeface="Open Sans" panose="020B0606030504020204" pitchFamily="34" charset="0"/>
              <a:buChar char="−"/>
              <a:defRPr/>
            </a:lvl5pPr>
            <a:lvl6pPr marL="0" indent="0">
              <a:spcBef>
                <a:spcPts val="500"/>
              </a:spcBef>
              <a:spcAft>
                <a:spcPts val="500"/>
              </a:spcAft>
              <a:buNone/>
              <a:defRPr/>
            </a:lvl6pPr>
            <a:lvl7pPr marL="0" indent="0">
              <a:spcBef>
                <a:spcPts val="500"/>
              </a:spcBef>
              <a:spcAft>
                <a:spcPts val="500"/>
              </a:spcAft>
              <a:buNone/>
              <a:defRPr b="1"/>
            </a:lvl7pPr>
            <a:lvl8pPr>
              <a:spcBef>
                <a:spcPts val="500"/>
              </a:spcBef>
              <a:spcAft>
                <a:spcPts val="500"/>
              </a:spcAft>
              <a:defRPr/>
            </a:lvl8pPr>
            <a:lvl9pPr>
              <a:spcBef>
                <a:spcPts val="500"/>
              </a:spcBef>
              <a:spcAft>
                <a:spcPts val="0"/>
              </a:spcAft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DF18FE-4241-4659-8EBF-E38750BC021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35005" y="1484313"/>
            <a:ext cx="3525045" cy="4606131"/>
          </a:xfrm>
        </p:spPr>
        <p:txBody>
          <a:bodyPr/>
          <a:lstStyle>
            <a:lvl1pPr marL="216000" indent="-216000">
              <a:buClr>
                <a:schemeClr val="bg2"/>
              </a:buClr>
              <a:buFont typeface="+mj-lt"/>
              <a:buAutoNum type="arabicPeriod"/>
              <a:defRPr/>
            </a:lvl1pPr>
            <a:lvl2pPr marL="432000" indent="-216000">
              <a:spcBef>
                <a:spcPts val="0"/>
              </a:spcBef>
              <a:buClr>
                <a:schemeClr val="bg2"/>
              </a:buClr>
              <a:buFont typeface="+mj-lt"/>
              <a:buAutoNum type="alphaLcPeriod"/>
              <a:defRPr b="0"/>
            </a:lvl2pPr>
            <a:lvl3pPr marL="648000" indent="-216000">
              <a:spcBef>
                <a:spcPts val="0"/>
              </a:spcBef>
              <a:buFont typeface="+mj-lt"/>
              <a:buAutoNum type="romanLcPeriod"/>
              <a:defRPr/>
            </a:lvl3pPr>
            <a:lvl4pPr marL="216000" indent="-216000">
              <a:spcBef>
                <a:spcPts val="500"/>
              </a:spcBef>
              <a:buFont typeface="Open Sans" panose="020B0606030504020204" pitchFamily="34" charset="0"/>
              <a:buChar char="›"/>
              <a:defRPr/>
            </a:lvl4pPr>
            <a:lvl5pPr marL="432000" indent="-216000">
              <a:spcBef>
                <a:spcPts val="0"/>
              </a:spcBef>
              <a:buFont typeface="Open Sans" panose="020B0606030504020204" pitchFamily="34" charset="0"/>
              <a:buChar char="−"/>
              <a:defRPr/>
            </a:lvl5pPr>
            <a:lvl6pPr marL="0" indent="0">
              <a:spcBef>
                <a:spcPts val="500"/>
              </a:spcBef>
              <a:spcAft>
                <a:spcPts val="500"/>
              </a:spcAft>
              <a:buNone/>
              <a:defRPr/>
            </a:lvl6pPr>
            <a:lvl7pPr marL="0" indent="0">
              <a:spcBef>
                <a:spcPts val="500"/>
              </a:spcBef>
              <a:spcAft>
                <a:spcPts val="500"/>
              </a:spcAft>
              <a:buNone/>
              <a:defRPr b="1"/>
            </a:lvl7pPr>
            <a:lvl8pPr>
              <a:spcBef>
                <a:spcPts val="500"/>
              </a:spcBef>
              <a:spcAft>
                <a:spcPts val="500"/>
              </a:spcAft>
              <a:defRPr/>
            </a:lvl8pPr>
            <a:lvl9pPr>
              <a:spcBef>
                <a:spcPts val="500"/>
              </a:spcBef>
              <a:spcAft>
                <a:spcPts val="0"/>
              </a:spcAft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9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96C533A-22BC-450A-9894-80CD50BD34D1}" type="datetime1">
              <a:rPr lang="en-US" noProof="0" smtClean="0"/>
              <a:t>4/5/22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8" y="1484313"/>
            <a:ext cx="10728324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A99356-4BB3-48AA-B82C-C28512B6BD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3A14DC12-481E-49CF-A952-6AFD5CEB7D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2650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60C5CD5E-89A6-44F3-8B82-118736FA2921}" type="datetime1">
              <a:rPr lang="en-US" noProof="0" smtClean="0"/>
              <a:t>4/5/22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5327652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72114F8E-DDF9-4289-97E4-071F7B4C70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32514" y="1484313"/>
            <a:ext cx="5327652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7F990-4EB2-439F-80F4-2B505D690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B330D06-980F-49AE-BA0D-BF2C00B50B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591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70CBAC5-DBF8-4593-AA00-62DBAF18880A}" type="datetime1">
              <a:rPr lang="en-US" noProof="0" smtClean="0"/>
              <a:t>4/5/22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5327649" cy="4608512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3631A-DCAD-488F-97E9-5F6E14C51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51987D89-8892-4B38-A793-72BF9D580E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4078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2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EFA014BB-C5BD-4055-AF3B-E32DCCB61496}" type="datetime1">
              <a:rPr lang="en-US" noProof="0" smtClean="0"/>
              <a:t>4/5/22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2627311" cy="4608512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8832850" y="1484313"/>
            <a:ext cx="2627311" cy="4608512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C624D5E5-2291-470D-AFC3-574AD88092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6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BBBC13-48DB-49A9-A5D4-63806BC240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980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2 x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580690E-B00E-4E29-97E4-D9A459CBA64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DA69DA01-1F37-4081-BD2F-192C13199E1D}" type="datetime1">
              <a:rPr lang="en-US" noProof="0" smtClean="0"/>
              <a:t>4/5/22</a:t>
            </a:fld>
            <a:endParaRPr lang="en-US" noProof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ABE95A1-67EC-473C-9A4B-B05E881496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94307D-95D7-4564-8D3C-B8A5B99E0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DF82FA-FC52-4C10-91EF-FA0A45481F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31836" y="1484313"/>
            <a:ext cx="4427539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9BF0785-316F-440E-98DA-5855C3479F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132514" y="1484313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EE79A08A-B674-4C5C-983F-05EA74818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6132514" y="3824569"/>
            <a:ext cx="5327649" cy="2268256"/>
          </a:xfrm>
          <a:noFill/>
        </p:spPr>
        <p:txBody>
          <a:bodyPr tIns="612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88B62267-3635-41A2-861D-D28522F392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31839" y="833075"/>
            <a:ext cx="8027987" cy="2908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1pPr>
            <a:lvl2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2pPr>
            <a:lvl3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3pPr>
            <a:lvl4pPr marL="0" indent="0" algn="l">
              <a:lnSpc>
                <a:spcPct val="85000"/>
              </a:lnSpc>
              <a:buNone/>
              <a:tabLst/>
              <a:defRPr sz="1600">
                <a:solidFill>
                  <a:schemeClr val="accent2"/>
                </a:solidFill>
              </a:defRPr>
            </a:lvl4pPr>
            <a:lvl5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5pPr>
            <a:lvl6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6pPr>
            <a:lvl7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7pPr>
            <a:lvl8pPr marL="0" indent="0" algn="l">
              <a:lnSpc>
                <a:spcPct val="85000"/>
              </a:lnSpc>
              <a:buNone/>
              <a:defRPr sz="1600" b="0">
                <a:solidFill>
                  <a:schemeClr val="accent2"/>
                </a:solidFill>
              </a:defRPr>
            </a:lvl8pPr>
            <a:lvl9pPr marL="0" indent="0" algn="l">
              <a:lnSpc>
                <a:spcPct val="85000"/>
              </a:lnSpc>
              <a:buNone/>
              <a:defRPr sz="16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3F9D21-2054-45A4-BE47-59F012FE0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4067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A27ABD-693A-4A89-A00D-42E9A28FA999}"/>
              </a:ext>
            </a:extLst>
          </p:cNvPr>
          <p:cNvGrpSpPr/>
          <p:nvPr userDrawn="1"/>
        </p:nvGrpSpPr>
        <p:grpSpPr bwMode="gray">
          <a:xfrm>
            <a:off x="371475" y="-74381"/>
            <a:ext cx="11450638" cy="72000"/>
            <a:chOff x="371475" y="-74381"/>
            <a:chExt cx="11450638" cy="72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7B0C4EE-72D4-4300-95C9-86EF51A6107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714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2495C4-A7F2-4659-AEB5-141A8BCE65A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318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84B9DB1-486C-4EDA-89BB-ADC124F33CCD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5589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7771059-633C-4320-BA49-A75F792E7B5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6319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49FFE7E-58B2-4FED-B6C1-E3A47049B11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4590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CFE93FB-1D36-4760-9DE5-FC602D2DB10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5320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43FC945-B836-42CE-841A-5E24D0DA32D5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3591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6B0972B-21C2-4853-A6C8-0F4E1EA8300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4321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0A52991-DF8D-43E8-A5A2-C515FB286C18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2592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7C433DC-DA79-48CA-BAD9-6E99F577970F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3322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A4CA83-F747-44DE-B71D-6B95D4F2C58E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1593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489B002-03A4-4682-ABB7-D9F393F9B5D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23240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273820F-AE78-4099-B521-C7C2771FF569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0594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ADD1584-2C7C-4097-BE19-5EACCF63192D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1325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72F92ED-DE4B-4654-A905-0236BD16AB1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9611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42EF5F5-19D1-4193-99D3-1B2A2E016EAE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0342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812479F-2783-47DA-9887-E80446D8CFBB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8597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7AB2529-3DFC-44A5-8EDD-975570571F38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9327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071DBEE-7045-4A22-8CA8-40F6C8D1CCD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7598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40C0191-0B84-4A51-95AA-8CFD28CD6B2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8328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2EB3957-5764-416C-80F6-EA4CD8F2DFB6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6599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A68D63-5F35-42E4-AF9C-7AD59A5CF06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7329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D897894-1464-4C6F-A67B-2B12B7EF3CA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5600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680A0AD-4D11-4441-B574-A04D72FD50D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6330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DE13C8-C069-4DAA-947D-34193E5D53F9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4601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75B390A-E0A3-4726-92C6-2B2745BF858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8221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71B2F2-07D1-446C-8467-1B9D3E7055BC}"/>
              </a:ext>
            </a:extLst>
          </p:cNvPr>
          <p:cNvGrpSpPr/>
          <p:nvPr userDrawn="1"/>
        </p:nvGrpSpPr>
        <p:grpSpPr bwMode="gray">
          <a:xfrm>
            <a:off x="-74381" y="476250"/>
            <a:ext cx="72003" cy="5976938"/>
            <a:chOff x="-74381" y="476250"/>
            <a:chExt cx="72003" cy="5976938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BCE64D0-1427-4087-8810-16EB70ACA07B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440250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099F3A0-705B-4F10-B040-CBA10718A2CD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9" y="1447784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913A6CA-2A00-4A86-A329-F88074C75B09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417188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F9FE7F-F83C-43CC-9097-784709A46272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056825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A1601F2-FFCE-4503-BAE8-8F6C886A1DBB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1089538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DC4C3E1-3F50-4CD6-A445-4B13F0414D80}"/>
              </a:ext>
            </a:extLst>
          </p:cNvPr>
          <p:cNvGrpSpPr/>
          <p:nvPr userDrawn="1"/>
        </p:nvGrpSpPr>
        <p:grpSpPr bwMode="gray">
          <a:xfrm>
            <a:off x="371475" y="6861175"/>
            <a:ext cx="11450638" cy="72000"/>
            <a:chOff x="371475" y="-74381"/>
            <a:chExt cx="11450638" cy="72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ED54A5B-8C8E-40A1-A3B8-DCE23DD237C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714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A3141D6-4458-414D-B16A-0C9F1BFB056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318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10C510E-F31A-4CCB-9FB2-68D7BC70753C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5589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67814C2-AE9B-4279-8EE4-3856F2C0E36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6319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4FF65F6-FF2F-4C40-B29D-48D5995934D1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4590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1A44435-8565-4B39-8ECB-FDA68F33132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25320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D5F5B84-133D-4B10-AED1-3F80207B329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3591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0C61327-EAB6-4EAB-BDEB-CE41133300CC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34321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627C1FB-A5BA-475C-B8CB-34AAF10BF0F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2592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52F9219-BF7E-4C7F-941A-066E294FD98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43322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7037A8D-0A2F-4B06-BAFF-A71D0A7DD60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1593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E8A380-2F66-4F07-9827-7C4124C5A52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523240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AD8E189-15BC-4663-960D-EAF3AC32EE37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0594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905D79F-1937-4398-A580-1DF0A8E6141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1325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FB2B837-9E26-4253-9A2C-D979D6A5AE24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696118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CAFB5AA-8BC3-4414-B4F3-3166862FEBFA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0342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ED202EE-279D-4EF1-A226-3E0A537C575D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8597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BD0DD62-B5DC-4BA8-A06F-A33BFA9D3713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79327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256D9D7-B1C3-4DB2-A2FC-7A299782E00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75982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418E4DE-27C6-417A-B4B1-86C274FEBB7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88328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7EB0953-687E-45EB-8A40-FB50450FC9BB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659938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81F0F14-9DE4-4B62-9ECA-E894ABB4B7A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7329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F1B5E5C-34E8-4F77-A62C-A5C098275F52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560050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31B5C35-8CF7-448A-A2A8-8A58EF8ABA50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0633075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FE162E-8667-43C8-8ADB-BF93E25FB5B5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46016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EF02478-4E38-416E-BE9A-BDD0367F1B0B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11822113" y="-74381"/>
              <a:ext cx="0" cy="7200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itle Placeholder 143">
            <a:extLst>
              <a:ext uri="{FF2B5EF4-FFF2-40B4-BE49-F238E27FC236}">
                <a16:creationId xmlns:a16="http://schemas.microsoft.com/office/drawing/2014/main" id="{869E9A08-BAFD-4AF1-AC26-45A9C703A02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731838" y="473074"/>
            <a:ext cx="8027987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noProof="0" dirty="0"/>
              <a:t>Click to add title  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A68FFEE6-3BC0-42B4-9453-34D3AE4806C3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731838" y="1483784"/>
            <a:ext cx="10728325" cy="46090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noProof="0"/>
              <a:t>First text layer </a:t>
            </a:r>
          </a:p>
          <a:p>
            <a:pPr lvl="1"/>
            <a:r>
              <a:rPr lang="en-US" noProof="0"/>
              <a:t>Second text layer </a:t>
            </a:r>
          </a:p>
          <a:p>
            <a:pPr lvl="2"/>
            <a:r>
              <a:rPr lang="en-US" noProof="0"/>
              <a:t>Third text layer </a:t>
            </a:r>
          </a:p>
          <a:p>
            <a:pPr lvl="3"/>
            <a:r>
              <a:rPr lang="en-US" noProof="0"/>
              <a:t>Fourth text layer </a:t>
            </a:r>
          </a:p>
          <a:p>
            <a:pPr lvl="4"/>
            <a:r>
              <a:rPr lang="en-US" noProof="0"/>
              <a:t>Fifth text layer </a:t>
            </a:r>
          </a:p>
          <a:p>
            <a:pPr lvl="5"/>
            <a:r>
              <a:rPr lang="en-US" noProof="0"/>
              <a:t>Sixth text layer </a:t>
            </a:r>
          </a:p>
          <a:p>
            <a:pPr lvl="6"/>
            <a:r>
              <a:rPr lang="en-US" noProof="0"/>
              <a:t>Seventh text layer </a:t>
            </a:r>
          </a:p>
          <a:p>
            <a:pPr lvl="7"/>
            <a:r>
              <a:rPr lang="en-US" noProof="0"/>
              <a:t>Eighth text layer </a:t>
            </a:r>
          </a:p>
          <a:p>
            <a:pPr lvl="8"/>
            <a:r>
              <a:rPr lang="en-US" noProof="0"/>
              <a:t>Ninth text layer</a:t>
            </a:r>
          </a:p>
        </p:txBody>
      </p:sp>
      <p:sp>
        <p:nvSpPr>
          <p:cNvPr id="146" name="Date Placeholder 145">
            <a:extLst>
              <a:ext uri="{FF2B5EF4-FFF2-40B4-BE49-F238E27FC236}">
                <a16:creationId xmlns:a16="http://schemas.microsoft.com/office/drawing/2014/main" id="{B74712A8-DE9D-4693-9CA9-778C6AE9E88C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731838" y="6812281"/>
            <a:ext cx="234948" cy="45719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">
                <a:noFill/>
              </a:defRPr>
            </a:lvl1pPr>
          </a:lstStyle>
          <a:p>
            <a:fld id="{D67A8C11-0CB9-4E68-A82B-2689FA16F007}" type="datetime1">
              <a:rPr lang="en-US" noProof="0" smtClean="0"/>
              <a:t>4/5/22</a:t>
            </a:fld>
            <a:endParaRPr lang="en-US" noProof="0"/>
          </a:p>
        </p:txBody>
      </p:sp>
      <p:sp>
        <p:nvSpPr>
          <p:cNvPr id="147" name="Footer Placeholder 146">
            <a:extLst>
              <a:ext uri="{FF2B5EF4-FFF2-40B4-BE49-F238E27FC236}">
                <a16:creationId xmlns:a16="http://schemas.microsoft.com/office/drawing/2014/main" id="{01CD6BE3-FFDB-42F5-AA46-A9E0965A0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731837" y="6453188"/>
            <a:ext cx="8928101" cy="404811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lnSpc>
                <a:spcPct val="80000"/>
              </a:lnSpc>
              <a:defRPr sz="8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Presentation Title, Speaker, Location</a:t>
            </a:r>
          </a:p>
        </p:txBody>
      </p:sp>
      <p:sp>
        <p:nvSpPr>
          <p:cNvPr id="148" name="Slide Number Placeholder 147">
            <a:extLst>
              <a:ext uri="{FF2B5EF4-FFF2-40B4-BE49-F238E27FC236}">
                <a16:creationId xmlns:a16="http://schemas.microsoft.com/office/drawing/2014/main" id="{3D408A59-45F5-4114-9CCA-73CD84EE2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920102" y="6453188"/>
            <a:ext cx="540061" cy="404812"/>
          </a:xfrm>
          <a:prstGeom prst="rect">
            <a:avLst/>
          </a:prstGeom>
          <a:blipFill>
            <a:blip r:embed="rId24"/>
            <a:stretch>
              <a:fillRect/>
            </a:stretch>
          </a:blipFill>
        </p:spPr>
        <p:txBody>
          <a:bodyPr vert="horz" wrap="none" lIns="0" tIns="0" rIns="0" bIns="0" rtlCol="0" anchor="t"/>
          <a:lstStyle>
            <a:lvl1pPr algn="ctr">
              <a:lnSpc>
                <a:spcPct val="80000"/>
              </a:lnSpc>
              <a:defRPr sz="800">
                <a:solidFill>
                  <a:schemeClr val="accent2"/>
                </a:solidFill>
              </a:defRPr>
            </a:lvl1pPr>
          </a:lstStyle>
          <a:p>
            <a:fld id="{226D7710-438E-4161-93C9-3F9A4222BCCB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5A207B-FE03-4CE7-8E1E-7B6344200097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 bwMode="gray">
          <a:xfrm>
            <a:off x="10632956" y="479426"/>
            <a:ext cx="827207" cy="337892"/>
          </a:xfrm>
          <a:prstGeom prst="rect">
            <a:avLst/>
          </a:prstGeom>
        </p:spPr>
      </p:pic>
      <p:grpSp>
        <p:nvGrpSpPr>
          <p:cNvPr id="84" name="Group 15">
            <a:extLst>
              <a:ext uri="{FF2B5EF4-FFF2-40B4-BE49-F238E27FC236}">
                <a16:creationId xmlns:a16="http://schemas.microsoft.com/office/drawing/2014/main" id="{7C9340B8-44D7-42B8-BA03-98D132AF3DC6}"/>
              </a:ext>
            </a:extLst>
          </p:cNvPr>
          <p:cNvGrpSpPr/>
          <p:nvPr userDrawn="1"/>
        </p:nvGrpSpPr>
        <p:grpSpPr bwMode="gray">
          <a:xfrm>
            <a:off x="12205523" y="476250"/>
            <a:ext cx="72003" cy="5980113"/>
            <a:chOff x="-74381" y="476250"/>
            <a:chExt cx="72003" cy="5980113"/>
          </a:xfrm>
        </p:grpSpPr>
        <p:cxnSp>
          <p:nvCxnSpPr>
            <p:cNvPr id="85" name="Straight Connector 110">
              <a:extLst>
                <a:ext uri="{FF2B5EF4-FFF2-40B4-BE49-F238E27FC236}">
                  <a16:creationId xmlns:a16="http://schemas.microsoft.com/office/drawing/2014/main" id="{A6FE33AA-E44D-4CB3-B870-8B6A9E34442E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440250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11">
              <a:extLst>
                <a:ext uri="{FF2B5EF4-FFF2-40B4-BE49-F238E27FC236}">
                  <a16:creationId xmlns:a16="http://schemas.microsoft.com/office/drawing/2014/main" id="{BB59A8FE-9136-4D50-AD69-F176635D93A3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9" y="1447784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13">
              <a:extLst>
                <a:ext uri="{FF2B5EF4-FFF2-40B4-BE49-F238E27FC236}">
                  <a16:creationId xmlns:a16="http://schemas.microsoft.com/office/drawing/2014/main" id="{21C9A2B1-B918-4DB4-ADD3-136005D01C35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420363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70">
              <a:extLst>
                <a:ext uri="{FF2B5EF4-FFF2-40B4-BE49-F238E27FC236}">
                  <a16:creationId xmlns:a16="http://schemas.microsoft.com/office/drawing/2014/main" id="{6D9ED5C3-222C-48C6-A241-088F0C8BC5F8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81" y="6056825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48">
              <a:extLst>
                <a:ext uri="{FF2B5EF4-FFF2-40B4-BE49-F238E27FC236}">
                  <a16:creationId xmlns:a16="http://schemas.microsoft.com/office/drawing/2014/main" id="{AC703044-6861-4296-9701-9FFDC81A0F09}"/>
                </a:ext>
              </a:extLst>
            </p:cNvPr>
            <p:cNvCxnSpPr>
              <a:cxnSpLocks/>
            </p:cNvCxnSpPr>
            <p:nvPr userDrawn="1"/>
          </p:nvCxnSpPr>
          <p:spPr bwMode="gray">
            <a:xfrm rot="5400000">
              <a:off x="-38378" y="1089538"/>
              <a:ext cx="0" cy="720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hteck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153773-E385-4AF4-A559-5407516B4F72}"/>
              </a:ext>
            </a:extLst>
          </p:cNvPr>
          <p:cNvSpPr/>
          <p:nvPr userDrawn="1"/>
        </p:nvSpPr>
        <p:spPr bwMode="gray">
          <a:xfrm>
            <a:off x="11293165" y="6345900"/>
            <a:ext cx="262854" cy="29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noProof="0">
              <a:solidFill>
                <a:schemeClr val="bg1"/>
              </a:solidFill>
            </a:endParaRPr>
          </a:p>
        </p:txBody>
      </p:sp>
      <p:sp>
        <p:nvSpPr>
          <p:cNvPr id="164" name="Rechteck 1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F007E43-A359-43BA-8699-313CA82C1C7D}"/>
              </a:ext>
            </a:extLst>
          </p:cNvPr>
          <p:cNvSpPr/>
          <p:nvPr userDrawn="1"/>
        </p:nvSpPr>
        <p:spPr bwMode="gray">
          <a:xfrm>
            <a:off x="10824246" y="6345900"/>
            <a:ext cx="262854" cy="295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6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59" r:id="rId4"/>
    <p:sldLayoutId id="2147483650" r:id="rId5"/>
    <p:sldLayoutId id="2147483660" r:id="rId6"/>
    <p:sldLayoutId id="2147483651" r:id="rId7"/>
    <p:sldLayoutId id="2147483653" r:id="rId8"/>
    <p:sldLayoutId id="2147483680" r:id="rId9"/>
    <p:sldLayoutId id="2147483686" r:id="rId10"/>
    <p:sldLayoutId id="2147483684" r:id="rId11"/>
    <p:sldLayoutId id="2147483654" r:id="rId12"/>
    <p:sldLayoutId id="2147483655" r:id="rId13"/>
    <p:sldLayoutId id="2147483656" r:id="rId14"/>
    <p:sldLayoutId id="2147483685" r:id="rId15"/>
    <p:sldLayoutId id="2147483658" r:id="rId16"/>
    <p:sldLayoutId id="2147483683" r:id="rId17"/>
    <p:sldLayoutId id="2147483681" r:id="rId18"/>
    <p:sldLayoutId id="2147483682" r:id="rId19"/>
    <p:sldLayoutId id="2147483657" r:id="rId20"/>
    <p:sldLayoutId id="2147483663" r:id="rId21"/>
    <p:sldLayoutId id="2147483687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200" b="1" kern="12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eaLnBrk="1" hangingPunct="1">
        <a:defRPr sz="2200" b="1" kern="1200" spc="0" baseline="0">
          <a:solidFill>
            <a:schemeClr val="bg2"/>
          </a:solidFill>
          <a:latin typeface="+mj-lt"/>
        </a:defRPr>
      </a:lvl2pPr>
      <a:lvl3pPr algn="l" eaLnBrk="1" hangingPunct="1">
        <a:defRPr sz="2200" b="1" kern="1200" baseline="0">
          <a:solidFill>
            <a:schemeClr val="bg2"/>
          </a:solidFill>
          <a:latin typeface="+mj-lt"/>
        </a:defRPr>
      </a:lvl3pPr>
      <a:lvl4pPr algn="l" eaLnBrk="1" hangingPunct="1">
        <a:defRPr sz="2200" b="1" kern="1200" baseline="0">
          <a:solidFill>
            <a:schemeClr val="bg2"/>
          </a:solidFill>
          <a:latin typeface="+mj-lt"/>
        </a:defRPr>
      </a:lvl4pPr>
      <a:lvl5pPr algn="l" eaLnBrk="1" hangingPunct="1">
        <a:defRPr sz="2200" b="1" kern="1200" baseline="0">
          <a:solidFill>
            <a:schemeClr val="bg2"/>
          </a:solidFill>
          <a:latin typeface="+mj-lt"/>
        </a:defRPr>
      </a:lvl5pPr>
      <a:lvl6pPr algn="l" eaLnBrk="1" hangingPunct="1">
        <a:defRPr sz="2200" b="1" kern="1200" baseline="0">
          <a:solidFill>
            <a:schemeClr val="bg2"/>
          </a:solidFill>
          <a:latin typeface="+mj-lt"/>
        </a:defRPr>
      </a:lvl6pPr>
      <a:lvl7pPr algn="l" eaLnBrk="1" hangingPunct="1">
        <a:defRPr sz="2200" b="1" kern="1200" baseline="0">
          <a:solidFill>
            <a:schemeClr val="bg2"/>
          </a:solidFill>
          <a:latin typeface="+mj-lt"/>
        </a:defRPr>
      </a:lvl7pPr>
      <a:lvl8pPr algn="l" eaLnBrk="1" hangingPunct="1">
        <a:defRPr sz="2200" b="1" kern="1200" baseline="0">
          <a:solidFill>
            <a:schemeClr val="bg2"/>
          </a:solidFill>
          <a:latin typeface="+mj-lt"/>
        </a:defRPr>
      </a:lvl8pPr>
      <a:lvl9pPr algn="l" eaLnBrk="1" hangingPunct="1">
        <a:defRPr sz="2200" b="1" kern="1200" baseline="0">
          <a:solidFill>
            <a:schemeClr val="bg2"/>
          </a:solidFill>
          <a:latin typeface="+mj-lt"/>
        </a:defRPr>
      </a:lvl9pPr>
    </p:titleStyle>
    <p:bodyStyle>
      <a:lvl1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bg2"/>
        </a:buClr>
        <a:buFont typeface="Open Sans" panose="020B0606030504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bg2"/>
        </a:buClr>
        <a:buFont typeface="Open Sans" panose="020B0606030504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00" indent="-21600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432000" indent="-21600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bg2"/>
        </a:buClr>
        <a:buFont typeface="+mj-lt"/>
        <a:buAutoNum type="alpha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648000" indent="-216000" algn="l" defTabSz="914377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bg2"/>
        </a:buClr>
        <a:buFont typeface="+mj-lt"/>
        <a:buAutoNum type="roman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400" b="1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461" userDrawn="1">
          <p15:clr>
            <a:srgbClr val="F26B43"/>
          </p15:clr>
        </p15:guide>
        <p15:guide id="7" pos="7219" userDrawn="1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pos="982" userDrawn="1">
          <p15:clr>
            <a:srgbClr val="F26B43"/>
          </p15:clr>
        </p15:guide>
        <p15:guide id="10" pos="1028" userDrawn="1">
          <p15:clr>
            <a:srgbClr val="F26B43"/>
          </p15:clr>
        </p15:guide>
        <p15:guide id="11" pos="1549" userDrawn="1">
          <p15:clr>
            <a:srgbClr val="F26B43"/>
          </p15:clr>
        </p15:guide>
        <p15:guide id="12" pos="1595" userDrawn="1">
          <p15:clr>
            <a:srgbClr val="F26B43"/>
          </p15:clr>
        </p15:guide>
        <p15:guide id="13" pos="2116" userDrawn="1">
          <p15:clr>
            <a:srgbClr val="F26B43"/>
          </p15:clr>
        </p15:guide>
        <p15:guide id="14" pos="2162" userDrawn="1">
          <p15:clr>
            <a:srgbClr val="F26B43"/>
          </p15:clr>
        </p15:guide>
        <p15:guide id="15" pos="2683" userDrawn="1">
          <p15:clr>
            <a:srgbClr val="F26B43"/>
          </p15:clr>
        </p15:guide>
        <p15:guide id="16" pos="2729" userDrawn="1">
          <p15:clr>
            <a:srgbClr val="F26B43"/>
          </p15:clr>
        </p15:guide>
        <p15:guide id="17" pos="3250" userDrawn="1">
          <p15:clr>
            <a:srgbClr val="F26B43"/>
          </p15:clr>
        </p15:guide>
        <p15:guide id="18" pos="3296" userDrawn="1">
          <p15:clr>
            <a:srgbClr val="F26B43"/>
          </p15:clr>
        </p15:guide>
        <p15:guide id="19" pos="3817" userDrawn="1">
          <p15:clr>
            <a:srgbClr val="F26B43"/>
          </p15:clr>
        </p15:guide>
        <p15:guide id="20" pos="3863" userDrawn="1">
          <p15:clr>
            <a:srgbClr val="F26B43"/>
          </p15:clr>
        </p15:guide>
        <p15:guide id="21" pos="4384" userDrawn="1">
          <p15:clr>
            <a:srgbClr val="F26B43"/>
          </p15:clr>
        </p15:guide>
        <p15:guide id="22" pos="4430" userDrawn="1">
          <p15:clr>
            <a:srgbClr val="F26B43"/>
          </p15:clr>
        </p15:guide>
        <p15:guide id="23" pos="4951" userDrawn="1">
          <p15:clr>
            <a:srgbClr val="F26B43"/>
          </p15:clr>
        </p15:guide>
        <p15:guide id="24" pos="4997" userDrawn="1">
          <p15:clr>
            <a:srgbClr val="F26B43"/>
          </p15:clr>
        </p15:guide>
        <p15:guide id="25" pos="5518" userDrawn="1">
          <p15:clr>
            <a:srgbClr val="F26B43"/>
          </p15:clr>
        </p15:guide>
        <p15:guide id="26" pos="5564" userDrawn="1">
          <p15:clr>
            <a:srgbClr val="F26B43"/>
          </p15:clr>
        </p15:guide>
        <p15:guide id="27" pos="6085" userDrawn="1">
          <p15:clr>
            <a:srgbClr val="F26B43"/>
          </p15:clr>
        </p15:guide>
        <p15:guide id="28" pos="6131" userDrawn="1">
          <p15:clr>
            <a:srgbClr val="F26B43"/>
          </p15:clr>
        </p15:guide>
        <p15:guide id="29" pos="6652" userDrawn="1">
          <p15:clr>
            <a:srgbClr val="F26B43"/>
          </p15:clr>
        </p15:guide>
        <p15:guide id="30" pos="6698" userDrawn="1">
          <p15:clr>
            <a:srgbClr val="F26B43"/>
          </p15:clr>
        </p15:guide>
        <p15:guide id="33" orient="horz" pos="4065" userDrawn="1">
          <p15:clr>
            <a:srgbClr val="F26B43"/>
          </p15:clr>
        </p15:guide>
        <p15:guide id="34" orient="horz" pos="709" userDrawn="1">
          <p15:clr>
            <a:srgbClr val="F26B43"/>
          </p15:clr>
        </p15:guide>
        <p15:guide id="35" orient="horz" pos="935" userDrawn="1">
          <p15:clr>
            <a:srgbClr val="F26B43"/>
          </p15:clr>
        </p15:guide>
        <p15:guide id="36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40BFAE95-9A30-44D2-88BC-66FD3CBC19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4B983CF-F336-47D6-BC93-C31EC36CA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</a:t>
            </a:r>
            <a:br>
              <a:rPr lang="en-US" dirty="0"/>
            </a:br>
            <a:r>
              <a:rPr lang="en-US" dirty="0" err="1"/>
              <a:t>Gartenhochbahn</a:t>
            </a:r>
            <a:r>
              <a:rPr lang="en-US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2B65A2-B58C-4752-8CA5-F15E9A14A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Moritz Knapp, Jan Bantle</a:t>
            </a:r>
          </a:p>
          <a:p>
            <a:r>
              <a:rPr lang="en-US" dirty="0"/>
              <a:t>05.04.2022</a:t>
            </a:r>
          </a:p>
        </p:txBody>
      </p:sp>
      <p:sp>
        <p:nvSpPr>
          <p:cNvPr id="12" name="Media Placeholder 11">
            <a:extLst>
              <a:ext uri="{FF2B5EF4-FFF2-40B4-BE49-F238E27FC236}">
                <a16:creationId xmlns:a16="http://schemas.microsoft.com/office/drawing/2014/main" id="{B9CBCE83-0D8E-4AE0-9FA4-B0CFE35B183A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87834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6F2C61-E3EF-4DCC-8213-D079D99F5E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7F1DC0A-56EA-4D99-A407-8D52E25E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Entwicklung der Motor-Library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0BFBD96-103E-374D-A397-B8F1DB33E159}"/>
              </a:ext>
            </a:extLst>
          </p:cNvPr>
          <p:cNvSpPr/>
          <p:nvPr/>
        </p:nvSpPr>
        <p:spPr>
          <a:xfrm>
            <a:off x="2721428" y="1852928"/>
            <a:ext cx="1458686" cy="268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Counter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53865B7-79A7-CA4B-8364-740ABDC7ABFA}"/>
              </a:ext>
            </a:extLst>
          </p:cNvPr>
          <p:cNvCxnSpPr/>
          <p:nvPr/>
        </p:nvCxnSpPr>
        <p:spPr>
          <a:xfrm flipV="1">
            <a:off x="2481943" y="2035629"/>
            <a:ext cx="0" cy="2503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49AB4E0-A078-284E-8DED-E6937486DBF0}"/>
              </a:ext>
            </a:extLst>
          </p:cNvPr>
          <p:cNvSpPr txBox="1"/>
          <p:nvPr/>
        </p:nvSpPr>
        <p:spPr>
          <a:xfrm>
            <a:off x="2146844" y="31028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6937C0-35B6-5E48-8518-E723D4070353}"/>
              </a:ext>
            </a:extLst>
          </p:cNvPr>
          <p:cNvSpPr/>
          <p:nvPr/>
        </p:nvSpPr>
        <p:spPr>
          <a:xfrm>
            <a:off x="4456541" y="1852926"/>
            <a:ext cx="1458686" cy="268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Vergleichs-register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A457687-DA33-1049-9746-19568C61570C}"/>
              </a:ext>
            </a:extLst>
          </p:cNvPr>
          <p:cNvCxnSpPr/>
          <p:nvPr/>
        </p:nvCxnSpPr>
        <p:spPr>
          <a:xfrm>
            <a:off x="1915886" y="1852928"/>
            <a:ext cx="470262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Nach oben gekrümmter Pfeil 11">
            <a:extLst>
              <a:ext uri="{FF2B5EF4-FFF2-40B4-BE49-F238E27FC236}">
                <a16:creationId xmlns:a16="http://schemas.microsoft.com/office/drawing/2014/main" id="{53C572BC-1EDD-FC45-85C6-265B0A4EA9EE}"/>
              </a:ext>
            </a:extLst>
          </p:cNvPr>
          <p:cNvSpPr/>
          <p:nvPr/>
        </p:nvSpPr>
        <p:spPr>
          <a:xfrm rot="1736260" flipV="1">
            <a:off x="3318984" y="1816544"/>
            <a:ext cx="816429" cy="46808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8C7D2F-0670-CB44-945E-3E962B4DAC80}"/>
              </a:ext>
            </a:extLst>
          </p:cNvPr>
          <p:cNvSpPr txBox="1"/>
          <p:nvPr/>
        </p:nvSpPr>
        <p:spPr>
          <a:xfrm>
            <a:off x="3235379" y="1356661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Interrupt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5A370AB7-ADB0-CD4D-9130-756255E49A66}"/>
              </a:ext>
            </a:extLst>
          </p:cNvPr>
          <p:cNvCxnSpPr/>
          <p:nvPr/>
        </p:nvCxnSpPr>
        <p:spPr>
          <a:xfrm>
            <a:off x="7522028" y="3174331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651694D-489F-FE47-ADE6-146A8A2A120F}"/>
              </a:ext>
            </a:extLst>
          </p:cNvPr>
          <p:cNvCxnSpPr/>
          <p:nvPr/>
        </p:nvCxnSpPr>
        <p:spPr>
          <a:xfrm>
            <a:off x="8251371" y="3191051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99A2ECA4-124E-F54E-B9EA-79752F8DB1A9}"/>
              </a:ext>
            </a:extLst>
          </p:cNvPr>
          <p:cNvCxnSpPr/>
          <p:nvPr/>
        </p:nvCxnSpPr>
        <p:spPr>
          <a:xfrm>
            <a:off x="8980714" y="3174331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59DC630C-9186-8D48-8EC6-0DC612ED481D}"/>
              </a:ext>
            </a:extLst>
          </p:cNvPr>
          <p:cNvCxnSpPr>
            <a:cxnSpLocks/>
          </p:cNvCxnSpPr>
          <p:nvPr/>
        </p:nvCxnSpPr>
        <p:spPr>
          <a:xfrm>
            <a:off x="7522028" y="3191051"/>
            <a:ext cx="729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9E9DD865-0C9C-FB4A-A846-DDDDDABBA6EA}"/>
              </a:ext>
            </a:extLst>
          </p:cNvPr>
          <p:cNvCxnSpPr>
            <a:cxnSpLocks/>
          </p:cNvCxnSpPr>
          <p:nvPr/>
        </p:nvCxnSpPr>
        <p:spPr>
          <a:xfrm>
            <a:off x="8251371" y="3860131"/>
            <a:ext cx="729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282786EC-13E0-A84C-B7F0-0F375C9976D8}"/>
              </a:ext>
            </a:extLst>
          </p:cNvPr>
          <p:cNvCxnSpPr/>
          <p:nvPr/>
        </p:nvCxnSpPr>
        <p:spPr>
          <a:xfrm>
            <a:off x="8980714" y="3174331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A72471A5-F47D-554C-8D4C-1D7EF056429F}"/>
              </a:ext>
            </a:extLst>
          </p:cNvPr>
          <p:cNvCxnSpPr/>
          <p:nvPr/>
        </p:nvCxnSpPr>
        <p:spPr>
          <a:xfrm>
            <a:off x="9710057" y="3191051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45D0CCF1-93B1-0B4D-BADF-9ECD19E800C2}"/>
              </a:ext>
            </a:extLst>
          </p:cNvPr>
          <p:cNvCxnSpPr/>
          <p:nvPr/>
        </p:nvCxnSpPr>
        <p:spPr>
          <a:xfrm>
            <a:off x="10439400" y="3174331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70B2FFA2-F22C-0643-9221-D9C7F846648E}"/>
              </a:ext>
            </a:extLst>
          </p:cNvPr>
          <p:cNvCxnSpPr>
            <a:cxnSpLocks/>
          </p:cNvCxnSpPr>
          <p:nvPr/>
        </p:nvCxnSpPr>
        <p:spPr>
          <a:xfrm>
            <a:off x="8980714" y="3191051"/>
            <a:ext cx="729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6ACD9BEA-A4DD-DF46-9716-5DACFE08CEF6}"/>
              </a:ext>
            </a:extLst>
          </p:cNvPr>
          <p:cNvCxnSpPr>
            <a:cxnSpLocks/>
          </p:cNvCxnSpPr>
          <p:nvPr/>
        </p:nvCxnSpPr>
        <p:spPr>
          <a:xfrm>
            <a:off x="9710057" y="3860131"/>
            <a:ext cx="729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82BD752-1A6C-0848-BBA5-04E87C046515}"/>
              </a:ext>
            </a:extLst>
          </p:cNvPr>
          <p:cNvCxnSpPr/>
          <p:nvPr/>
        </p:nvCxnSpPr>
        <p:spPr>
          <a:xfrm>
            <a:off x="8251371" y="3191051"/>
            <a:ext cx="0" cy="66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9862FA9-6D10-C046-991D-AAE0340F3C4D}"/>
              </a:ext>
            </a:extLst>
          </p:cNvPr>
          <p:cNvCxnSpPr>
            <a:cxnSpLocks/>
          </p:cNvCxnSpPr>
          <p:nvPr/>
        </p:nvCxnSpPr>
        <p:spPr>
          <a:xfrm flipV="1">
            <a:off x="8980714" y="3191051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C7012F46-F3EE-C148-A3D1-32A1001222BC}"/>
              </a:ext>
            </a:extLst>
          </p:cNvPr>
          <p:cNvSpPr txBox="1"/>
          <p:nvPr/>
        </p:nvSpPr>
        <p:spPr>
          <a:xfrm>
            <a:off x="7735460" y="3893571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28CD387-D2BD-A64B-916D-BE0FF937D8D5}"/>
              </a:ext>
            </a:extLst>
          </p:cNvPr>
          <p:cNvSpPr txBox="1"/>
          <p:nvPr/>
        </p:nvSpPr>
        <p:spPr>
          <a:xfrm>
            <a:off x="8678236" y="3893571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65D5B82-A164-8B47-B051-A104BD5435FF}"/>
              </a:ext>
            </a:extLst>
          </p:cNvPr>
          <p:cNvCxnSpPr>
            <a:cxnSpLocks/>
          </p:cNvCxnSpPr>
          <p:nvPr/>
        </p:nvCxnSpPr>
        <p:spPr>
          <a:xfrm>
            <a:off x="7522028" y="3007895"/>
            <a:ext cx="4922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78D6482-F437-2443-AA67-2EB81A435F25}"/>
              </a:ext>
            </a:extLst>
          </p:cNvPr>
          <p:cNvSpPr txBox="1"/>
          <p:nvPr/>
        </p:nvSpPr>
        <p:spPr>
          <a:xfrm>
            <a:off x="7759100" y="268201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710FFA-AB28-8845-918D-69AAB463C450}"/>
              </a:ext>
            </a:extLst>
          </p:cNvPr>
          <p:cNvSpPr/>
          <p:nvPr/>
        </p:nvSpPr>
        <p:spPr>
          <a:xfrm>
            <a:off x="4180114" y="2129578"/>
            <a:ext cx="354646" cy="3900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F630BEB-8D8F-D549-9E3C-62230A64400B}"/>
              </a:ext>
            </a:extLst>
          </p:cNvPr>
          <p:cNvSpPr txBox="1"/>
          <p:nvPr/>
        </p:nvSpPr>
        <p:spPr>
          <a:xfrm>
            <a:off x="7347284" y="4724400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Main </a:t>
            </a:r>
            <a:r>
              <a:rPr lang="de-DE" dirty="0" err="1"/>
              <a:t>loop</a:t>
            </a:r>
            <a:r>
              <a:rPr lang="de-DE" dirty="0"/>
              <a:t>{</a:t>
            </a:r>
          </a:p>
          <a:p>
            <a:r>
              <a:rPr lang="de-DE" dirty="0"/>
              <a:t>	</a:t>
            </a:r>
          </a:p>
          <a:p>
            <a:endParaRPr lang="de-DE" dirty="0"/>
          </a:p>
          <a:p>
            <a:r>
              <a:rPr lang="de-DE" dirty="0"/>
              <a:t>}</a:t>
            </a:r>
          </a:p>
        </p:txBody>
      </p: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8FF97073-8D3E-BD4F-BC88-26B39D4CB9CA}"/>
              </a:ext>
            </a:extLst>
          </p:cNvPr>
          <p:cNvCxnSpPr>
            <a:cxnSpLocks/>
          </p:cNvCxnSpPr>
          <p:nvPr/>
        </p:nvCxnSpPr>
        <p:spPr>
          <a:xfrm>
            <a:off x="4456541" y="3973463"/>
            <a:ext cx="2577922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C809C8EC-CD27-8741-9432-4412EB34BF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96CC29-2F65-8F48-BD8C-A6DCF8344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8FCD2A9-8A81-3449-9C44-EFC71005FF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Medienplatzhalter 4">
            <a:extLst>
              <a:ext uri="{FF2B5EF4-FFF2-40B4-BE49-F238E27FC236}">
                <a16:creationId xmlns:a16="http://schemas.microsoft.com/office/drawing/2014/main" id="{C5A59201-D157-814C-B9CB-32F40A77218F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/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23770B-11D9-A64E-A81C-FF939079A95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Presentation Title, Speaker, Location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CFF73F-5885-8D49-B13C-9F7E3EC4F5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26D7710-438E-4161-93C9-3F9A4222BCCB}" type="slidenum">
              <a:rPr lang="en-US" noProof="0" smtClean="0"/>
              <a:pPr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0826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de-DE" noProof="0" dirty="0"/>
              <a:t>Vielen Dank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400836246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SICK">
  <a:themeElements>
    <a:clrScheme name="SICK">
      <a:dk1>
        <a:sysClr val="windowText" lastClr="000000"/>
      </a:dk1>
      <a:lt1>
        <a:sysClr val="window" lastClr="FFFFFF"/>
      </a:lt1>
      <a:dk2>
        <a:srgbClr val="F39200"/>
      </a:dk2>
      <a:lt2>
        <a:srgbClr val="007CC1"/>
      </a:lt2>
      <a:accent1>
        <a:srgbClr val="42494C"/>
      </a:accent1>
      <a:accent2>
        <a:srgbClr val="737F85"/>
      </a:accent2>
      <a:accent3>
        <a:srgbClr val="A6B0BA"/>
      </a:accent3>
      <a:accent4>
        <a:srgbClr val="63B017"/>
      </a:accent4>
      <a:accent5>
        <a:srgbClr val="F5C413"/>
      </a:accent5>
      <a:accent6>
        <a:srgbClr val="EA0823"/>
      </a:accent6>
      <a:hlink>
        <a:srgbClr val="F39200"/>
      </a:hlink>
      <a:folHlink>
        <a:srgbClr val="F39200"/>
      </a:folHlink>
    </a:clrScheme>
    <a:fontScheme name="SICK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bg2"/>
          </a:buClr>
          <a:buFont typeface="Open Sans" panose="020B0606030504020204" pitchFamily="34" charset="0"/>
          <a:buChar char="›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K_TEMPLATE_GESPERRT_16_EXP.potx" id="{22F3DF4A-AF48-4E2A-AD62-19B442322C38}" vid="{78B3F12A-F5AC-4004-94D3-B68015FDA9FE}"/>
    </a:ext>
  </a:extLst>
</a:theme>
</file>

<file path=ppt/theme/theme2.xml><?xml version="1.0" encoding="utf-8"?>
<a:theme xmlns:a="http://schemas.openxmlformats.org/drawingml/2006/main" name="Office">
  <a:themeElements>
    <a:clrScheme name="SICK">
      <a:dk1>
        <a:sysClr val="windowText" lastClr="000000"/>
      </a:dk1>
      <a:lt1>
        <a:sysClr val="window" lastClr="FFFFFF"/>
      </a:lt1>
      <a:dk2>
        <a:srgbClr val="F39200"/>
      </a:dk2>
      <a:lt2>
        <a:srgbClr val="007CC1"/>
      </a:lt2>
      <a:accent1>
        <a:srgbClr val="323C43"/>
      </a:accent1>
      <a:accent2>
        <a:srgbClr val="697987"/>
      </a:accent2>
      <a:accent3>
        <a:srgbClr val="B4BEC5"/>
      </a:accent3>
      <a:accent4>
        <a:srgbClr val="63B017"/>
      </a:accent4>
      <a:accent5>
        <a:srgbClr val="F5C413"/>
      </a:accent5>
      <a:accent6>
        <a:srgbClr val="EA0823"/>
      </a:accent6>
      <a:hlink>
        <a:srgbClr val="F39200"/>
      </a:hlink>
      <a:folHlink>
        <a:srgbClr val="F39200"/>
      </a:folHlink>
    </a:clrScheme>
    <a:fontScheme name="SICK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bg2"/>
          </a:buClr>
          <a:buFont typeface="Open Sans" panose="020B0606030504020204" pitchFamily="34" charset="0"/>
          <a:buChar char="›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ICK">
      <a:dk1>
        <a:sysClr val="windowText" lastClr="000000"/>
      </a:dk1>
      <a:lt1>
        <a:sysClr val="window" lastClr="FFFFFF"/>
      </a:lt1>
      <a:dk2>
        <a:srgbClr val="F39200"/>
      </a:dk2>
      <a:lt2>
        <a:srgbClr val="007CC1"/>
      </a:lt2>
      <a:accent1>
        <a:srgbClr val="323C43"/>
      </a:accent1>
      <a:accent2>
        <a:srgbClr val="697987"/>
      </a:accent2>
      <a:accent3>
        <a:srgbClr val="B4BEC5"/>
      </a:accent3>
      <a:accent4>
        <a:srgbClr val="63B017"/>
      </a:accent4>
      <a:accent5>
        <a:srgbClr val="F5C413"/>
      </a:accent5>
      <a:accent6>
        <a:srgbClr val="EA0823"/>
      </a:accent6>
      <a:hlink>
        <a:srgbClr val="F39200"/>
      </a:hlink>
      <a:folHlink>
        <a:srgbClr val="F39200"/>
      </a:folHlink>
    </a:clrScheme>
    <a:fontScheme name="SICK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bg2"/>
          </a:buClr>
          <a:buFont typeface="Open Sans" panose="020B0606030504020204" pitchFamily="34" charset="0"/>
          <a:buChar char="›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UI/customUI.xml><?xml version="1.0" encoding="utf-8"?>
<customUI xmlns="http://schemas.microsoft.com/office/2006/01/customui">
  <commands>
    <command idMso="ViewSlideMasterView" enabled="false"/>
  </commands>
  <ribbon startFromScratch="false">
	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42</Words>
  <Application>Microsoft Macintosh PowerPoint</Application>
  <PresentationFormat>Breitbild</PresentationFormat>
  <Paragraphs>21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Open Sans</vt:lpstr>
      <vt:lpstr>SICK</vt:lpstr>
      <vt:lpstr>Meeting Gartenhochbahn </vt:lpstr>
      <vt:lpstr>1. Entwicklung der Motor-Library</vt:lpstr>
      <vt:lpstr>PowerPoint-Präsentation</vt:lpstr>
      <vt:lpstr>Vielen Dank für Ihre Aufmerksamkeit.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Gartenhochbahn</dc:title>
  <dc:creator>Jan Bantle</dc:creator>
  <cp:lastModifiedBy>Jan Bantle</cp:lastModifiedBy>
  <cp:revision>10</cp:revision>
  <cp:lastPrinted>2019-01-07T10:07:45Z</cp:lastPrinted>
  <dcterms:created xsi:type="dcterms:W3CDTF">2022-02-07T08:15:39Z</dcterms:created>
  <dcterms:modified xsi:type="dcterms:W3CDTF">2022-04-05T15:04:52Z</dcterms:modified>
</cp:coreProperties>
</file>