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86633c32d6904a8a" Type="http://schemas.microsoft.com/office/2006/relationships/ui/extensibility" Target="customUI/customUI.xml"/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12192000" cy="6858000"/>
  <p:notesSz cx="9940925" cy="6808788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CK" id="{77C3B0B4-240A-47F7-87D9-1A15FEBC9669}">
          <p14:sldIdLst>
            <p14:sldId id="256"/>
            <p14:sldId id="258"/>
          </p14:sldIdLst>
        </p14:section>
        <p14:section name="Information" id="{C99C9A4B-26FF-4EB2-A52A-D2E7BB9F5EAF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2" autoAdjust="0"/>
    <p:restoredTop sz="95583" autoAdjust="0"/>
  </p:normalViewPr>
  <p:slideViewPr>
    <p:cSldViewPr showGuides="1">
      <p:cViewPr>
        <p:scale>
          <a:sx n="150" d="100"/>
          <a:sy n="150" d="100"/>
        </p:scale>
        <p:origin x="-978" y="-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100" d="100"/>
          <a:sy n="100" d="100"/>
        </p:scale>
        <p:origin x="2496" y="2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>
            <a:extLst>
              <a:ext uri="{FF2B5EF4-FFF2-40B4-BE49-F238E27FC236}">
                <a16:creationId xmlns:a16="http://schemas.microsoft.com/office/drawing/2014/main" id="{0906C7C6-E7E2-4025-9A83-4CA466054B6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478844" y="558582"/>
            <a:ext cx="6193419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2CA671D0-8069-4B2E-8AC6-ECF1F889797B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672262" y="558582"/>
            <a:ext cx="2808287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ACA0CCB3-15BC-4C05-A575-2DCFEA29077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B124BF7B-6A77-4DBF-BE26-28FCB70E26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478263" y="6467265"/>
            <a:ext cx="6208718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22D54ED9-8314-4417-B93B-788EB5A479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6686980" y="6467370"/>
            <a:ext cx="2792987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r">
              <a:defRPr sz="1200"/>
            </a:lvl1pPr>
          </a:lstStyle>
          <a:p>
            <a:fld id="{ECA1526B-7E83-42A4-A26A-60EA227462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232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302" userDrawn="1">
          <p15:clr>
            <a:srgbClr val="F26B43"/>
          </p15:clr>
        </p15:guide>
        <p15:guide id="2" pos="5972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78844" y="558582"/>
            <a:ext cx="6193419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672262" y="558582"/>
            <a:ext cx="2808287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CA0CCB3-15BC-4C05-A575-2DCFEA290779}" type="datetimeFigureOut">
              <a:rPr lang="en-US" noProof="0" smtClean="0"/>
              <a:pPr/>
              <a:t>1/24/2022</a:t>
            </a:fld>
            <a:endParaRPr lang="en-US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9425" y="900113"/>
            <a:ext cx="6208713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687562" y="900000"/>
            <a:ext cx="2792987" cy="5567160"/>
          </a:xfrm>
          <a:prstGeom prst="rect">
            <a:avLst/>
          </a:prstGeom>
        </p:spPr>
        <p:txBody>
          <a:bodyPr vert="horz" lIns="180000" tIns="0" rIns="0" bIns="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5"/>
            <a:r>
              <a:rPr lang="en-US" noProof="0" dirty="0" err="1"/>
              <a:t>Sechste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6"/>
            <a:r>
              <a:rPr lang="en-US" noProof="0" dirty="0" err="1"/>
              <a:t>Siebte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7"/>
            <a:r>
              <a:rPr lang="en-US" noProof="0" dirty="0" err="1"/>
              <a:t>Achte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8"/>
            <a:r>
              <a:rPr lang="en-US" noProof="0" dirty="0" err="1"/>
              <a:t>Neunte</a:t>
            </a:r>
            <a:r>
              <a:rPr lang="en-US" noProof="0" dirty="0"/>
              <a:t> </a:t>
            </a:r>
            <a:r>
              <a:rPr lang="en-US" noProof="0" dirty="0" err="1"/>
              <a:t>Ebne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478263" y="6467265"/>
            <a:ext cx="6208718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686980" y="6467370"/>
            <a:ext cx="2792987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ECA1526B-7E83-42A4-A26A-60EA22746209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4FBF1DC-63D3-437D-BAD2-B427041D684A}"/>
              </a:ext>
            </a:extLst>
          </p:cNvPr>
          <p:cNvGrpSpPr/>
          <p:nvPr/>
        </p:nvGrpSpPr>
        <p:grpSpPr bwMode="gray">
          <a:xfrm>
            <a:off x="479425" y="4848225"/>
            <a:ext cx="6207555" cy="1181100"/>
            <a:chOff x="479425" y="4829175"/>
            <a:chExt cx="6207555" cy="1181100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D2C2A10B-DC34-4455-A91B-FFC3F514E07B}"/>
                </a:ext>
              </a:extLst>
            </p:cNvPr>
            <p:cNvCxnSpPr/>
            <p:nvPr/>
          </p:nvCxnSpPr>
          <p:spPr bwMode="gray">
            <a:xfrm>
              <a:off x="479425" y="48291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C7CBCB84-35BA-456B-9F76-B2466D0030A9}"/>
                </a:ext>
              </a:extLst>
            </p:cNvPr>
            <p:cNvCxnSpPr/>
            <p:nvPr/>
          </p:nvCxnSpPr>
          <p:spPr bwMode="gray">
            <a:xfrm>
              <a:off x="479425" y="52228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0EF54C7-E52F-4E5D-A36A-B4A52F282FCE}"/>
                </a:ext>
              </a:extLst>
            </p:cNvPr>
            <p:cNvCxnSpPr/>
            <p:nvPr/>
          </p:nvCxnSpPr>
          <p:spPr bwMode="gray">
            <a:xfrm>
              <a:off x="479425" y="56165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43E8B52-64B0-4F74-9088-B60331271535}"/>
                </a:ext>
              </a:extLst>
            </p:cNvPr>
            <p:cNvCxnSpPr/>
            <p:nvPr/>
          </p:nvCxnSpPr>
          <p:spPr bwMode="gray">
            <a:xfrm>
              <a:off x="479425" y="60102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19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b="1" kern="1200">
        <a:solidFill>
          <a:schemeClr val="tx1"/>
        </a:solidFill>
        <a:latin typeface="+mn-lt"/>
        <a:ea typeface="+mn-ea"/>
        <a:cs typeface="+mn-cs"/>
      </a:defRPr>
    </a:lvl2pPr>
    <a:lvl3pPr marL="144000" indent="-144000" algn="l" defTabSz="914377" rtl="0" eaLnBrk="1" latinLnBrk="0" hangingPunct="1">
      <a:spcBef>
        <a:spcPts val="300"/>
      </a:spcBef>
      <a:spcAft>
        <a:spcPts val="300"/>
      </a:spcAft>
      <a:buClr>
        <a:schemeClr val="bg2"/>
      </a:buClr>
      <a:buFont typeface="Open Sans" panose="020B0606030504020204" pitchFamily="34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88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Open Sans" panose="020B0606030504020204" pitchFamily="34" charset="0"/>
      <a:buChar char="−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32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Open Sans" panose="020B0606030504020204" pitchFamily="34" charset="0"/>
      <a:buChar char="−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4000" indent="-144000" algn="l" defTabSz="914377" rtl="0" eaLnBrk="1" latinLnBrk="0" hangingPunct="1">
      <a:spcBef>
        <a:spcPts val="300"/>
      </a:spcBef>
      <a:spcAft>
        <a:spcPts val="300"/>
      </a:spcAft>
      <a:buClr>
        <a:schemeClr val="bg2"/>
      </a:buClr>
      <a:buFont typeface="+mj-lt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8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+mj-lt"/>
      <a:buAutoNum type="alphaLcPeriod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b="1" kern="1200">
        <a:solidFill>
          <a:schemeClr val="bg2"/>
        </a:solidFill>
        <a:latin typeface="+mn-lt"/>
        <a:ea typeface="+mn-ea"/>
        <a:cs typeface="+mn-cs"/>
      </a:defRPr>
    </a:lvl8pPr>
    <a:lvl9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800" kern="1200">
        <a:solidFill>
          <a:schemeClr val="accent2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203" userDrawn="1">
          <p15:clr>
            <a:srgbClr val="F26B43"/>
          </p15:clr>
        </p15:guide>
        <p15:guide id="2" orient="horz" pos="2772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597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34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gray">
          <a:xfrm>
            <a:off x="479425" y="900113"/>
            <a:ext cx="6208713" cy="34925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gray"/>
        <p:txBody>
          <a:bodyPr/>
          <a:lstStyle/>
          <a:p>
            <a:fld id="{ECA1526B-7E83-42A4-A26A-60EA227462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5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gray">
          <a:xfrm>
            <a:off x="479425" y="900113"/>
            <a:ext cx="6208713" cy="34925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gray"/>
        <p:txBody>
          <a:bodyPr/>
          <a:lstStyle/>
          <a:p>
            <a:fld id="{ECA1526B-7E83-42A4-A26A-60EA227462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4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1484312"/>
            <a:ext cx="10728324" cy="2008641"/>
          </a:xfrm>
          <a:prstGeom prst="rect">
            <a:avLst/>
          </a:prstGeom>
        </p:spPr>
        <p:txBody>
          <a:bodyPr tIns="0" bIns="72000"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  <a:lvl6pPr>
              <a:defRPr sz="4800">
                <a:solidFill>
                  <a:schemeClr val="bg1"/>
                </a:solidFill>
              </a:defRPr>
            </a:lvl6pPr>
            <a:lvl7pPr>
              <a:defRPr sz="4800">
                <a:solidFill>
                  <a:schemeClr val="bg1"/>
                </a:solidFill>
              </a:defRPr>
            </a:lvl7pPr>
            <a:lvl8pPr>
              <a:defRPr sz="4800">
                <a:solidFill>
                  <a:schemeClr val="bg1"/>
                </a:solidFill>
              </a:defRPr>
            </a:lvl8pPr>
            <a:lvl9pPr>
              <a:defRPr sz="4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3492954"/>
            <a:ext cx="10728325" cy="660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tabLst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 b="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250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56F067-0292-4247-A4C5-88AF77577B5B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1F7D62A1-1022-45FC-8F4C-401AA1E60FB2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C1DE10-0E0E-4D8C-BFB6-675248713A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88DBB0-5DC0-4DCC-A17E-B5CBA95E80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483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Content and 2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22682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132514" y="3824569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6BF10034-F058-4431-B808-B9963CE4CF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31836" y="3824569"/>
            <a:ext cx="4427539" cy="22682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817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4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943E09-4B36-42CD-8944-38A2E1D3C0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8832852" y="1484313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D4FFA2D0-26CE-4770-A2A3-03F4C8ADA1A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4" y="3824569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F42FDC8-1714-41D5-B601-2461BC3EC0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2" y="3824569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562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B171B55-A9F0-4352-B4F6-063BC8274E8D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4330309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7928783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33228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793273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B33C8-F682-45BF-B3EC-CBA33BFA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8298CCF3-EE6A-418B-9BED-3C8F59A516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25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958738-E210-4CBF-B313-79F19D651CFC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43217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34812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37788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A6F218D2-1A66-41B7-B131-ADF7254209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840764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5E25A-0F9B-42C0-A738-7DD80E3F6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AFDE49B-E03E-4EF2-BF71-6E6768FE03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438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E909C3CB-F559-4548-8DB2-B16CBFBE1B35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9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2532065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4332291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6132517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533644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335452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A6F218D2-1A66-41B7-B131-ADF7254209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137260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DA6EFF13-645C-4423-B403-EC08F6E925D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 bwMode="gray">
          <a:xfrm>
            <a:off x="7932743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E5F8C122-6C54-4B37-800F-913C4B5AB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7939068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55F41C0D-450D-47B2-B9F7-7C9A13F91E2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9732968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6EA1E65B-46E2-4AB1-87FB-A1FF80AA5A0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9740877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F033A-42CD-46F7-BEB2-224140F87C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3F0CDF31-C8CC-4738-83C3-5E10D4CCF8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122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958738-E210-4CBF-B313-79F19D651CFC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43217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5E25A-0F9B-42C0-A738-7DD80E3F6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AFDE49B-E03E-4EF2-BF71-6E6768FE03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86108F1C-7FBD-480A-A037-FFF8FF98A54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 bwMode="gray">
          <a:xfrm>
            <a:off x="73183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B20EB520-E859-4FA0-B09A-B4239E00573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343217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662F8AE-719C-4CDF-A810-BFB079907A2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 bwMode="gray">
          <a:xfrm>
            <a:off x="613251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27871355-7745-406E-842D-87291C6D426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883285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32972A59-29EA-4F91-BD57-79BE6DC1D8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43217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BA81E573-DB8F-4967-BE95-59D39EEB28E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13251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105FAB80-8DF6-41BF-92E4-9849DF275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883285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C0502C2-F354-4123-B2CE-ADF0F7E3FB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73183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B4029119-BB94-49EB-818C-71EB5DF09E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3217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71A7CE2D-CA41-496F-9A48-BA223CC31EC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613251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0D22342-AF2A-49B6-85F7-0D40155AE70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883285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309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C6707E2-6AED-4BDE-9798-21D74701382F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632"/>
            <a:ext cx="10728328" cy="4608194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2F803-8B29-4CBB-A5C8-C8ED2EB9B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DE15C0D2-BFEF-476F-9C7A-F34325EF0D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021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2B1258-3FD8-4FE0-98CC-C32BE0DE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8C11-0CB9-4E68-A82B-2689FA16F007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349694-B051-45A3-99EF-B5210B1F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4930B-14A5-4DC8-911B-F40F59E4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BF11F2F-5703-4A55-8779-469A784449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12192000" cy="6858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0" name="Media Placeholder 60">
            <a:extLst>
              <a:ext uri="{FF2B5EF4-FFF2-40B4-BE49-F238E27FC236}">
                <a16:creationId xmlns:a16="http://schemas.microsoft.com/office/drawing/2014/main" id="{561521BA-7005-4E97-A18C-C4E9543123B5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69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572E8C2C-15DE-4877-864B-91B776A2DDA8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858000"/>
          </a:xfrm>
          <a:solidFill>
            <a:schemeClr val="accent3"/>
          </a:solidFill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noProof="0"/>
              <a:t>Media / Video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46B6F-4F36-49F4-8DC3-06553911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8C11-0CB9-4E68-A82B-2689FA16F007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1C83D-0E55-4602-8E9F-4885D1A0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07BC0-B4E9-4AC7-BFFD-36DEE474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Media Placeholder 60">
            <a:extLst>
              <a:ext uri="{FF2B5EF4-FFF2-40B4-BE49-F238E27FC236}">
                <a16:creationId xmlns:a16="http://schemas.microsoft.com/office/drawing/2014/main" id="{2A25E55A-D05E-4E38-A9D9-78D25F6FCEAA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65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intergrund neutral">
            <a:extLst>
              <a:ext uri="{FF2B5EF4-FFF2-40B4-BE49-F238E27FC236}">
                <a16:creationId xmlns:a16="http://schemas.microsoft.com/office/drawing/2014/main" id="{B85D4476-4A2A-4A9A-94B9-4070F53698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96C533A-22BC-450A-9894-80CD50BD34D1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8" y="1484313"/>
            <a:ext cx="10728324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A99356-4BB3-48AA-B82C-C28512B6BD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3A14DC12-481E-49CF-A952-6AFD5CEB7D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483F5E6-DBFA-4D94-B9BC-42E27637C3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10632956" y="479426"/>
            <a:ext cx="827207" cy="3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9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- Dark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1484312"/>
            <a:ext cx="10728324" cy="2008641"/>
          </a:xfrm>
          <a:prstGeom prst="rect">
            <a:avLst/>
          </a:prstGeom>
        </p:spPr>
        <p:txBody>
          <a:bodyPr tIns="0" bIns="72000" anchor="b">
            <a:noAutofit/>
          </a:bodyPr>
          <a:lstStyle>
            <a:lvl1pPr algn="l">
              <a:defRPr sz="4800">
                <a:solidFill>
                  <a:schemeClr val="bg2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  <a:lvl6pPr>
              <a:defRPr sz="4800">
                <a:solidFill>
                  <a:schemeClr val="bg1"/>
                </a:solidFill>
              </a:defRPr>
            </a:lvl6pPr>
            <a:lvl7pPr>
              <a:defRPr sz="4800">
                <a:solidFill>
                  <a:schemeClr val="bg1"/>
                </a:solidFill>
              </a:defRPr>
            </a:lvl7pPr>
            <a:lvl8pPr>
              <a:defRPr sz="4800">
                <a:solidFill>
                  <a:schemeClr val="bg1"/>
                </a:solidFill>
              </a:defRPr>
            </a:lvl8pPr>
            <a:lvl9pPr>
              <a:defRPr sz="4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3492954"/>
            <a:ext cx="10728325" cy="660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tabLst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 b="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D1149F-0AC6-4C31-B391-0EA1232F5368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66E7D378-6DE5-4D5B-B62D-4EA5C8C63254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2F782BC-33F1-4F9E-BBF5-FBEBF3CC9E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1BA1C2F-45A0-4384-B26D-06806E4969F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817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D1A3D56-8D4F-4D1B-BAB4-732D8B286584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663A6-094E-4432-B512-5915BBDD20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53C4F74-42F5-400E-81FF-DDF3C4E7A4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9284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27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A5A8F46B-B604-4C0C-943E-221717FD321A}"/>
              </a:ext>
            </a:extLst>
          </p:cNvPr>
          <p:cNvSpPr/>
          <p:nvPr userDrawn="1"/>
        </p:nvSpPr>
        <p:spPr bwMode="gray">
          <a:xfrm>
            <a:off x="10632955" y="6445250"/>
            <a:ext cx="892295" cy="412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noProof="0">
              <a:noFill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4000500"/>
            <a:ext cx="10728324" cy="1117598"/>
          </a:xfrm>
          <a:prstGeom prst="rect">
            <a:avLst/>
          </a:prstGeom>
        </p:spPr>
        <p:txBody>
          <a:bodyPr tIns="0" bIns="72000" anchor="b">
            <a:normAutofit/>
          </a:bodyPr>
          <a:lstStyle>
            <a:lvl1pPr algn="l"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noProof="0" dirty="0"/>
              <a:t>Chapter slide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5118100"/>
            <a:ext cx="10728325" cy="97472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2"/>
                </a:solidFill>
              </a:defRPr>
            </a:lvl1pPr>
            <a:lvl2pPr marL="0" indent="0" algn="l">
              <a:buNone/>
              <a:defRPr sz="1400" b="0">
                <a:solidFill>
                  <a:schemeClr val="accent2"/>
                </a:solidFill>
              </a:defRPr>
            </a:lvl2pPr>
            <a:lvl3pPr marL="0" indent="0" algn="l">
              <a:buNone/>
              <a:defRPr sz="1400">
                <a:solidFill>
                  <a:schemeClr val="accent2"/>
                </a:solidFill>
              </a:defRPr>
            </a:lvl3pPr>
            <a:lvl4pPr marL="0" indent="0" algn="l">
              <a:buNone/>
              <a:tabLst/>
              <a:defRPr sz="1400">
                <a:solidFill>
                  <a:schemeClr val="accent2"/>
                </a:solidFill>
              </a:defRPr>
            </a:lvl4pPr>
            <a:lvl5pPr marL="0" indent="0" algn="l">
              <a:buNone/>
              <a:defRPr sz="1400">
                <a:solidFill>
                  <a:schemeClr val="accent2"/>
                </a:solidFill>
              </a:defRPr>
            </a:lvl5pPr>
            <a:lvl6pPr marL="0" indent="0" algn="l">
              <a:buNone/>
              <a:defRPr sz="1400">
                <a:solidFill>
                  <a:schemeClr val="accent2"/>
                </a:solidFill>
              </a:defRPr>
            </a:lvl6pPr>
            <a:lvl7pPr marL="0" indent="0" algn="l">
              <a:buNone/>
              <a:defRPr sz="1400">
                <a:solidFill>
                  <a:schemeClr val="accent2"/>
                </a:solidFill>
              </a:defRPr>
            </a:lvl7pPr>
            <a:lvl8pPr marL="0" indent="0" algn="l">
              <a:buNone/>
              <a:defRPr sz="1400" b="0">
                <a:solidFill>
                  <a:schemeClr val="accent2"/>
                </a:solidFill>
              </a:defRPr>
            </a:lvl8pPr>
            <a:lvl9pPr marL="0" indent="0" algn="l">
              <a:buNone/>
              <a:defRPr sz="1400"/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40005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F5AE2-661C-4BE3-B77B-36F48352595D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99AE3937-712A-4072-A259-118EDAC19726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4CC20-2BB5-4753-B1D1-F43B2DD026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12344-0E44-4270-AFB9-99FA4D1447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41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4CF56A3F-8DBD-4DB7-A870-C39393466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31837" y="476251"/>
            <a:ext cx="2627314" cy="5616574"/>
          </a:xfrm>
        </p:spPr>
        <p:txBody>
          <a:bodyPr tIns="900000">
            <a:no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noProof="0" dirty="0"/>
              <a:t>Agenda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12EA755-E45C-4268-B479-98BC6F2A4060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>
          <a:xfrm>
            <a:off x="10920102" y="6453188"/>
            <a:ext cx="540061" cy="404812"/>
          </a:xfrm>
        </p:spPr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F9342E-20FA-4551-A034-8B556E9E214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34555" y="1484313"/>
            <a:ext cx="3525045" cy="4606131"/>
          </a:xfrm>
        </p:spPr>
        <p:txBody>
          <a:bodyPr/>
          <a:lstStyle>
            <a:lvl1pPr marL="216000" indent="-216000">
              <a:buClr>
                <a:schemeClr val="bg2"/>
              </a:buClr>
              <a:buFont typeface="+mj-lt"/>
              <a:buAutoNum type="arabicPeriod"/>
              <a:defRPr/>
            </a:lvl1pPr>
            <a:lvl2pPr marL="432000" indent="-216000">
              <a:spcBef>
                <a:spcPts val="0"/>
              </a:spcBef>
              <a:buClr>
                <a:schemeClr val="bg2"/>
              </a:buClr>
              <a:buFont typeface="+mj-lt"/>
              <a:buAutoNum type="alphaLcPeriod"/>
              <a:defRPr b="0"/>
            </a:lvl2pPr>
            <a:lvl3pPr marL="648000" indent="-216000">
              <a:spcBef>
                <a:spcPts val="0"/>
              </a:spcBef>
              <a:buFont typeface="+mj-lt"/>
              <a:buAutoNum type="romanLcPeriod"/>
              <a:defRPr/>
            </a:lvl3pPr>
            <a:lvl4pPr marL="216000" indent="-216000">
              <a:spcBef>
                <a:spcPts val="500"/>
              </a:spcBef>
              <a:buFont typeface="Open Sans" panose="020B0606030504020204" pitchFamily="34" charset="0"/>
              <a:buChar char="›"/>
              <a:defRPr/>
            </a:lvl4pPr>
            <a:lvl5pPr marL="432000" indent="-216000">
              <a:spcBef>
                <a:spcPts val="0"/>
              </a:spcBef>
              <a:buFont typeface="Open Sans" panose="020B0606030504020204" pitchFamily="34" charset="0"/>
              <a:buChar char="−"/>
              <a:defRPr/>
            </a:lvl5pPr>
            <a:lvl6pPr marL="0" indent="0">
              <a:spcBef>
                <a:spcPts val="500"/>
              </a:spcBef>
              <a:spcAft>
                <a:spcPts val="500"/>
              </a:spcAft>
              <a:buNone/>
              <a:defRPr/>
            </a:lvl6pPr>
            <a:lvl7pPr marL="0" indent="0">
              <a:spcBef>
                <a:spcPts val="500"/>
              </a:spcBef>
              <a:spcAft>
                <a:spcPts val="500"/>
              </a:spcAft>
              <a:buNone/>
              <a:defRPr b="1"/>
            </a:lvl7pPr>
            <a:lvl8pPr>
              <a:spcBef>
                <a:spcPts val="500"/>
              </a:spcBef>
              <a:spcAft>
                <a:spcPts val="500"/>
              </a:spcAft>
              <a:defRPr/>
            </a:lvl8pPr>
            <a:lvl9pPr>
              <a:spcBef>
                <a:spcPts val="500"/>
              </a:spcBef>
              <a:spcAft>
                <a:spcPts val="0"/>
              </a:spcAft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DF18FE-4241-4659-8EBF-E38750BC021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35005" y="1484313"/>
            <a:ext cx="3525045" cy="4606131"/>
          </a:xfrm>
        </p:spPr>
        <p:txBody>
          <a:bodyPr/>
          <a:lstStyle>
            <a:lvl1pPr marL="216000" indent="-216000">
              <a:buClr>
                <a:schemeClr val="bg2"/>
              </a:buClr>
              <a:buFont typeface="+mj-lt"/>
              <a:buAutoNum type="arabicPeriod"/>
              <a:defRPr/>
            </a:lvl1pPr>
            <a:lvl2pPr marL="432000" indent="-216000">
              <a:spcBef>
                <a:spcPts val="0"/>
              </a:spcBef>
              <a:buClr>
                <a:schemeClr val="bg2"/>
              </a:buClr>
              <a:buFont typeface="+mj-lt"/>
              <a:buAutoNum type="alphaLcPeriod"/>
              <a:defRPr b="0"/>
            </a:lvl2pPr>
            <a:lvl3pPr marL="648000" indent="-216000">
              <a:spcBef>
                <a:spcPts val="0"/>
              </a:spcBef>
              <a:buFont typeface="+mj-lt"/>
              <a:buAutoNum type="romanLcPeriod"/>
              <a:defRPr/>
            </a:lvl3pPr>
            <a:lvl4pPr marL="216000" indent="-216000">
              <a:spcBef>
                <a:spcPts val="500"/>
              </a:spcBef>
              <a:buFont typeface="Open Sans" panose="020B0606030504020204" pitchFamily="34" charset="0"/>
              <a:buChar char="›"/>
              <a:defRPr/>
            </a:lvl4pPr>
            <a:lvl5pPr marL="432000" indent="-216000">
              <a:spcBef>
                <a:spcPts val="0"/>
              </a:spcBef>
              <a:buFont typeface="Open Sans" panose="020B0606030504020204" pitchFamily="34" charset="0"/>
              <a:buChar char="−"/>
              <a:defRPr/>
            </a:lvl5pPr>
            <a:lvl6pPr marL="0" indent="0">
              <a:spcBef>
                <a:spcPts val="500"/>
              </a:spcBef>
              <a:spcAft>
                <a:spcPts val="500"/>
              </a:spcAft>
              <a:buNone/>
              <a:defRPr/>
            </a:lvl6pPr>
            <a:lvl7pPr marL="0" indent="0">
              <a:spcBef>
                <a:spcPts val="500"/>
              </a:spcBef>
              <a:spcAft>
                <a:spcPts val="500"/>
              </a:spcAft>
              <a:buNone/>
              <a:defRPr b="1"/>
            </a:lvl7pPr>
            <a:lvl8pPr>
              <a:spcBef>
                <a:spcPts val="500"/>
              </a:spcBef>
              <a:spcAft>
                <a:spcPts val="500"/>
              </a:spcAft>
              <a:defRPr/>
            </a:lvl8pPr>
            <a:lvl9pPr>
              <a:spcBef>
                <a:spcPts val="500"/>
              </a:spcBef>
              <a:spcAft>
                <a:spcPts val="0"/>
              </a:spcAft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9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96C533A-22BC-450A-9894-80CD50BD34D1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8" y="1484313"/>
            <a:ext cx="10728324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A99356-4BB3-48AA-B82C-C28512B6BD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3A14DC12-481E-49CF-A952-6AFD5CEB7D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265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60C5CD5E-89A6-44F3-8B82-118736FA2921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5327652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72114F8E-DDF9-4289-97E4-071F7B4C70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32514" y="1484313"/>
            <a:ext cx="5327652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7F990-4EB2-439F-80F4-2B505D690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B330D06-980F-49AE-BA0D-BF2C00B50B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591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70CBAC5-DBF8-4593-AA00-62DBAF18880A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3631A-DCAD-488F-97E9-5F6E14C51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51987D89-8892-4B38-A793-72BF9D580E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4078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2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EFA014BB-C5BD-4055-AF3B-E32DCCB61496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2627311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8832850" y="1484313"/>
            <a:ext cx="2627311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C624D5E5-2291-470D-AFC3-574AD88092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BBBC13-48DB-49A9-A5D4-63806BC240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98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2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132514" y="3824569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06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A27ABD-693A-4A89-A00D-42E9A28FA999}"/>
              </a:ext>
            </a:extLst>
          </p:cNvPr>
          <p:cNvGrpSpPr/>
          <p:nvPr userDrawn="1"/>
        </p:nvGrpSpPr>
        <p:grpSpPr bwMode="gray">
          <a:xfrm>
            <a:off x="371475" y="-74381"/>
            <a:ext cx="11450638" cy="72000"/>
            <a:chOff x="371475" y="-74381"/>
            <a:chExt cx="11450638" cy="72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7B0C4EE-72D4-4300-95C9-86EF51A6107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714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2495C4-A7F2-4659-AEB5-141A8BCE65A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318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84B9DB1-486C-4EDA-89BB-ADC124F33CC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5589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7771059-633C-4320-BA49-A75F792E7B5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6319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49FFE7E-58B2-4FED-B6C1-E3A47049B11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4590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FE93FB-1D36-4760-9DE5-FC602D2DB10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5320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43FC945-B836-42CE-841A-5E24D0DA32D5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3591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6B0972B-21C2-4853-A6C8-0F4E1EA8300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4321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A52991-DF8D-43E8-A5A2-C515FB286C18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2592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7C433DC-DA79-48CA-BAD9-6E99F577970F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3322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A4CA83-F747-44DE-B71D-6B95D4F2C58E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1593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489B002-03A4-4682-ABB7-D9F393F9B5D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23240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273820F-AE78-4099-B521-C7C2771FF569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0594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DD1584-2C7C-4097-BE19-5EACCF63192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1325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72F92ED-DE4B-4654-A905-0236BD16AB1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9611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42EF5F5-19D1-4193-99D3-1B2A2E016EAE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0342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812479F-2783-47DA-9887-E80446D8CFB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8597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7AB2529-3DFC-44A5-8EDD-975570571F38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9327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71DBEE-7045-4A22-8CA8-40F6C8D1CCD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7598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40C0191-0B84-4A51-95AA-8CFD28CD6B2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8328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2EB3957-5764-416C-80F6-EA4CD8F2DFB6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6599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A68D63-5F35-42E4-AF9C-7AD59A5CF06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7329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D897894-1464-4C6F-A67B-2B12B7EF3CA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5600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680A0AD-4D11-4441-B574-A04D72FD50D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6330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DE13C8-C069-4DAA-947D-34193E5D53F9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4601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75B390A-E0A3-4726-92C6-2B2745BF858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8221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71B2F2-07D1-446C-8467-1B9D3E7055BC}"/>
              </a:ext>
            </a:extLst>
          </p:cNvPr>
          <p:cNvGrpSpPr/>
          <p:nvPr userDrawn="1"/>
        </p:nvGrpSpPr>
        <p:grpSpPr bwMode="gray">
          <a:xfrm>
            <a:off x="-74381" y="476250"/>
            <a:ext cx="72003" cy="5976938"/>
            <a:chOff x="-74381" y="476250"/>
            <a:chExt cx="72003" cy="5976938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BCE64D0-1427-4087-8810-16EB70ACA07B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440250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099F3A0-705B-4F10-B040-CBA10718A2CD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9" y="1447784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913A6CA-2A00-4A86-A329-F88074C75B09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41718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F9FE7F-F83C-43CC-9097-784709A46272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056825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A1601F2-FFCE-4503-BAE8-8F6C886A1DBB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108953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DC4C3E1-3F50-4CD6-A445-4B13F0414D80}"/>
              </a:ext>
            </a:extLst>
          </p:cNvPr>
          <p:cNvGrpSpPr/>
          <p:nvPr userDrawn="1"/>
        </p:nvGrpSpPr>
        <p:grpSpPr bwMode="gray">
          <a:xfrm>
            <a:off x="371475" y="6861175"/>
            <a:ext cx="11450638" cy="72000"/>
            <a:chOff x="371475" y="-74381"/>
            <a:chExt cx="11450638" cy="72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ED54A5B-8C8E-40A1-A3B8-DCE23DD237C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714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A3141D6-4458-414D-B16A-0C9F1BFB056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318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10C510E-F31A-4CCB-9FB2-68D7BC70753C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5589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67814C2-AE9B-4279-8EE4-3856F2C0E36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6319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4FF65F6-FF2F-4C40-B29D-48D5995934D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4590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1A44435-8565-4B39-8ECB-FDA68F33132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5320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D5F5B84-133D-4B10-AED1-3F80207B329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3591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0C61327-EAB6-4EAB-BDEB-CE41133300CC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4321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627C1FB-A5BA-475C-B8CB-34AAF10BF0F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2592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52F9219-BF7E-4C7F-941A-066E294FD98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3322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7037A8D-0A2F-4B06-BAFF-A71D0A7DD60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1593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E8A380-2F66-4F07-9827-7C4124C5A52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23240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AD8E189-15BC-4663-960D-EAF3AC32EE3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0594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905D79F-1937-4398-A580-1DF0A8E6141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1325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FB2B837-9E26-4253-9A2C-D979D6A5AE2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9611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AFB5AA-8BC3-4414-B4F3-3166862FEBFA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0342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ED202EE-279D-4EF1-A226-3E0A537C575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8597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BD0DD62-B5DC-4BA8-A06F-A33BFA9D371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9327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256D9D7-B1C3-4DB2-A2FC-7A299782E00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7598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18E4DE-27C6-417A-B4B1-86C274FEBB7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8328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7EB0953-687E-45EB-8A40-FB50450FC9B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6599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81F0F14-9DE4-4B62-9ECA-E894ABB4B7A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7329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F1B5E5C-34E8-4F77-A62C-A5C098275F5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5600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31B5C35-8CF7-448A-A2A8-8A58EF8ABA5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6330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FE162E-8667-43C8-8ADB-BF93E25FB5B5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4601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EF02478-4E38-416E-BE9A-BDD0367F1B0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8221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itle Placeholder 143">
            <a:extLst>
              <a:ext uri="{FF2B5EF4-FFF2-40B4-BE49-F238E27FC236}">
                <a16:creationId xmlns:a16="http://schemas.microsoft.com/office/drawing/2014/main" id="{869E9A08-BAFD-4AF1-AC26-45A9C703A02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31838" y="473074"/>
            <a:ext cx="8027987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A68FFEE6-3BC0-42B4-9453-34D3AE4806C3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731838" y="1483784"/>
            <a:ext cx="10728325" cy="46090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noProof="0"/>
              <a:t>First text layer </a:t>
            </a:r>
          </a:p>
          <a:p>
            <a:pPr lvl="1"/>
            <a:r>
              <a:rPr lang="en-US" noProof="0"/>
              <a:t>Second text layer </a:t>
            </a:r>
          </a:p>
          <a:p>
            <a:pPr lvl="2"/>
            <a:r>
              <a:rPr lang="en-US" noProof="0"/>
              <a:t>Third text layer </a:t>
            </a:r>
          </a:p>
          <a:p>
            <a:pPr lvl="3"/>
            <a:r>
              <a:rPr lang="en-US" noProof="0"/>
              <a:t>Fourth text layer </a:t>
            </a:r>
          </a:p>
          <a:p>
            <a:pPr lvl="4"/>
            <a:r>
              <a:rPr lang="en-US" noProof="0"/>
              <a:t>Fifth text layer </a:t>
            </a:r>
          </a:p>
          <a:p>
            <a:pPr lvl="5"/>
            <a:r>
              <a:rPr lang="en-US" noProof="0"/>
              <a:t>Sixth text layer </a:t>
            </a:r>
          </a:p>
          <a:p>
            <a:pPr lvl="6"/>
            <a:r>
              <a:rPr lang="en-US" noProof="0"/>
              <a:t>Seventh text layer </a:t>
            </a:r>
          </a:p>
          <a:p>
            <a:pPr lvl="7"/>
            <a:r>
              <a:rPr lang="en-US" noProof="0"/>
              <a:t>Eighth text layer </a:t>
            </a:r>
          </a:p>
          <a:p>
            <a:pPr lvl="8"/>
            <a:r>
              <a:rPr lang="en-US" noProof="0"/>
              <a:t>Ninth text layer</a:t>
            </a:r>
          </a:p>
        </p:txBody>
      </p:sp>
      <p:sp>
        <p:nvSpPr>
          <p:cNvPr id="146" name="Date Placeholder 145">
            <a:extLst>
              <a:ext uri="{FF2B5EF4-FFF2-40B4-BE49-F238E27FC236}">
                <a16:creationId xmlns:a16="http://schemas.microsoft.com/office/drawing/2014/main" id="{B74712A8-DE9D-4693-9CA9-778C6AE9E88C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731838" y="6812281"/>
            <a:ext cx="234948" cy="45719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">
                <a:noFill/>
              </a:defRPr>
            </a:lvl1pPr>
          </a:lstStyle>
          <a:p>
            <a:fld id="{D67A8C11-0CB9-4E68-A82B-2689FA16F007}" type="datetime1">
              <a:rPr lang="en-US" noProof="0" smtClean="0"/>
              <a:t>1/24/2022</a:t>
            </a:fld>
            <a:endParaRPr lang="en-US" noProof="0"/>
          </a:p>
        </p:txBody>
      </p:sp>
      <p:sp>
        <p:nvSpPr>
          <p:cNvPr id="147" name="Footer Placeholder 146">
            <a:extLst>
              <a:ext uri="{FF2B5EF4-FFF2-40B4-BE49-F238E27FC236}">
                <a16:creationId xmlns:a16="http://schemas.microsoft.com/office/drawing/2014/main" id="{01CD6BE3-FFDB-42F5-AA46-A9E0965A0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731837" y="6453188"/>
            <a:ext cx="8928101" cy="404811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lnSpc>
                <a:spcPct val="80000"/>
              </a:lnSpc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148" name="Slide Number Placeholder 147">
            <a:extLst>
              <a:ext uri="{FF2B5EF4-FFF2-40B4-BE49-F238E27FC236}">
                <a16:creationId xmlns:a16="http://schemas.microsoft.com/office/drawing/2014/main" id="{3D408A59-45F5-4114-9CCA-73CD84EE2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920102" y="6453188"/>
            <a:ext cx="540061" cy="404812"/>
          </a:xfrm>
          <a:prstGeom prst="rect">
            <a:avLst/>
          </a:prstGeom>
          <a:blipFill>
            <a:blip r:embed="rId23"/>
            <a:stretch>
              <a:fillRect/>
            </a:stretch>
          </a:blipFill>
        </p:spPr>
        <p:txBody>
          <a:bodyPr vert="horz" wrap="none" lIns="0" tIns="0" rIns="0" bIns="0" rtlCol="0" anchor="t"/>
          <a:lstStyle>
            <a:lvl1pPr algn="ctr">
              <a:lnSpc>
                <a:spcPct val="80000"/>
              </a:lnSpc>
              <a:defRPr sz="800">
                <a:solidFill>
                  <a:schemeClr val="accent2"/>
                </a:solidFill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5A207B-FE03-4CE7-8E1E-7B6344200097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 bwMode="gray">
          <a:xfrm>
            <a:off x="10632956" y="479426"/>
            <a:ext cx="827207" cy="337892"/>
          </a:xfrm>
          <a:prstGeom prst="rect">
            <a:avLst/>
          </a:prstGeom>
        </p:spPr>
      </p:pic>
      <p:grpSp>
        <p:nvGrpSpPr>
          <p:cNvPr id="84" name="Group 15">
            <a:extLst>
              <a:ext uri="{FF2B5EF4-FFF2-40B4-BE49-F238E27FC236}">
                <a16:creationId xmlns:a16="http://schemas.microsoft.com/office/drawing/2014/main" id="{7C9340B8-44D7-42B8-BA03-98D132AF3DC6}"/>
              </a:ext>
            </a:extLst>
          </p:cNvPr>
          <p:cNvGrpSpPr/>
          <p:nvPr userDrawn="1"/>
        </p:nvGrpSpPr>
        <p:grpSpPr bwMode="gray">
          <a:xfrm>
            <a:off x="12205523" y="476250"/>
            <a:ext cx="72003" cy="5980113"/>
            <a:chOff x="-74381" y="476250"/>
            <a:chExt cx="72003" cy="5980113"/>
          </a:xfrm>
        </p:grpSpPr>
        <p:cxnSp>
          <p:nvCxnSpPr>
            <p:cNvPr id="85" name="Straight Connector 110">
              <a:extLst>
                <a:ext uri="{FF2B5EF4-FFF2-40B4-BE49-F238E27FC236}">
                  <a16:creationId xmlns:a16="http://schemas.microsoft.com/office/drawing/2014/main" id="{A6FE33AA-E44D-4CB3-B870-8B6A9E34442E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440250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11">
              <a:extLst>
                <a:ext uri="{FF2B5EF4-FFF2-40B4-BE49-F238E27FC236}">
                  <a16:creationId xmlns:a16="http://schemas.microsoft.com/office/drawing/2014/main" id="{BB59A8FE-9136-4D50-AD69-F176635D93A3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9" y="1447784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13">
              <a:extLst>
                <a:ext uri="{FF2B5EF4-FFF2-40B4-BE49-F238E27FC236}">
                  <a16:creationId xmlns:a16="http://schemas.microsoft.com/office/drawing/2014/main" id="{21C9A2B1-B918-4DB4-ADD3-136005D01C35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420363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70">
              <a:extLst>
                <a:ext uri="{FF2B5EF4-FFF2-40B4-BE49-F238E27FC236}">
                  <a16:creationId xmlns:a16="http://schemas.microsoft.com/office/drawing/2014/main" id="{6D9ED5C3-222C-48C6-A241-088F0C8BC5F8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056825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48">
              <a:extLst>
                <a:ext uri="{FF2B5EF4-FFF2-40B4-BE49-F238E27FC236}">
                  <a16:creationId xmlns:a16="http://schemas.microsoft.com/office/drawing/2014/main" id="{AC703044-6861-4296-9701-9FFDC81A0F09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108953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hteck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153773-E385-4AF4-A559-5407516B4F72}"/>
              </a:ext>
            </a:extLst>
          </p:cNvPr>
          <p:cNvSpPr/>
          <p:nvPr userDrawn="1"/>
        </p:nvSpPr>
        <p:spPr bwMode="gray">
          <a:xfrm>
            <a:off x="11293165" y="6345900"/>
            <a:ext cx="262854" cy="29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noProof="0">
              <a:solidFill>
                <a:schemeClr val="bg1"/>
              </a:solidFill>
            </a:endParaRPr>
          </a:p>
        </p:txBody>
      </p:sp>
      <p:sp>
        <p:nvSpPr>
          <p:cNvPr id="164" name="Rechteck 1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F007E43-A359-43BA-8699-313CA82C1C7D}"/>
              </a:ext>
            </a:extLst>
          </p:cNvPr>
          <p:cNvSpPr/>
          <p:nvPr userDrawn="1"/>
        </p:nvSpPr>
        <p:spPr bwMode="gray">
          <a:xfrm>
            <a:off x="10824246" y="6345900"/>
            <a:ext cx="262854" cy="29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6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59" r:id="rId4"/>
    <p:sldLayoutId id="2147483650" r:id="rId5"/>
    <p:sldLayoutId id="2147483660" r:id="rId6"/>
    <p:sldLayoutId id="2147483651" r:id="rId7"/>
    <p:sldLayoutId id="2147483653" r:id="rId8"/>
    <p:sldLayoutId id="2147483680" r:id="rId9"/>
    <p:sldLayoutId id="2147483686" r:id="rId10"/>
    <p:sldLayoutId id="2147483684" r:id="rId11"/>
    <p:sldLayoutId id="2147483654" r:id="rId12"/>
    <p:sldLayoutId id="2147483655" r:id="rId13"/>
    <p:sldLayoutId id="2147483656" r:id="rId14"/>
    <p:sldLayoutId id="2147483685" r:id="rId15"/>
    <p:sldLayoutId id="2147483658" r:id="rId16"/>
    <p:sldLayoutId id="2147483683" r:id="rId17"/>
    <p:sldLayoutId id="2147483681" r:id="rId18"/>
    <p:sldLayoutId id="2147483682" r:id="rId19"/>
    <p:sldLayoutId id="2147483657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200" b="1" kern="12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eaLnBrk="1" hangingPunct="1">
        <a:defRPr sz="2200" b="1" kern="1200" spc="0" baseline="0">
          <a:solidFill>
            <a:schemeClr val="bg2"/>
          </a:solidFill>
          <a:latin typeface="+mj-lt"/>
        </a:defRPr>
      </a:lvl2pPr>
      <a:lvl3pPr algn="l" eaLnBrk="1" hangingPunct="1">
        <a:defRPr sz="2200" b="1" kern="1200" baseline="0">
          <a:solidFill>
            <a:schemeClr val="bg2"/>
          </a:solidFill>
          <a:latin typeface="+mj-lt"/>
        </a:defRPr>
      </a:lvl3pPr>
      <a:lvl4pPr algn="l" eaLnBrk="1" hangingPunct="1">
        <a:defRPr sz="2200" b="1" kern="1200" baseline="0">
          <a:solidFill>
            <a:schemeClr val="bg2"/>
          </a:solidFill>
          <a:latin typeface="+mj-lt"/>
        </a:defRPr>
      </a:lvl4pPr>
      <a:lvl5pPr algn="l" eaLnBrk="1" hangingPunct="1">
        <a:defRPr sz="2200" b="1" kern="1200" baseline="0">
          <a:solidFill>
            <a:schemeClr val="bg2"/>
          </a:solidFill>
          <a:latin typeface="+mj-lt"/>
        </a:defRPr>
      </a:lvl5pPr>
      <a:lvl6pPr algn="l" eaLnBrk="1" hangingPunct="1">
        <a:defRPr sz="2200" b="1" kern="1200" baseline="0">
          <a:solidFill>
            <a:schemeClr val="bg2"/>
          </a:solidFill>
          <a:latin typeface="+mj-lt"/>
        </a:defRPr>
      </a:lvl6pPr>
      <a:lvl7pPr algn="l" eaLnBrk="1" hangingPunct="1">
        <a:defRPr sz="2200" b="1" kern="1200" baseline="0">
          <a:solidFill>
            <a:schemeClr val="bg2"/>
          </a:solidFill>
          <a:latin typeface="+mj-lt"/>
        </a:defRPr>
      </a:lvl7pPr>
      <a:lvl8pPr algn="l" eaLnBrk="1" hangingPunct="1">
        <a:defRPr sz="2200" b="1" kern="1200" baseline="0">
          <a:solidFill>
            <a:schemeClr val="bg2"/>
          </a:solidFill>
          <a:latin typeface="+mj-lt"/>
        </a:defRPr>
      </a:lvl8pPr>
      <a:lvl9pPr algn="l" eaLnBrk="1" hangingPunct="1">
        <a:defRPr sz="2200" b="1" kern="1200" baseline="0">
          <a:solidFill>
            <a:schemeClr val="bg2"/>
          </a:solidFill>
          <a:latin typeface="+mj-lt"/>
        </a:defRPr>
      </a:lvl9pPr>
    </p:titleStyle>
    <p:bodyStyle>
      <a:lvl1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bg2"/>
        </a:buClr>
        <a:buFont typeface="Open Sans" panose="020B0606030504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Open Sans" panose="020B0606030504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00" indent="-21600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432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+mj-lt"/>
        <a:buAutoNum type="alpha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+mj-lt"/>
        <a:buAutoNum type="roman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b="1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461" userDrawn="1">
          <p15:clr>
            <a:srgbClr val="F26B43"/>
          </p15:clr>
        </p15:guide>
        <p15:guide id="7" pos="7219" userDrawn="1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pos="982" userDrawn="1">
          <p15:clr>
            <a:srgbClr val="F26B43"/>
          </p15:clr>
        </p15:guide>
        <p15:guide id="10" pos="1028" userDrawn="1">
          <p15:clr>
            <a:srgbClr val="F26B43"/>
          </p15:clr>
        </p15:guide>
        <p15:guide id="11" pos="1549" userDrawn="1">
          <p15:clr>
            <a:srgbClr val="F26B43"/>
          </p15:clr>
        </p15:guide>
        <p15:guide id="12" pos="1595" userDrawn="1">
          <p15:clr>
            <a:srgbClr val="F26B43"/>
          </p15:clr>
        </p15:guide>
        <p15:guide id="13" pos="2116" userDrawn="1">
          <p15:clr>
            <a:srgbClr val="F26B43"/>
          </p15:clr>
        </p15:guide>
        <p15:guide id="14" pos="2162" userDrawn="1">
          <p15:clr>
            <a:srgbClr val="F26B43"/>
          </p15:clr>
        </p15:guide>
        <p15:guide id="15" pos="2683" userDrawn="1">
          <p15:clr>
            <a:srgbClr val="F26B43"/>
          </p15:clr>
        </p15:guide>
        <p15:guide id="16" pos="2729" userDrawn="1">
          <p15:clr>
            <a:srgbClr val="F26B43"/>
          </p15:clr>
        </p15:guide>
        <p15:guide id="17" pos="3250" userDrawn="1">
          <p15:clr>
            <a:srgbClr val="F26B43"/>
          </p15:clr>
        </p15:guide>
        <p15:guide id="18" pos="3296" userDrawn="1">
          <p15:clr>
            <a:srgbClr val="F26B43"/>
          </p15:clr>
        </p15:guide>
        <p15:guide id="19" pos="3817" userDrawn="1">
          <p15:clr>
            <a:srgbClr val="F26B43"/>
          </p15:clr>
        </p15:guide>
        <p15:guide id="20" pos="3863" userDrawn="1">
          <p15:clr>
            <a:srgbClr val="F26B43"/>
          </p15:clr>
        </p15:guide>
        <p15:guide id="21" pos="4384" userDrawn="1">
          <p15:clr>
            <a:srgbClr val="F26B43"/>
          </p15:clr>
        </p15:guide>
        <p15:guide id="22" pos="4430" userDrawn="1">
          <p15:clr>
            <a:srgbClr val="F26B43"/>
          </p15:clr>
        </p15:guide>
        <p15:guide id="23" pos="4951" userDrawn="1">
          <p15:clr>
            <a:srgbClr val="F26B43"/>
          </p15:clr>
        </p15:guide>
        <p15:guide id="24" pos="4997" userDrawn="1">
          <p15:clr>
            <a:srgbClr val="F26B43"/>
          </p15:clr>
        </p15:guide>
        <p15:guide id="25" pos="5518" userDrawn="1">
          <p15:clr>
            <a:srgbClr val="F26B43"/>
          </p15:clr>
        </p15:guide>
        <p15:guide id="26" pos="5564" userDrawn="1">
          <p15:clr>
            <a:srgbClr val="F26B43"/>
          </p15:clr>
        </p15:guide>
        <p15:guide id="27" pos="6085" userDrawn="1">
          <p15:clr>
            <a:srgbClr val="F26B43"/>
          </p15:clr>
        </p15:guide>
        <p15:guide id="28" pos="6131" userDrawn="1">
          <p15:clr>
            <a:srgbClr val="F26B43"/>
          </p15:clr>
        </p15:guide>
        <p15:guide id="29" pos="6652" userDrawn="1">
          <p15:clr>
            <a:srgbClr val="F26B43"/>
          </p15:clr>
        </p15:guide>
        <p15:guide id="30" pos="6698" userDrawn="1">
          <p15:clr>
            <a:srgbClr val="F26B43"/>
          </p15:clr>
        </p15:guide>
        <p15:guide id="33" orient="horz" pos="4065" userDrawn="1">
          <p15:clr>
            <a:srgbClr val="F26B43"/>
          </p15:clr>
        </p15:guide>
        <p15:guide id="34" orient="horz" pos="709" userDrawn="1">
          <p15:clr>
            <a:srgbClr val="F26B43"/>
          </p15:clr>
        </p15:guide>
        <p15:guide id="35" orient="horz" pos="935" userDrawn="1">
          <p15:clr>
            <a:srgbClr val="F26B43"/>
          </p15:clr>
        </p15:guide>
        <p15:guide id="36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70CDC03-AC79-4A88-8AC9-74D91A2D103A}"/>
              </a:ext>
            </a:extLst>
          </p:cNvPr>
          <p:cNvCxnSpPr>
            <a:cxnSpLocks/>
          </p:cNvCxnSpPr>
          <p:nvPr/>
        </p:nvCxnSpPr>
        <p:spPr bwMode="gray">
          <a:xfrm>
            <a:off x="2317868" y="2248364"/>
            <a:ext cx="609780" cy="6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27CBBF3-55C2-48AB-802A-4E7BA73816A2}"/>
              </a:ext>
            </a:extLst>
          </p:cNvPr>
          <p:cNvCxnSpPr>
            <a:cxnSpLocks/>
          </p:cNvCxnSpPr>
          <p:nvPr/>
        </p:nvCxnSpPr>
        <p:spPr bwMode="gray">
          <a:xfrm>
            <a:off x="2473297" y="2468695"/>
            <a:ext cx="3494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B00352-1E7F-4353-ACC9-A6D0F71E9A43}"/>
              </a:ext>
            </a:extLst>
          </p:cNvPr>
          <p:cNvCxnSpPr>
            <a:cxnSpLocks/>
          </p:cNvCxnSpPr>
          <p:nvPr/>
        </p:nvCxnSpPr>
        <p:spPr bwMode="gray">
          <a:xfrm flipV="1">
            <a:off x="2639616" y="1964639"/>
            <a:ext cx="0" cy="2880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75F0D7C6-800C-42EF-9761-54AF150B4AB8}"/>
              </a:ext>
            </a:extLst>
          </p:cNvPr>
          <p:cNvSpPr/>
          <p:nvPr/>
        </p:nvSpPr>
        <p:spPr bwMode="gray">
          <a:xfrm>
            <a:off x="4151784" y="1772816"/>
            <a:ext cx="2160237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Step</a:t>
            </a:r>
            <a:r>
              <a:rPr lang="de-DE" sz="1600" b="1" dirty="0">
                <a:solidFill>
                  <a:schemeClr val="bg1"/>
                </a:solidFill>
              </a:rPr>
              <a:t>-Up Converter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207DA94-844D-4D78-8075-C4FD39482F1E}"/>
              </a:ext>
            </a:extLst>
          </p:cNvPr>
          <p:cNvCxnSpPr>
            <a:cxnSpLocks/>
          </p:cNvCxnSpPr>
          <p:nvPr/>
        </p:nvCxnSpPr>
        <p:spPr bwMode="gray">
          <a:xfrm flipH="1">
            <a:off x="2639616" y="1964639"/>
            <a:ext cx="15121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113A0D5-1D17-414E-8621-5D8D01C66CEE}"/>
              </a:ext>
            </a:extLst>
          </p:cNvPr>
          <p:cNvCxnSpPr>
            <a:cxnSpLocks/>
          </p:cNvCxnSpPr>
          <p:nvPr/>
        </p:nvCxnSpPr>
        <p:spPr bwMode="gray">
          <a:xfrm flipV="1">
            <a:off x="2639616" y="2468695"/>
            <a:ext cx="0" cy="130737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1267337-C620-4031-9BEB-E1E8BD407F9F}"/>
              </a:ext>
            </a:extLst>
          </p:cNvPr>
          <p:cNvCxnSpPr>
            <a:cxnSpLocks/>
          </p:cNvCxnSpPr>
          <p:nvPr/>
        </p:nvCxnSpPr>
        <p:spPr bwMode="gray">
          <a:xfrm flipV="1">
            <a:off x="2639616" y="3764838"/>
            <a:ext cx="0" cy="2880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F0D933BF-76C1-4B27-A412-8210A50CDCA7}"/>
              </a:ext>
            </a:extLst>
          </p:cNvPr>
          <p:cNvSpPr/>
          <p:nvPr/>
        </p:nvSpPr>
        <p:spPr bwMode="gray">
          <a:xfrm>
            <a:off x="4151784" y="3573015"/>
            <a:ext cx="2160237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Step</a:t>
            </a:r>
            <a:r>
              <a:rPr lang="de-DE" sz="1600" b="1" dirty="0">
                <a:solidFill>
                  <a:schemeClr val="bg1"/>
                </a:solidFill>
              </a:rPr>
              <a:t>-Up Converter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74D84A1D-AD93-4BCB-BAE2-62FA5A54BB2A}"/>
              </a:ext>
            </a:extLst>
          </p:cNvPr>
          <p:cNvCxnSpPr>
            <a:cxnSpLocks/>
          </p:cNvCxnSpPr>
          <p:nvPr/>
        </p:nvCxnSpPr>
        <p:spPr bwMode="gray">
          <a:xfrm flipH="1">
            <a:off x="2639616" y="4412910"/>
            <a:ext cx="15121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C073DC5-A434-46FD-B26D-CAD49D63177C}"/>
              </a:ext>
            </a:extLst>
          </p:cNvPr>
          <p:cNvCxnSpPr>
            <a:cxnSpLocks/>
          </p:cNvCxnSpPr>
          <p:nvPr/>
        </p:nvCxnSpPr>
        <p:spPr bwMode="gray">
          <a:xfrm flipV="1">
            <a:off x="2639616" y="4268894"/>
            <a:ext cx="0" cy="1440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2247FAD-A616-4C7A-83F2-D6B41E5EC994}"/>
              </a:ext>
            </a:extLst>
          </p:cNvPr>
          <p:cNvCxnSpPr>
            <a:cxnSpLocks/>
            <a:stCxn id="52" idx="0"/>
            <a:endCxn id="31" idx="2"/>
          </p:cNvCxnSpPr>
          <p:nvPr/>
        </p:nvCxnSpPr>
        <p:spPr bwMode="gray">
          <a:xfrm flipV="1">
            <a:off x="5231903" y="2924944"/>
            <a:ext cx="0" cy="6480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9470B68C-ED51-4094-8B15-4A8C301F7804}"/>
              </a:ext>
            </a:extLst>
          </p:cNvPr>
          <p:cNvCxnSpPr>
            <a:cxnSpLocks/>
          </p:cNvCxnSpPr>
          <p:nvPr/>
        </p:nvCxnSpPr>
        <p:spPr bwMode="gray">
          <a:xfrm flipV="1">
            <a:off x="5227480" y="1124745"/>
            <a:ext cx="0" cy="6480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AE91D74E-639D-4ACE-B7A4-50E33A3B5CB2}"/>
              </a:ext>
            </a:extLst>
          </p:cNvPr>
          <p:cNvCxnSpPr>
            <a:cxnSpLocks/>
          </p:cNvCxnSpPr>
          <p:nvPr/>
        </p:nvCxnSpPr>
        <p:spPr bwMode="gray">
          <a:xfrm flipV="1">
            <a:off x="5227480" y="4725143"/>
            <a:ext cx="0" cy="6480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19B26847-D75C-4300-8FE2-D90B6E776E8A}"/>
              </a:ext>
            </a:extLst>
          </p:cNvPr>
          <p:cNvSpPr txBox="1"/>
          <p:nvPr/>
        </p:nvSpPr>
        <p:spPr bwMode="gray">
          <a:xfrm>
            <a:off x="5312551" y="292494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6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5B7EBA99-00B7-42AF-88D6-E7FC3DAEBDD4}"/>
              </a:ext>
            </a:extLst>
          </p:cNvPr>
          <p:cNvSpPr txBox="1"/>
          <p:nvPr/>
        </p:nvSpPr>
        <p:spPr bwMode="gray">
          <a:xfrm>
            <a:off x="5312551" y="472514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6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94054B7-3467-4EF1-A503-CD682CD731BA}"/>
              </a:ext>
            </a:extLst>
          </p:cNvPr>
          <p:cNvSpPr txBox="1"/>
          <p:nvPr/>
        </p:nvSpPr>
        <p:spPr bwMode="gray">
          <a:xfrm>
            <a:off x="1879859" y="2370581"/>
            <a:ext cx="564871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>
                <a:solidFill>
                  <a:srgbClr val="FF0000"/>
                </a:solidFill>
              </a:rPr>
              <a:t>+3,3V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32251671-2455-4C13-8BDA-C0450D778D65}"/>
              </a:ext>
            </a:extLst>
          </p:cNvPr>
          <p:cNvSpPr txBox="1"/>
          <p:nvPr/>
        </p:nvSpPr>
        <p:spPr bwMode="gray">
          <a:xfrm>
            <a:off x="2764713" y="252577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6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CB0D89C4-C11B-4002-9378-BBA678649907}"/>
              </a:ext>
            </a:extLst>
          </p:cNvPr>
          <p:cNvSpPr txBox="1"/>
          <p:nvPr/>
        </p:nvSpPr>
        <p:spPr bwMode="gray">
          <a:xfrm>
            <a:off x="2740192" y="377821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endParaRPr lang="de-DE" sz="1600" b="1" dirty="0">
              <a:solidFill>
                <a:srgbClr val="FF0000"/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7E87A92F-385F-4126-B389-D6536EBCD33D}"/>
              </a:ext>
            </a:extLst>
          </p:cNvPr>
          <p:cNvSpPr txBox="1"/>
          <p:nvPr/>
        </p:nvSpPr>
        <p:spPr bwMode="gray">
          <a:xfrm>
            <a:off x="2747581" y="42180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6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3CE4EA0-4828-42BE-B5D9-4EB3F772922F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227480" y="1124745"/>
            <a:ext cx="4171890" cy="597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8FC691AB-5F12-49DB-BD16-8B3469151002}"/>
              </a:ext>
            </a:extLst>
          </p:cNvPr>
          <p:cNvCxnSpPr>
            <a:cxnSpLocks/>
          </p:cNvCxnSpPr>
          <p:nvPr/>
        </p:nvCxnSpPr>
        <p:spPr bwMode="gray">
          <a:xfrm flipH="1">
            <a:off x="5227480" y="5373214"/>
            <a:ext cx="417646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C250C6AA-1540-400C-8E8E-65179F2E3866}"/>
              </a:ext>
            </a:extLst>
          </p:cNvPr>
          <p:cNvCxnSpPr>
            <a:cxnSpLocks/>
            <a:stCxn id="80" idx="0"/>
          </p:cNvCxnSpPr>
          <p:nvPr/>
        </p:nvCxnSpPr>
        <p:spPr bwMode="gray">
          <a:xfrm flipV="1">
            <a:off x="9399370" y="1124160"/>
            <a:ext cx="0" cy="250593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7E5B3F1-0659-42A7-9931-4989D4479196}"/>
              </a:ext>
            </a:extLst>
          </p:cNvPr>
          <p:cNvCxnSpPr>
            <a:cxnSpLocks/>
            <a:endCxn id="80" idx="2"/>
          </p:cNvCxnSpPr>
          <p:nvPr/>
        </p:nvCxnSpPr>
        <p:spPr bwMode="gray">
          <a:xfrm flipV="1">
            <a:off x="9399370" y="4472490"/>
            <a:ext cx="0" cy="9007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6FE1D802-8F37-49BE-B095-F7E8E1DAFF1F}"/>
              </a:ext>
            </a:extLst>
          </p:cNvPr>
          <p:cNvSpPr/>
          <p:nvPr/>
        </p:nvSpPr>
        <p:spPr bwMode="gray">
          <a:xfrm>
            <a:off x="8535274" y="3630096"/>
            <a:ext cx="1728192" cy="8423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Schrittmotor-Treiber</a:t>
            </a:r>
          </a:p>
        </p:txBody>
      </p: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822D2D34-51AB-4303-B562-1B8AA47A446B}"/>
              </a:ext>
            </a:extLst>
          </p:cNvPr>
          <p:cNvCxnSpPr>
            <a:cxnSpLocks/>
          </p:cNvCxnSpPr>
          <p:nvPr/>
        </p:nvCxnSpPr>
        <p:spPr bwMode="gray">
          <a:xfrm flipH="1">
            <a:off x="10263466" y="3937848"/>
            <a:ext cx="1368152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8428C1A3-C424-4969-84DE-AA0C155F0C5C}"/>
              </a:ext>
            </a:extLst>
          </p:cNvPr>
          <p:cNvCxnSpPr>
            <a:cxnSpLocks/>
          </p:cNvCxnSpPr>
          <p:nvPr/>
        </p:nvCxnSpPr>
        <p:spPr bwMode="gray">
          <a:xfrm flipH="1">
            <a:off x="10263466" y="4149703"/>
            <a:ext cx="1368152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C8EFB635-63FB-420E-AFAD-300DB053A165}"/>
              </a:ext>
            </a:extLst>
          </p:cNvPr>
          <p:cNvSpPr txBox="1"/>
          <p:nvPr/>
        </p:nvSpPr>
        <p:spPr bwMode="gray">
          <a:xfrm>
            <a:off x="10280982" y="375116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6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0F9BEAA-3FED-45E1-947F-C4F3ED91A418}"/>
              </a:ext>
            </a:extLst>
          </p:cNvPr>
          <p:cNvSpPr txBox="1"/>
          <p:nvPr/>
        </p:nvSpPr>
        <p:spPr bwMode="gray">
          <a:xfrm>
            <a:off x="10340048" y="413217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6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2B4C08C1-7BB2-4D6C-A174-8984201D4708}"/>
              </a:ext>
            </a:extLst>
          </p:cNvPr>
          <p:cNvSpPr/>
          <p:nvPr/>
        </p:nvSpPr>
        <p:spPr bwMode="gray">
          <a:xfrm>
            <a:off x="6684781" y="3716722"/>
            <a:ext cx="1224126" cy="748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Arduino</a:t>
            </a: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5E475A18-394B-44C8-9426-4125A4619813}"/>
              </a:ext>
            </a:extLst>
          </p:cNvPr>
          <p:cNvCxnSpPr>
            <a:cxnSpLocks/>
          </p:cNvCxnSpPr>
          <p:nvPr/>
        </p:nvCxnSpPr>
        <p:spPr bwMode="gray">
          <a:xfrm flipH="1">
            <a:off x="5227480" y="3284981"/>
            <a:ext cx="2088232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6EFCBBA8-6AAD-4621-9508-74486853D74C}"/>
              </a:ext>
            </a:extLst>
          </p:cNvPr>
          <p:cNvCxnSpPr>
            <a:cxnSpLocks/>
          </p:cNvCxnSpPr>
          <p:nvPr/>
        </p:nvCxnSpPr>
        <p:spPr bwMode="gray">
          <a:xfrm flipH="1">
            <a:off x="5231331" y="5106885"/>
            <a:ext cx="2088232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444D2C10-8F73-4C33-A0D2-1D127477C935}"/>
              </a:ext>
            </a:extLst>
          </p:cNvPr>
          <p:cNvCxnSpPr>
            <a:cxnSpLocks/>
          </p:cNvCxnSpPr>
          <p:nvPr/>
        </p:nvCxnSpPr>
        <p:spPr bwMode="gray">
          <a:xfrm flipV="1">
            <a:off x="7315712" y="3273521"/>
            <a:ext cx="0" cy="457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CA50150-535D-471F-8C13-0F378BB75790}"/>
              </a:ext>
            </a:extLst>
          </p:cNvPr>
          <p:cNvCxnSpPr>
            <a:cxnSpLocks/>
          </p:cNvCxnSpPr>
          <p:nvPr/>
        </p:nvCxnSpPr>
        <p:spPr bwMode="gray">
          <a:xfrm flipV="1">
            <a:off x="7296844" y="4464019"/>
            <a:ext cx="0" cy="6428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717670B0-B351-41B3-8659-61A8F4AC168D}"/>
              </a:ext>
            </a:extLst>
          </p:cNvPr>
          <p:cNvCxnSpPr>
            <a:cxnSpLocks/>
          </p:cNvCxnSpPr>
          <p:nvPr/>
        </p:nvCxnSpPr>
        <p:spPr bwMode="gray">
          <a:xfrm>
            <a:off x="3499288" y="3323053"/>
            <a:ext cx="0" cy="45301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4B9BB7D7-6949-4D74-A9C9-72F73F6C847E}"/>
              </a:ext>
            </a:extLst>
          </p:cNvPr>
          <p:cNvCxnSpPr>
            <a:cxnSpLocks/>
          </p:cNvCxnSpPr>
          <p:nvPr/>
        </p:nvCxnSpPr>
        <p:spPr bwMode="gray">
          <a:xfrm>
            <a:off x="3499288" y="3331568"/>
            <a:ext cx="3473901" cy="491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5F4DDCE7-9B94-4C72-8ECC-8862395DE890}"/>
              </a:ext>
            </a:extLst>
          </p:cNvPr>
          <p:cNvCxnSpPr/>
          <p:nvPr/>
        </p:nvCxnSpPr>
        <p:spPr bwMode="gray">
          <a:xfrm>
            <a:off x="6955672" y="3348251"/>
            <a:ext cx="0" cy="36847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BA6A03B9-5C3B-4A97-9BC7-05F3243C7EBC}"/>
              </a:ext>
            </a:extLst>
          </p:cNvPr>
          <p:cNvSpPr txBox="1"/>
          <p:nvPr/>
        </p:nvSpPr>
        <p:spPr bwMode="gray">
          <a:xfrm>
            <a:off x="7401402" y="355809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>
                <a:solidFill>
                  <a:srgbClr val="FF0000"/>
                </a:solidFill>
              </a:rPr>
              <a:t>+5V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D03F5F76-4535-4075-B6AA-F635927C1D58}"/>
              </a:ext>
            </a:extLst>
          </p:cNvPr>
          <p:cNvSpPr txBox="1"/>
          <p:nvPr/>
        </p:nvSpPr>
        <p:spPr bwMode="gray">
          <a:xfrm>
            <a:off x="7381914" y="450911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>
                <a:solidFill>
                  <a:schemeClr val="bg2">
                    <a:lumMod val="50000"/>
                  </a:schemeClr>
                </a:solidFill>
              </a:rPr>
              <a:t>GND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2BCEE0CA-E467-4EAF-A5CE-91491890C2E9}"/>
              </a:ext>
            </a:extLst>
          </p:cNvPr>
          <p:cNvSpPr txBox="1"/>
          <p:nvPr/>
        </p:nvSpPr>
        <p:spPr bwMode="gray">
          <a:xfrm>
            <a:off x="8041835" y="38288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 err="1">
                <a:solidFill>
                  <a:srgbClr val="C00000"/>
                </a:solidFill>
              </a:rPr>
              <a:t>Step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0368F2AA-C770-47D1-BD36-306A97395317}"/>
              </a:ext>
            </a:extLst>
          </p:cNvPr>
          <p:cNvSpPr txBox="1"/>
          <p:nvPr/>
        </p:nvSpPr>
        <p:spPr bwMode="gray">
          <a:xfrm>
            <a:off x="5319084" y="339456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>
                <a:solidFill>
                  <a:srgbClr val="FF0000"/>
                </a:solidFill>
              </a:rPr>
              <a:t>+5V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75D9F089-84B8-46B8-B422-35DEE5AA5F9C}"/>
              </a:ext>
            </a:extLst>
          </p:cNvPr>
          <p:cNvSpPr txBox="1"/>
          <p:nvPr/>
        </p:nvSpPr>
        <p:spPr bwMode="gray">
          <a:xfrm>
            <a:off x="5289611" y="156117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>
                <a:solidFill>
                  <a:srgbClr val="FF0000"/>
                </a:solidFill>
              </a:rPr>
              <a:t>+5V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1B546EF-83BB-4E9B-A6F5-CDB5CD896ACF}"/>
              </a:ext>
            </a:extLst>
          </p:cNvPr>
          <p:cNvSpPr txBox="1"/>
          <p:nvPr/>
        </p:nvSpPr>
        <p:spPr bwMode="gray">
          <a:xfrm>
            <a:off x="4961487" y="436986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dirty="0"/>
              <a:t>max. 4A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4C12CA60-B7BA-43CB-97D0-F533003D53B1}"/>
              </a:ext>
            </a:extLst>
          </p:cNvPr>
          <p:cNvSpPr txBox="1"/>
          <p:nvPr/>
        </p:nvSpPr>
        <p:spPr bwMode="gray">
          <a:xfrm>
            <a:off x="3423834" y="415496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/>
              <a:t>@3,4A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801F09FE-C194-4A18-8FE4-68535772C662}"/>
              </a:ext>
            </a:extLst>
          </p:cNvPr>
          <p:cNvSpPr txBox="1"/>
          <p:nvPr/>
        </p:nvSpPr>
        <p:spPr bwMode="gray">
          <a:xfrm>
            <a:off x="5017767" y="268604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dirty="0"/>
              <a:t>max. 4A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54953857-28F7-4CA0-97B0-900D0B1E8771}"/>
              </a:ext>
            </a:extLst>
          </p:cNvPr>
          <p:cNvSpPr/>
          <p:nvPr/>
        </p:nvSpPr>
        <p:spPr bwMode="gray">
          <a:xfrm>
            <a:off x="11603369" y="3605020"/>
            <a:ext cx="842396" cy="86486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M</a:t>
            </a:r>
            <a:endParaRPr lang="de-DE" sz="1200" b="1" dirty="0">
              <a:solidFill>
                <a:schemeClr val="tx1"/>
              </a:solidFill>
            </a:endParaRPr>
          </a:p>
        </p:txBody>
      </p: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A3AF57BB-8660-4688-A666-AA1ED102585B}"/>
              </a:ext>
            </a:extLst>
          </p:cNvPr>
          <p:cNvCxnSpPr>
            <a:cxnSpLocks/>
            <a:endCxn id="80" idx="1"/>
          </p:cNvCxnSpPr>
          <p:nvPr/>
        </p:nvCxnSpPr>
        <p:spPr bwMode="gray">
          <a:xfrm flipV="1">
            <a:off x="7880068" y="4051293"/>
            <a:ext cx="655206" cy="78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E37F73F3-CDC6-4663-9F64-204E7DED7D3C}"/>
              </a:ext>
            </a:extLst>
          </p:cNvPr>
          <p:cNvSpPr txBox="1"/>
          <p:nvPr/>
        </p:nvSpPr>
        <p:spPr bwMode="gray">
          <a:xfrm>
            <a:off x="6841745" y="366981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>
                <a:solidFill>
                  <a:srgbClr val="00B050"/>
                </a:solidFill>
              </a:rPr>
              <a:t>A0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2C5CE37-E39E-4BF8-B1B2-F959B09345A7}"/>
              </a:ext>
            </a:extLst>
          </p:cNvPr>
          <p:cNvSpPr txBox="1"/>
          <p:nvPr/>
        </p:nvSpPr>
        <p:spPr bwMode="gray">
          <a:xfrm>
            <a:off x="2243862" y="490376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>
                <a:solidFill>
                  <a:srgbClr val="FF0000"/>
                </a:solidFill>
              </a:rPr>
              <a:t>0V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21D1441E-DC5C-48F9-91E8-143C485036EE}"/>
              </a:ext>
            </a:extLst>
          </p:cNvPr>
          <p:cNvSpPr txBox="1"/>
          <p:nvPr/>
        </p:nvSpPr>
        <p:spPr bwMode="gray">
          <a:xfrm>
            <a:off x="1865970" y="3708224"/>
            <a:ext cx="564871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>
                <a:solidFill>
                  <a:srgbClr val="FF0000"/>
                </a:solidFill>
              </a:rPr>
              <a:t>+3,3V</a:t>
            </a:r>
          </a:p>
        </p:txBody>
      </p: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BC63D83E-85E0-4F41-8ACE-B5E846299AC3}"/>
              </a:ext>
            </a:extLst>
          </p:cNvPr>
          <p:cNvCxnSpPr>
            <a:cxnSpLocks/>
          </p:cNvCxnSpPr>
          <p:nvPr/>
        </p:nvCxnSpPr>
        <p:spPr bwMode="gray">
          <a:xfrm>
            <a:off x="2338132" y="4046300"/>
            <a:ext cx="609780" cy="6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11D0B5BE-37B3-4529-B1CF-48B75FA82DAB}"/>
              </a:ext>
            </a:extLst>
          </p:cNvPr>
          <p:cNvCxnSpPr>
            <a:cxnSpLocks/>
          </p:cNvCxnSpPr>
          <p:nvPr/>
        </p:nvCxnSpPr>
        <p:spPr bwMode="gray">
          <a:xfrm>
            <a:off x="2493561" y="4266631"/>
            <a:ext cx="3494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70CDC03-AC79-4A88-8AC9-74D91A2D103A}"/>
              </a:ext>
            </a:extLst>
          </p:cNvPr>
          <p:cNvCxnSpPr>
            <a:cxnSpLocks/>
          </p:cNvCxnSpPr>
          <p:nvPr/>
        </p:nvCxnSpPr>
        <p:spPr bwMode="gray">
          <a:xfrm>
            <a:off x="4497027" y="2237194"/>
            <a:ext cx="609780" cy="6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27CBBF3-55C2-48AB-802A-4E7BA73816A2}"/>
              </a:ext>
            </a:extLst>
          </p:cNvPr>
          <p:cNvCxnSpPr>
            <a:cxnSpLocks/>
          </p:cNvCxnSpPr>
          <p:nvPr/>
        </p:nvCxnSpPr>
        <p:spPr bwMode="gray">
          <a:xfrm>
            <a:off x="4652456" y="2457525"/>
            <a:ext cx="3494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B00352-1E7F-4353-ACC9-A6D0F71E9A43}"/>
              </a:ext>
            </a:extLst>
          </p:cNvPr>
          <p:cNvCxnSpPr>
            <a:cxnSpLocks/>
          </p:cNvCxnSpPr>
          <p:nvPr/>
        </p:nvCxnSpPr>
        <p:spPr bwMode="gray">
          <a:xfrm flipV="1">
            <a:off x="4818775" y="1953469"/>
            <a:ext cx="0" cy="2880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75F0D7C6-800C-42EF-9761-54AF150B4AB8}"/>
              </a:ext>
            </a:extLst>
          </p:cNvPr>
          <p:cNvSpPr/>
          <p:nvPr/>
        </p:nvSpPr>
        <p:spPr bwMode="gray">
          <a:xfrm>
            <a:off x="6297360" y="2523615"/>
            <a:ext cx="2160237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Step</a:t>
            </a:r>
            <a:r>
              <a:rPr lang="de-DE" sz="1600" b="1" dirty="0">
                <a:solidFill>
                  <a:schemeClr val="bg1"/>
                </a:solidFill>
              </a:rPr>
              <a:t>-Up Converter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207DA94-844D-4D78-8075-C4FD39482F1E}"/>
              </a:ext>
            </a:extLst>
          </p:cNvPr>
          <p:cNvCxnSpPr>
            <a:cxnSpLocks/>
          </p:cNvCxnSpPr>
          <p:nvPr/>
        </p:nvCxnSpPr>
        <p:spPr bwMode="gray">
          <a:xfrm flipH="1">
            <a:off x="4818602" y="1968600"/>
            <a:ext cx="254022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113A0D5-1D17-414E-8621-5D8D01C66CEE}"/>
              </a:ext>
            </a:extLst>
          </p:cNvPr>
          <p:cNvCxnSpPr>
            <a:cxnSpLocks/>
          </p:cNvCxnSpPr>
          <p:nvPr/>
        </p:nvCxnSpPr>
        <p:spPr bwMode="gray">
          <a:xfrm flipV="1">
            <a:off x="4818775" y="2457525"/>
            <a:ext cx="0" cy="130737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1267337-C620-4031-9BEB-E1E8BD407F9F}"/>
              </a:ext>
            </a:extLst>
          </p:cNvPr>
          <p:cNvCxnSpPr>
            <a:cxnSpLocks/>
          </p:cNvCxnSpPr>
          <p:nvPr/>
        </p:nvCxnSpPr>
        <p:spPr bwMode="gray">
          <a:xfrm flipV="1">
            <a:off x="4818775" y="3753668"/>
            <a:ext cx="0" cy="2880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74D84A1D-AD93-4BCB-BAE2-62FA5A54BB2A}"/>
              </a:ext>
            </a:extLst>
          </p:cNvPr>
          <p:cNvCxnSpPr>
            <a:cxnSpLocks/>
          </p:cNvCxnSpPr>
          <p:nvPr/>
        </p:nvCxnSpPr>
        <p:spPr bwMode="gray">
          <a:xfrm flipH="1">
            <a:off x="4818776" y="4401740"/>
            <a:ext cx="26499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C073DC5-A434-46FD-B26D-CAD49D63177C}"/>
              </a:ext>
            </a:extLst>
          </p:cNvPr>
          <p:cNvCxnSpPr>
            <a:cxnSpLocks/>
          </p:cNvCxnSpPr>
          <p:nvPr/>
        </p:nvCxnSpPr>
        <p:spPr bwMode="gray">
          <a:xfrm flipV="1">
            <a:off x="4818775" y="4257724"/>
            <a:ext cx="0" cy="1440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2247FAD-A616-4C7A-83F2-D6B41E5EC994}"/>
              </a:ext>
            </a:extLst>
          </p:cNvPr>
          <p:cNvCxnSpPr>
            <a:cxnSpLocks/>
            <a:endCxn id="31" idx="2"/>
          </p:cNvCxnSpPr>
          <p:nvPr/>
        </p:nvCxnSpPr>
        <p:spPr bwMode="gray">
          <a:xfrm flipV="1">
            <a:off x="7377479" y="3675743"/>
            <a:ext cx="0" cy="6480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9470B68C-ED51-4094-8B15-4A8C301F7804}"/>
              </a:ext>
            </a:extLst>
          </p:cNvPr>
          <p:cNvCxnSpPr>
            <a:cxnSpLocks/>
          </p:cNvCxnSpPr>
          <p:nvPr/>
        </p:nvCxnSpPr>
        <p:spPr bwMode="gray">
          <a:xfrm flipV="1">
            <a:off x="7406639" y="1113575"/>
            <a:ext cx="0" cy="6480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AE91D74E-639D-4ACE-B7A4-50E33A3B5CB2}"/>
              </a:ext>
            </a:extLst>
          </p:cNvPr>
          <p:cNvCxnSpPr>
            <a:cxnSpLocks/>
          </p:cNvCxnSpPr>
          <p:nvPr/>
        </p:nvCxnSpPr>
        <p:spPr bwMode="gray">
          <a:xfrm flipV="1">
            <a:off x="7406639" y="4713973"/>
            <a:ext cx="0" cy="6480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19B26847-D75C-4300-8FE2-D90B6E776E8A}"/>
              </a:ext>
            </a:extLst>
          </p:cNvPr>
          <p:cNvSpPr txBox="1"/>
          <p:nvPr/>
        </p:nvSpPr>
        <p:spPr bwMode="gray">
          <a:xfrm>
            <a:off x="7491710" y="291377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6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5B7EBA99-00B7-42AF-88D6-E7FC3DAEBDD4}"/>
              </a:ext>
            </a:extLst>
          </p:cNvPr>
          <p:cNvSpPr txBox="1"/>
          <p:nvPr/>
        </p:nvSpPr>
        <p:spPr bwMode="gray">
          <a:xfrm>
            <a:off x="7491710" y="471397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6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94054B7-3467-4EF1-A503-CD682CD731BA}"/>
              </a:ext>
            </a:extLst>
          </p:cNvPr>
          <p:cNvSpPr txBox="1"/>
          <p:nvPr/>
        </p:nvSpPr>
        <p:spPr bwMode="gray">
          <a:xfrm>
            <a:off x="4128579" y="2539796"/>
            <a:ext cx="564871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>
                <a:solidFill>
                  <a:srgbClr val="FF0000"/>
                </a:solidFill>
              </a:rPr>
              <a:t>+3,3V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32251671-2455-4C13-8BDA-C0450D778D65}"/>
              </a:ext>
            </a:extLst>
          </p:cNvPr>
          <p:cNvSpPr txBox="1"/>
          <p:nvPr/>
        </p:nvSpPr>
        <p:spPr bwMode="gray">
          <a:xfrm>
            <a:off x="4943872" y="2514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6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CB0D89C4-C11B-4002-9378-BBA678649907}"/>
              </a:ext>
            </a:extLst>
          </p:cNvPr>
          <p:cNvSpPr txBox="1"/>
          <p:nvPr/>
        </p:nvSpPr>
        <p:spPr bwMode="gray">
          <a:xfrm>
            <a:off x="4919351" y="376704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endParaRPr lang="de-DE" sz="1600" b="1" dirty="0">
              <a:solidFill>
                <a:srgbClr val="FF0000"/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7E87A92F-385F-4126-B389-D6536EBCD33D}"/>
              </a:ext>
            </a:extLst>
          </p:cNvPr>
          <p:cNvSpPr txBox="1"/>
          <p:nvPr/>
        </p:nvSpPr>
        <p:spPr bwMode="gray">
          <a:xfrm>
            <a:off x="4926740" y="420687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6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3CE4EA0-4828-42BE-B5D9-4EB3F772922F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406639" y="1113575"/>
            <a:ext cx="4171890" cy="597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8FC691AB-5F12-49DB-BD16-8B3469151002}"/>
              </a:ext>
            </a:extLst>
          </p:cNvPr>
          <p:cNvCxnSpPr>
            <a:cxnSpLocks/>
          </p:cNvCxnSpPr>
          <p:nvPr/>
        </p:nvCxnSpPr>
        <p:spPr bwMode="gray">
          <a:xfrm flipH="1">
            <a:off x="7406639" y="5362044"/>
            <a:ext cx="417646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C250C6AA-1540-400C-8E8E-65179F2E3866}"/>
              </a:ext>
            </a:extLst>
          </p:cNvPr>
          <p:cNvCxnSpPr>
            <a:cxnSpLocks/>
            <a:stCxn id="80" idx="0"/>
          </p:cNvCxnSpPr>
          <p:nvPr/>
        </p:nvCxnSpPr>
        <p:spPr bwMode="gray">
          <a:xfrm flipV="1">
            <a:off x="11578529" y="1112990"/>
            <a:ext cx="0" cy="250593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7E5B3F1-0659-42A7-9931-4989D4479196}"/>
              </a:ext>
            </a:extLst>
          </p:cNvPr>
          <p:cNvCxnSpPr>
            <a:cxnSpLocks/>
            <a:endCxn id="80" idx="2"/>
          </p:cNvCxnSpPr>
          <p:nvPr/>
        </p:nvCxnSpPr>
        <p:spPr bwMode="gray">
          <a:xfrm flipV="1">
            <a:off x="11578529" y="4461320"/>
            <a:ext cx="0" cy="9007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6FE1D802-8F37-49BE-B095-F7E8E1DAFF1F}"/>
              </a:ext>
            </a:extLst>
          </p:cNvPr>
          <p:cNvSpPr/>
          <p:nvPr/>
        </p:nvSpPr>
        <p:spPr bwMode="gray">
          <a:xfrm>
            <a:off x="10714433" y="3618926"/>
            <a:ext cx="1728192" cy="8423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Schrittmotor-Treiber</a:t>
            </a:r>
          </a:p>
        </p:txBody>
      </p: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822D2D34-51AB-4303-B562-1B8AA47A446B}"/>
              </a:ext>
            </a:extLst>
          </p:cNvPr>
          <p:cNvCxnSpPr>
            <a:cxnSpLocks/>
          </p:cNvCxnSpPr>
          <p:nvPr/>
        </p:nvCxnSpPr>
        <p:spPr bwMode="gray">
          <a:xfrm flipH="1">
            <a:off x="12442625" y="3926678"/>
            <a:ext cx="1368152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8428C1A3-C424-4969-84DE-AA0C155F0C5C}"/>
              </a:ext>
            </a:extLst>
          </p:cNvPr>
          <p:cNvCxnSpPr>
            <a:cxnSpLocks/>
          </p:cNvCxnSpPr>
          <p:nvPr/>
        </p:nvCxnSpPr>
        <p:spPr bwMode="gray">
          <a:xfrm flipH="1">
            <a:off x="12442625" y="4138533"/>
            <a:ext cx="1368152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C8EFB635-63FB-420E-AFAD-300DB053A165}"/>
              </a:ext>
            </a:extLst>
          </p:cNvPr>
          <p:cNvSpPr txBox="1"/>
          <p:nvPr/>
        </p:nvSpPr>
        <p:spPr bwMode="gray">
          <a:xfrm>
            <a:off x="12460141" y="373999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6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0F9BEAA-3FED-45E1-947F-C4F3ED91A418}"/>
              </a:ext>
            </a:extLst>
          </p:cNvPr>
          <p:cNvSpPr txBox="1"/>
          <p:nvPr/>
        </p:nvSpPr>
        <p:spPr bwMode="gray">
          <a:xfrm>
            <a:off x="12519207" y="412100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6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2B4C08C1-7BB2-4D6C-A174-8984201D4708}"/>
              </a:ext>
            </a:extLst>
          </p:cNvPr>
          <p:cNvSpPr/>
          <p:nvPr/>
        </p:nvSpPr>
        <p:spPr bwMode="gray">
          <a:xfrm>
            <a:off x="2508790" y="3589277"/>
            <a:ext cx="1224126" cy="748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Arduino</a:t>
            </a:r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717670B0-B351-41B3-8659-61A8F4AC168D}"/>
              </a:ext>
            </a:extLst>
          </p:cNvPr>
          <p:cNvCxnSpPr>
            <a:cxnSpLocks/>
          </p:cNvCxnSpPr>
          <p:nvPr/>
        </p:nvCxnSpPr>
        <p:spPr bwMode="gray">
          <a:xfrm>
            <a:off x="5678447" y="3311883"/>
            <a:ext cx="0" cy="45301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2BCEE0CA-E467-4EAF-A5CE-91491890C2E9}"/>
              </a:ext>
            </a:extLst>
          </p:cNvPr>
          <p:cNvSpPr txBox="1"/>
          <p:nvPr/>
        </p:nvSpPr>
        <p:spPr bwMode="gray">
          <a:xfrm>
            <a:off x="10220994" y="381768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 err="1">
                <a:solidFill>
                  <a:srgbClr val="C00000"/>
                </a:solidFill>
              </a:rPr>
              <a:t>Step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1B546EF-83BB-4E9B-A6F5-CDB5CD896ACF}"/>
              </a:ext>
            </a:extLst>
          </p:cNvPr>
          <p:cNvSpPr txBox="1"/>
          <p:nvPr/>
        </p:nvSpPr>
        <p:spPr bwMode="gray">
          <a:xfrm>
            <a:off x="6096000" y="489259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dirty="0"/>
              <a:t>max. 4A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4C12CA60-B7BA-43CB-97D0-F533003D53B1}"/>
              </a:ext>
            </a:extLst>
          </p:cNvPr>
          <p:cNvSpPr txBox="1"/>
          <p:nvPr/>
        </p:nvSpPr>
        <p:spPr bwMode="gray">
          <a:xfrm>
            <a:off x="5602993" y="4143795"/>
            <a:ext cx="550735" cy="1800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/>
              <a:t>@3,4A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801F09FE-C194-4A18-8FE4-68535772C662}"/>
              </a:ext>
            </a:extLst>
          </p:cNvPr>
          <p:cNvSpPr txBox="1"/>
          <p:nvPr/>
        </p:nvSpPr>
        <p:spPr bwMode="gray">
          <a:xfrm>
            <a:off x="7196926" y="267487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dirty="0"/>
              <a:t>max. 4A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54953857-28F7-4CA0-97B0-900D0B1E8771}"/>
              </a:ext>
            </a:extLst>
          </p:cNvPr>
          <p:cNvSpPr/>
          <p:nvPr/>
        </p:nvSpPr>
        <p:spPr bwMode="gray">
          <a:xfrm>
            <a:off x="13782528" y="3593850"/>
            <a:ext cx="842396" cy="86486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M</a:t>
            </a:r>
            <a:endParaRPr lang="de-DE" sz="1200" b="1" dirty="0">
              <a:solidFill>
                <a:schemeClr val="tx1"/>
              </a:solidFill>
            </a:endParaRPr>
          </a:p>
        </p:txBody>
      </p: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A3AF57BB-8660-4688-A666-AA1ED102585B}"/>
              </a:ext>
            </a:extLst>
          </p:cNvPr>
          <p:cNvCxnSpPr>
            <a:cxnSpLocks/>
            <a:endCxn id="80" idx="1"/>
          </p:cNvCxnSpPr>
          <p:nvPr/>
        </p:nvCxnSpPr>
        <p:spPr bwMode="gray">
          <a:xfrm flipV="1">
            <a:off x="10059227" y="4040123"/>
            <a:ext cx="655206" cy="78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32C5CE37-E39E-4BF8-B1B2-F959B09345A7}"/>
              </a:ext>
            </a:extLst>
          </p:cNvPr>
          <p:cNvSpPr txBox="1"/>
          <p:nvPr/>
        </p:nvSpPr>
        <p:spPr bwMode="gray">
          <a:xfrm>
            <a:off x="4423021" y="489259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>
                <a:solidFill>
                  <a:srgbClr val="FF0000"/>
                </a:solidFill>
              </a:rPr>
              <a:t>0V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21D1441E-DC5C-48F9-91E8-143C485036EE}"/>
              </a:ext>
            </a:extLst>
          </p:cNvPr>
          <p:cNvSpPr txBox="1"/>
          <p:nvPr/>
        </p:nvSpPr>
        <p:spPr bwMode="gray">
          <a:xfrm>
            <a:off x="4045129" y="3697054"/>
            <a:ext cx="564871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>
                <a:solidFill>
                  <a:srgbClr val="FF0000"/>
                </a:solidFill>
              </a:rPr>
              <a:t>+3,3V</a:t>
            </a:r>
          </a:p>
        </p:txBody>
      </p: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BC63D83E-85E0-4F41-8ACE-B5E846299AC3}"/>
              </a:ext>
            </a:extLst>
          </p:cNvPr>
          <p:cNvCxnSpPr>
            <a:cxnSpLocks/>
          </p:cNvCxnSpPr>
          <p:nvPr/>
        </p:nvCxnSpPr>
        <p:spPr bwMode="gray">
          <a:xfrm>
            <a:off x="4517291" y="4035130"/>
            <a:ext cx="609780" cy="6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11D0B5BE-37B3-4529-B1CF-48B75FA82DAB}"/>
              </a:ext>
            </a:extLst>
          </p:cNvPr>
          <p:cNvCxnSpPr>
            <a:cxnSpLocks/>
          </p:cNvCxnSpPr>
          <p:nvPr/>
        </p:nvCxnSpPr>
        <p:spPr bwMode="gray">
          <a:xfrm>
            <a:off x="4672720" y="4255461"/>
            <a:ext cx="3494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87A3EE0-7771-43E2-8035-8D51D57EB99D}"/>
              </a:ext>
            </a:extLst>
          </p:cNvPr>
          <p:cNvCxnSpPr>
            <a:cxnSpLocks/>
          </p:cNvCxnSpPr>
          <p:nvPr/>
        </p:nvCxnSpPr>
        <p:spPr bwMode="gray">
          <a:xfrm flipV="1">
            <a:off x="7377479" y="1866529"/>
            <a:ext cx="0" cy="6480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13FEA081-BD49-4C82-978B-8DA6FFD62543}"/>
              </a:ext>
            </a:extLst>
          </p:cNvPr>
          <p:cNvCxnSpPr>
            <a:cxnSpLocks/>
          </p:cNvCxnSpPr>
          <p:nvPr/>
        </p:nvCxnSpPr>
        <p:spPr bwMode="gray">
          <a:xfrm flipH="1">
            <a:off x="3404940" y="3476721"/>
            <a:ext cx="1415755" cy="0"/>
          </a:xfrm>
          <a:prstGeom prst="line">
            <a:avLst/>
          </a:prstGeom>
          <a:ln w="1905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665C530E-16A1-4B51-A11E-6B2D73408A71}"/>
              </a:ext>
            </a:extLst>
          </p:cNvPr>
          <p:cNvCxnSpPr>
            <a:cxnSpLocks/>
          </p:cNvCxnSpPr>
          <p:nvPr/>
        </p:nvCxnSpPr>
        <p:spPr bwMode="gray">
          <a:xfrm flipH="1">
            <a:off x="3413359" y="3499247"/>
            <a:ext cx="1" cy="90030"/>
          </a:xfrm>
          <a:prstGeom prst="line">
            <a:avLst/>
          </a:prstGeom>
          <a:ln w="1905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598F2050-9FDC-4FBA-BD35-081916FE8B17}"/>
              </a:ext>
            </a:extLst>
          </p:cNvPr>
          <p:cNvCxnSpPr>
            <a:cxnSpLocks/>
          </p:cNvCxnSpPr>
          <p:nvPr/>
        </p:nvCxnSpPr>
        <p:spPr bwMode="gray">
          <a:xfrm flipH="1">
            <a:off x="3070596" y="1968600"/>
            <a:ext cx="173132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2D27886A-9A7F-49EF-BA3D-AE8E1E0CD989}"/>
              </a:ext>
            </a:extLst>
          </p:cNvPr>
          <p:cNvCxnSpPr>
            <a:cxnSpLocks/>
          </p:cNvCxnSpPr>
          <p:nvPr/>
        </p:nvCxnSpPr>
        <p:spPr bwMode="gray">
          <a:xfrm>
            <a:off x="3070596" y="1968600"/>
            <a:ext cx="1068" cy="39735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AC9EA020-A9EF-4005-9D59-7114B5C0B231}"/>
              </a:ext>
            </a:extLst>
          </p:cNvPr>
          <p:cNvSpPr/>
          <p:nvPr/>
        </p:nvSpPr>
        <p:spPr bwMode="gray">
          <a:xfrm>
            <a:off x="2998592" y="2357419"/>
            <a:ext cx="144009" cy="21602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F1FDAB28-F267-425F-9BBA-CD415B372773}"/>
              </a:ext>
            </a:extLst>
          </p:cNvPr>
          <p:cNvCxnSpPr>
            <a:cxnSpLocks/>
          </p:cNvCxnSpPr>
          <p:nvPr/>
        </p:nvCxnSpPr>
        <p:spPr bwMode="gray">
          <a:xfrm>
            <a:off x="3070596" y="2539381"/>
            <a:ext cx="0" cy="2964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B541BDA8-B4DE-4D81-9E30-AEE8CCDACD54}"/>
              </a:ext>
            </a:extLst>
          </p:cNvPr>
          <p:cNvSpPr/>
          <p:nvPr/>
        </p:nvSpPr>
        <p:spPr bwMode="gray">
          <a:xfrm>
            <a:off x="2993747" y="2824323"/>
            <a:ext cx="144009" cy="21602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55F131AB-4B9E-41EF-8120-8E650A93713A}"/>
              </a:ext>
            </a:extLst>
          </p:cNvPr>
          <p:cNvCxnSpPr>
            <a:cxnSpLocks/>
          </p:cNvCxnSpPr>
          <p:nvPr/>
        </p:nvCxnSpPr>
        <p:spPr bwMode="gray">
          <a:xfrm>
            <a:off x="3062510" y="3040343"/>
            <a:ext cx="0" cy="10062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7E5449DE-7AF5-4F10-A8DF-4FF83E9D9559}"/>
              </a:ext>
            </a:extLst>
          </p:cNvPr>
          <p:cNvCxnSpPr>
            <a:cxnSpLocks/>
          </p:cNvCxnSpPr>
          <p:nvPr/>
        </p:nvCxnSpPr>
        <p:spPr bwMode="gray">
          <a:xfrm>
            <a:off x="2999656" y="3140968"/>
            <a:ext cx="1440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E57FFEA-8A97-4397-8497-BAD48BE465EE}"/>
              </a:ext>
            </a:extLst>
          </p:cNvPr>
          <p:cNvSpPr txBox="1"/>
          <p:nvPr/>
        </p:nvSpPr>
        <p:spPr bwMode="gray">
          <a:xfrm>
            <a:off x="3194923" y="2393760"/>
            <a:ext cx="293998" cy="15225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dirty="0"/>
              <a:t>R1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53099E32-6701-4DA0-A86A-BA9917D88727}"/>
              </a:ext>
            </a:extLst>
          </p:cNvPr>
          <p:cNvSpPr txBox="1"/>
          <p:nvPr/>
        </p:nvSpPr>
        <p:spPr bwMode="gray">
          <a:xfrm>
            <a:off x="3205102" y="2886440"/>
            <a:ext cx="293998" cy="15225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dirty="0"/>
              <a:t>R2</a:t>
            </a: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84D26E5-686C-4625-8D8F-2371BB1175BD}"/>
              </a:ext>
            </a:extLst>
          </p:cNvPr>
          <p:cNvCxnSpPr>
            <a:cxnSpLocks/>
          </p:cNvCxnSpPr>
          <p:nvPr/>
        </p:nvCxnSpPr>
        <p:spPr bwMode="gray">
          <a:xfrm flipH="1">
            <a:off x="2711624" y="2687589"/>
            <a:ext cx="350887" cy="0"/>
          </a:xfrm>
          <a:prstGeom prst="line">
            <a:avLst/>
          </a:prstGeom>
          <a:ln w="1905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A8D113D-CFC8-47EC-87AB-D0B83BFFAB55}"/>
              </a:ext>
            </a:extLst>
          </p:cNvPr>
          <p:cNvCxnSpPr>
            <a:cxnSpLocks/>
          </p:cNvCxnSpPr>
          <p:nvPr/>
        </p:nvCxnSpPr>
        <p:spPr bwMode="gray">
          <a:xfrm flipH="1">
            <a:off x="2711624" y="2693276"/>
            <a:ext cx="3042" cy="896001"/>
          </a:xfrm>
          <a:prstGeom prst="line">
            <a:avLst/>
          </a:prstGeom>
          <a:ln w="1905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858AABDF-47A1-4EE9-9C1E-09E4439F5FA7}"/>
              </a:ext>
            </a:extLst>
          </p:cNvPr>
          <p:cNvCxnSpPr>
            <a:cxnSpLocks/>
          </p:cNvCxnSpPr>
          <p:nvPr/>
        </p:nvCxnSpPr>
        <p:spPr bwMode="gray">
          <a:xfrm>
            <a:off x="3123691" y="4337348"/>
            <a:ext cx="0" cy="10062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370C616B-BDE0-47A4-A260-12B550EA83EE}"/>
              </a:ext>
            </a:extLst>
          </p:cNvPr>
          <p:cNvCxnSpPr>
            <a:cxnSpLocks/>
          </p:cNvCxnSpPr>
          <p:nvPr/>
        </p:nvCxnSpPr>
        <p:spPr bwMode="gray">
          <a:xfrm>
            <a:off x="3060837" y="4437973"/>
            <a:ext cx="1440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F6BEFE7-8FB8-4CCE-A80A-97A41D1386DF}"/>
              </a:ext>
            </a:extLst>
          </p:cNvPr>
          <p:cNvCxnSpPr/>
          <p:nvPr/>
        </p:nvCxnSpPr>
        <p:spPr bwMode="gray">
          <a:xfrm>
            <a:off x="407368" y="1556792"/>
            <a:ext cx="110892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AD8A59B-4B95-4DB0-8742-908A883A6A36}"/>
              </a:ext>
            </a:extLst>
          </p:cNvPr>
          <p:cNvCxnSpPr/>
          <p:nvPr/>
        </p:nvCxnSpPr>
        <p:spPr bwMode="gray">
          <a:xfrm>
            <a:off x="551384" y="5877272"/>
            <a:ext cx="110892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FBB844B-BD4E-4329-8899-76C748661AD2}"/>
              </a:ext>
            </a:extLst>
          </p:cNvPr>
          <p:cNvCxnSpPr>
            <a:cxnSpLocks/>
          </p:cNvCxnSpPr>
          <p:nvPr/>
        </p:nvCxnSpPr>
        <p:spPr bwMode="gray">
          <a:xfrm>
            <a:off x="3143672" y="1556792"/>
            <a:ext cx="0" cy="144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2828E7B-AB9E-4F77-8023-EA65DA283A98}"/>
              </a:ext>
            </a:extLst>
          </p:cNvPr>
          <p:cNvCxnSpPr>
            <a:cxnSpLocks/>
          </p:cNvCxnSpPr>
          <p:nvPr/>
        </p:nvCxnSpPr>
        <p:spPr bwMode="gray">
          <a:xfrm>
            <a:off x="3143672" y="1700808"/>
            <a:ext cx="2160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85B8691-CD53-4A77-9492-4278BEC4B268}"/>
              </a:ext>
            </a:extLst>
          </p:cNvPr>
          <p:cNvCxnSpPr>
            <a:cxnSpLocks/>
          </p:cNvCxnSpPr>
          <p:nvPr/>
        </p:nvCxnSpPr>
        <p:spPr bwMode="gray">
          <a:xfrm flipH="1">
            <a:off x="3143672" y="1700808"/>
            <a:ext cx="144016" cy="360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990C7CA-558F-4E30-8C9E-0F9AB4AB4F9B}"/>
              </a:ext>
            </a:extLst>
          </p:cNvPr>
          <p:cNvCxnSpPr>
            <a:cxnSpLocks/>
            <a:endCxn id="25" idx="0"/>
          </p:cNvCxnSpPr>
          <p:nvPr/>
        </p:nvCxnSpPr>
        <p:spPr bwMode="gray">
          <a:xfrm>
            <a:off x="3143672" y="3108395"/>
            <a:ext cx="0" cy="8966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F902CD25-AC03-453B-8F41-2D1A3B30CCCE}"/>
              </a:ext>
            </a:extLst>
          </p:cNvPr>
          <p:cNvCxnSpPr>
            <a:cxnSpLocks/>
          </p:cNvCxnSpPr>
          <p:nvPr/>
        </p:nvCxnSpPr>
        <p:spPr bwMode="gray">
          <a:xfrm>
            <a:off x="3143672" y="4509120"/>
            <a:ext cx="0" cy="13681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B026E57-0105-4F73-AFD1-1D51AC069F8C}"/>
              </a:ext>
            </a:extLst>
          </p:cNvPr>
          <p:cNvSpPr/>
          <p:nvPr/>
        </p:nvSpPr>
        <p:spPr bwMode="gray">
          <a:xfrm>
            <a:off x="2675620" y="4005064"/>
            <a:ext cx="936104" cy="504055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CA3B659-FBF2-44B8-BFF4-7CCE7DB47709}"/>
              </a:ext>
            </a:extLst>
          </p:cNvPr>
          <p:cNvCxnSpPr>
            <a:cxnSpLocks/>
          </p:cNvCxnSpPr>
          <p:nvPr/>
        </p:nvCxnSpPr>
        <p:spPr bwMode="gray">
          <a:xfrm flipH="1">
            <a:off x="2675620" y="4005063"/>
            <a:ext cx="936104" cy="5040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66057B7-82FA-42A9-916A-A380A9E5D7DA}"/>
              </a:ext>
            </a:extLst>
          </p:cNvPr>
          <p:cNvCxnSpPr>
            <a:cxnSpLocks/>
          </p:cNvCxnSpPr>
          <p:nvPr/>
        </p:nvCxnSpPr>
        <p:spPr bwMode="gray">
          <a:xfrm>
            <a:off x="1919536" y="3795900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3C5973E-72D1-4F2D-A3C7-90FA8CBC18E3}"/>
              </a:ext>
            </a:extLst>
          </p:cNvPr>
          <p:cNvCxnSpPr>
            <a:cxnSpLocks/>
          </p:cNvCxnSpPr>
          <p:nvPr/>
        </p:nvCxnSpPr>
        <p:spPr bwMode="gray">
          <a:xfrm>
            <a:off x="1919536" y="3795899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9396092-1705-4B3F-AEDF-2101A3400858}"/>
              </a:ext>
            </a:extLst>
          </p:cNvPr>
          <p:cNvCxnSpPr>
            <a:cxnSpLocks/>
          </p:cNvCxnSpPr>
          <p:nvPr/>
        </p:nvCxnSpPr>
        <p:spPr bwMode="gray">
          <a:xfrm>
            <a:off x="1919536" y="3795898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77A44E5-2371-49A1-9D14-5384C2B18253}"/>
              </a:ext>
            </a:extLst>
          </p:cNvPr>
          <p:cNvCxnSpPr>
            <a:cxnSpLocks/>
          </p:cNvCxnSpPr>
          <p:nvPr/>
        </p:nvCxnSpPr>
        <p:spPr bwMode="gray">
          <a:xfrm>
            <a:off x="1919536" y="4732004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F08BDD8-366B-426E-8061-CA8C9B140203}"/>
              </a:ext>
            </a:extLst>
          </p:cNvPr>
          <p:cNvCxnSpPr>
            <a:cxnSpLocks/>
          </p:cNvCxnSpPr>
          <p:nvPr/>
        </p:nvCxnSpPr>
        <p:spPr bwMode="gray">
          <a:xfrm>
            <a:off x="1929545" y="3801430"/>
            <a:ext cx="0" cy="203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91CBC8D3-53D3-4D4D-847C-93A82B7FC3D6}"/>
              </a:ext>
            </a:extLst>
          </p:cNvPr>
          <p:cNvCxnSpPr>
            <a:cxnSpLocks/>
          </p:cNvCxnSpPr>
          <p:nvPr/>
        </p:nvCxnSpPr>
        <p:spPr bwMode="gray">
          <a:xfrm>
            <a:off x="1929545" y="4365104"/>
            <a:ext cx="0" cy="3669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7D26DA8D-B04D-4659-B31F-40C4152B3B28}"/>
              </a:ext>
            </a:extLst>
          </p:cNvPr>
          <p:cNvCxnSpPr>
            <a:cxnSpLocks/>
          </p:cNvCxnSpPr>
          <p:nvPr/>
        </p:nvCxnSpPr>
        <p:spPr bwMode="gray">
          <a:xfrm>
            <a:off x="1847528" y="4005063"/>
            <a:ext cx="82017" cy="3669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15241754-051A-4F9C-954B-D7B5B3930CCE}"/>
              </a:ext>
            </a:extLst>
          </p:cNvPr>
          <p:cNvCxnSpPr>
            <a:cxnSpLocks/>
          </p:cNvCxnSpPr>
          <p:nvPr/>
        </p:nvCxnSpPr>
        <p:spPr bwMode="gray">
          <a:xfrm>
            <a:off x="1672512" y="4158677"/>
            <a:ext cx="2160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212739F-3C0A-474B-B812-A40C7BD8BE6D}"/>
              </a:ext>
            </a:extLst>
          </p:cNvPr>
          <p:cNvCxnSpPr>
            <a:cxnSpLocks/>
          </p:cNvCxnSpPr>
          <p:nvPr/>
        </p:nvCxnSpPr>
        <p:spPr bwMode="gray">
          <a:xfrm>
            <a:off x="1672512" y="4109470"/>
            <a:ext cx="0" cy="984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DF03FCE-FC17-4670-87AA-8D2AD994BC7B}"/>
              </a:ext>
            </a:extLst>
          </p:cNvPr>
          <p:cNvCxnSpPr>
            <a:cxnSpLocks/>
          </p:cNvCxnSpPr>
          <p:nvPr/>
        </p:nvCxnSpPr>
        <p:spPr bwMode="gray">
          <a:xfrm>
            <a:off x="3061655" y="2761885"/>
            <a:ext cx="82017" cy="3669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E289FE3-48B4-4EBA-BA43-408BB41525B4}"/>
              </a:ext>
            </a:extLst>
          </p:cNvPr>
          <p:cNvCxnSpPr>
            <a:cxnSpLocks/>
          </p:cNvCxnSpPr>
          <p:nvPr/>
        </p:nvCxnSpPr>
        <p:spPr bwMode="gray">
          <a:xfrm>
            <a:off x="3143672" y="2048666"/>
            <a:ext cx="0" cy="7132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F46D6F52-BF8F-469E-8448-D79FFC24A3FC}"/>
              </a:ext>
            </a:extLst>
          </p:cNvPr>
          <p:cNvSpPr txBox="1"/>
          <p:nvPr/>
        </p:nvSpPr>
        <p:spPr bwMode="gray">
          <a:xfrm>
            <a:off x="3431704" y="1880828"/>
            <a:ext cx="180019" cy="1800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dirty="0"/>
              <a:t>K2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216CAC4-B82C-4454-9CE4-3EBDF1035C52}"/>
              </a:ext>
            </a:extLst>
          </p:cNvPr>
          <p:cNvSpPr txBox="1"/>
          <p:nvPr/>
        </p:nvSpPr>
        <p:spPr bwMode="gray">
          <a:xfrm>
            <a:off x="3359696" y="2762927"/>
            <a:ext cx="180019" cy="1800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dirty="0"/>
              <a:t>K1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9057504-79D9-4DC7-ABB2-60DE9746774F}"/>
              </a:ext>
            </a:extLst>
          </p:cNvPr>
          <p:cNvSpPr txBox="1"/>
          <p:nvPr/>
        </p:nvSpPr>
        <p:spPr bwMode="gray">
          <a:xfrm>
            <a:off x="3719736" y="4213489"/>
            <a:ext cx="180019" cy="1800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dirty="0"/>
              <a:t>K1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0838D18D-6D11-47D8-BF8E-6BA26D751AFB}"/>
              </a:ext>
            </a:extLst>
          </p:cNvPr>
          <p:cNvSpPr txBox="1"/>
          <p:nvPr/>
        </p:nvSpPr>
        <p:spPr bwMode="gray">
          <a:xfrm>
            <a:off x="1580001" y="4357402"/>
            <a:ext cx="180019" cy="1800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dirty="0"/>
              <a:t>S1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30D8F90-6022-4472-954D-C1D4AC8CF373}"/>
              </a:ext>
            </a:extLst>
          </p:cNvPr>
          <p:cNvSpPr/>
          <p:nvPr/>
        </p:nvSpPr>
        <p:spPr bwMode="gray">
          <a:xfrm>
            <a:off x="5951984" y="4045415"/>
            <a:ext cx="936104" cy="504055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D683AEAC-AE82-4E5E-92E4-0F7A45278B5B}"/>
              </a:ext>
            </a:extLst>
          </p:cNvPr>
          <p:cNvCxnSpPr>
            <a:cxnSpLocks/>
          </p:cNvCxnSpPr>
          <p:nvPr/>
        </p:nvCxnSpPr>
        <p:spPr bwMode="gray">
          <a:xfrm flipH="1">
            <a:off x="5951984" y="4045414"/>
            <a:ext cx="936104" cy="5040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FFBC3EC9-A94D-4ECC-839C-9E597C37403D}"/>
              </a:ext>
            </a:extLst>
          </p:cNvPr>
          <p:cNvSpPr txBox="1"/>
          <p:nvPr/>
        </p:nvSpPr>
        <p:spPr bwMode="gray">
          <a:xfrm>
            <a:off x="6996100" y="4253840"/>
            <a:ext cx="180019" cy="1800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dirty="0"/>
              <a:t>K2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2D288CCD-FE64-4701-B294-37D540A90290}"/>
              </a:ext>
            </a:extLst>
          </p:cNvPr>
          <p:cNvCxnSpPr>
            <a:cxnSpLocks/>
          </p:cNvCxnSpPr>
          <p:nvPr/>
        </p:nvCxnSpPr>
        <p:spPr bwMode="gray">
          <a:xfrm>
            <a:off x="6456040" y="3332195"/>
            <a:ext cx="0" cy="7132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6C4D3244-460D-4BBD-83A9-8389CC40DC08}"/>
              </a:ext>
            </a:extLst>
          </p:cNvPr>
          <p:cNvCxnSpPr>
            <a:cxnSpLocks/>
          </p:cNvCxnSpPr>
          <p:nvPr/>
        </p:nvCxnSpPr>
        <p:spPr bwMode="gray">
          <a:xfrm>
            <a:off x="6456040" y="4549470"/>
            <a:ext cx="0" cy="13681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65785B15-12F6-4B1E-AB56-D604A11951A4}"/>
              </a:ext>
            </a:extLst>
          </p:cNvPr>
          <p:cNvSpPr txBox="1"/>
          <p:nvPr/>
        </p:nvSpPr>
        <p:spPr bwMode="gray">
          <a:xfrm>
            <a:off x="6528048" y="3275387"/>
            <a:ext cx="936104" cy="2632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dirty="0"/>
              <a:t>Arduino I/O</a:t>
            </a:r>
          </a:p>
        </p:txBody>
      </p:sp>
    </p:spTree>
    <p:extLst>
      <p:ext uri="{BB962C8B-B14F-4D97-AF65-F5344CB8AC3E}">
        <p14:creationId xmlns:p14="http://schemas.microsoft.com/office/powerpoint/2010/main" val="10318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CK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42494C"/>
      </a:accent1>
      <a:accent2>
        <a:srgbClr val="737F85"/>
      </a:accent2>
      <a:accent3>
        <a:srgbClr val="A6B0BA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K_TEMPLATE_GESPERRT_16_EXP.potx" id="{22F3DF4A-AF48-4E2A-AD62-19B442322C38}" vid="{78B3F12A-F5AC-4004-94D3-B68015FDA9FE}"/>
    </a:ext>
  </a:extLst>
</a:theme>
</file>

<file path=ppt/theme/theme2.xml><?xml version="1.0" encoding="utf-8"?>
<a:theme xmlns:a="http://schemas.openxmlformats.org/drawingml/2006/main" name="Office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323C43"/>
      </a:accent1>
      <a:accent2>
        <a:srgbClr val="697987"/>
      </a:accent2>
      <a:accent3>
        <a:srgbClr val="B4BEC5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323C43"/>
      </a:accent1>
      <a:accent2>
        <a:srgbClr val="697987"/>
      </a:accent2>
      <a:accent3>
        <a:srgbClr val="B4BEC5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UI/customUI.xml><?xml version="1.0" encoding="utf-8"?>
<customUI xmlns="http://schemas.microsoft.com/office/2006/01/customui">
  <commands>
    <command idMso="ViewSlideMasterView" enabled="false"/>
  </commands>
  <ribbon startFromScratch="false">
	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73</Words>
  <Application>Microsoft Office PowerPoint</Application>
  <PresentationFormat>Breitbild</PresentationFormat>
  <Paragraphs>50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Open Sans</vt:lpstr>
      <vt:lpstr>Arial</vt:lpstr>
      <vt:lpstr>SICK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13</cp:revision>
  <cp:lastPrinted>2019-01-07T10:07:45Z</cp:lastPrinted>
  <dcterms:created xsi:type="dcterms:W3CDTF">2022-01-17T12:59:26Z</dcterms:created>
  <dcterms:modified xsi:type="dcterms:W3CDTF">2022-01-24T13:05:44Z</dcterms:modified>
</cp:coreProperties>
</file>