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9940925" cy="6808788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</p14:sldIdLst>
        </p14:section>
        <p14:section name="Information" id="{C99C9A4B-26FF-4EB2-A52A-D2E7BB9F5EA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5583" autoAdjust="0"/>
  </p:normalViewPr>
  <p:slideViewPr>
    <p:cSldViewPr showGuides="1">
      <p:cViewPr varScale="1">
        <p:scale>
          <a:sx n="112" d="100"/>
          <a:sy n="112" d="100"/>
        </p:scale>
        <p:origin x="5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1/17/2022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1/17/2022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70CDC03-AC79-4A88-8AC9-74D91A2D103A}"/>
              </a:ext>
            </a:extLst>
          </p:cNvPr>
          <p:cNvCxnSpPr>
            <a:cxnSpLocks/>
          </p:cNvCxnSpPr>
          <p:nvPr/>
        </p:nvCxnSpPr>
        <p:spPr bwMode="gray">
          <a:xfrm>
            <a:off x="267776" y="2252673"/>
            <a:ext cx="10801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27CBBF3-55C2-48AB-802A-4E7BA73816A2}"/>
              </a:ext>
            </a:extLst>
          </p:cNvPr>
          <p:cNvCxnSpPr>
            <a:cxnSpLocks/>
          </p:cNvCxnSpPr>
          <p:nvPr/>
        </p:nvCxnSpPr>
        <p:spPr bwMode="gray">
          <a:xfrm>
            <a:off x="483800" y="2468697"/>
            <a:ext cx="5760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B00352-1E7F-4353-ACC9-A6D0F71E9A43}"/>
              </a:ext>
            </a:extLst>
          </p:cNvPr>
          <p:cNvCxnSpPr>
            <a:cxnSpLocks/>
          </p:cNvCxnSpPr>
          <p:nvPr/>
        </p:nvCxnSpPr>
        <p:spPr bwMode="gray">
          <a:xfrm flipV="1">
            <a:off x="771832" y="1964641"/>
            <a:ext cx="0" cy="2880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5F0D7C6-800C-42EF-9761-54AF150B4AB8}"/>
              </a:ext>
            </a:extLst>
          </p:cNvPr>
          <p:cNvSpPr/>
          <p:nvPr/>
        </p:nvSpPr>
        <p:spPr bwMode="gray">
          <a:xfrm>
            <a:off x="2284000" y="1772818"/>
            <a:ext cx="2160237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Step</a:t>
            </a:r>
            <a:r>
              <a:rPr lang="de-DE" sz="1600" b="1" dirty="0">
                <a:solidFill>
                  <a:schemeClr val="bg1"/>
                </a:solidFill>
              </a:rPr>
              <a:t>-Up Converter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207DA94-844D-4D78-8075-C4FD39482F1E}"/>
              </a:ext>
            </a:extLst>
          </p:cNvPr>
          <p:cNvCxnSpPr>
            <a:cxnSpLocks/>
          </p:cNvCxnSpPr>
          <p:nvPr/>
        </p:nvCxnSpPr>
        <p:spPr bwMode="gray">
          <a:xfrm flipH="1">
            <a:off x="771832" y="1964641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02DDDED-5381-40E6-84EA-69EE5C995B74}"/>
              </a:ext>
            </a:extLst>
          </p:cNvPr>
          <p:cNvCxnSpPr>
            <a:cxnSpLocks/>
          </p:cNvCxnSpPr>
          <p:nvPr/>
        </p:nvCxnSpPr>
        <p:spPr bwMode="gray">
          <a:xfrm flipH="1">
            <a:off x="771832" y="2612713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113A0D5-1D17-414E-8621-5D8D01C66CEE}"/>
              </a:ext>
            </a:extLst>
          </p:cNvPr>
          <p:cNvCxnSpPr>
            <a:cxnSpLocks/>
          </p:cNvCxnSpPr>
          <p:nvPr/>
        </p:nvCxnSpPr>
        <p:spPr bwMode="gray">
          <a:xfrm flipV="1">
            <a:off x="771832" y="2468697"/>
            <a:ext cx="0" cy="144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D47EAD0-7307-401A-B5CF-AA876841738D}"/>
              </a:ext>
            </a:extLst>
          </p:cNvPr>
          <p:cNvCxnSpPr>
            <a:cxnSpLocks/>
          </p:cNvCxnSpPr>
          <p:nvPr/>
        </p:nvCxnSpPr>
        <p:spPr bwMode="gray">
          <a:xfrm>
            <a:off x="267776" y="4052872"/>
            <a:ext cx="10801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B3D86F3-4123-4DAE-8B60-1A1AF34C9567}"/>
              </a:ext>
            </a:extLst>
          </p:cNvPr>
          <p:cNvCxnSpPr>
            <a:cxnSpLocks/>
          </p:cNvCxnSpPr>
          <p:nvPr/>
        </p:nvCxnSpPr>
        <p:spPr bwMode="gray">
          <a:xfrm>
            <a:off x="483800" y="4268896"/>
            <a:ext cx="5760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1267337-C620-4031-9BEB-E1E8BD407F9F}"/>
              </a:ext>
            </a:extLst>
          </p:cNvPr>
          <p:cNvCxnSpPr>
            <a:cxnSpLocks/>
          </p:cNvCxnSpPr>
          <p:nvPr/>
        </p:nvCxnSpPr>
        <p:spPr bwMode="gray">
          <a:xfrm flipV="1">
            <a:off x="771832" y="3764840"/>
            <a:ext cx="0" cy="2880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F0D933BF-76C1-4B27-A412-8210A50CDCA7}"/>
              </a:ext>
            </a:extLst>
          </p:cNvPr>
          <p:cNvSpPr/>
          <p:nvPr/>
        </p:nvSpPr>
        <p:spPr bwMode="gray">
          <a:xfrm>
            <a:off x="2284000" y="3573017"/>
            <a:ext cx="2160237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Step</a:t>
            </a:r>
            <a:r>
              <a:rPr lang="de-DE" sz="1600" b="1" dirty="0">
                <a:solidFill>
                  <a:schemeClr val="bg1"/>
                </a:solidFill>
              </a:rPr>
              <a:t>-Up Converter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469D2F7-1414-45EB-9084-83F37A4CE41E}"/>
              </a:ext>
            </a:extLst>
          </p:cNvPr>
          <p:cNvCxnSpPr>
            <a:cxnSpLocks/>
          </p:cNvCxnSpPr>
          <p:nvPr/>
        </p:nvCxnSpPr>
        <p:spPr bwMode="gray">
          <a:xfrm flipH="1">
            <a:off x="771832" y="3764840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4D84A1D-AD93-4BCB-BAE2-62FA5A54BB2A}"/>
              </a:ext>
            </a:extLst>
          </p:cNvPr>
          <p:cNvCxnSpPr>
            <a:cxnSpLocks/>
          </p:cNvCxnSpPr>
          <p:nvPr/>
        </p:nvCxnSpPr>
        <p:spPr bwMode="gray">
          <a:xfrm flipH="1">
            <a:off x="771832" y="4412912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073DC5-A434-46FD-B26D-CAD49D63177C}"/>
              </a:ext>
            </a:extLst>
          </p:cNvPr>
          <p:cNvCxnSpPr>
            <a:cxnSpLocks/>
          </p:cNvCxnSpPr>
          <p:nvPr/>
        </p:nvCxnSpPr>
        <p:spPr bwMode="gray">
          <a:xfrm flipV="1">
            <a:off x="771832" y="4268896"/>
            <a:ext cx="0" cy="144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2247FAD-A616-4C7A-83F2-D6B41E5EC994}"/>
              </a:ext>
            </a:extLst>
          </p:cNvPr>
          <p:cNvCxnSpPr>
            <a:cxnSpLocks/>
            <a:stCxn id="52" idx="0"/>
            <a:endCxn id="31" idx="2"/>
          </p:cNvCxnSpPr>
          <p:nvPr/>
        </p:nvCxnSpPr>
        <p:spPr bwMode="gray">
          <a:xfrm flipV="1">
            <a:off x="3364119" y="2924946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470B68C-ED51-4094-8B15-4A8C301F7804}"/>
              </a:ext>
            </a:extLst>
          </p:cNvPr>
          <p:cNvCxnSpPr>
            <a:cxnSpLocks/>
          </p:cNvCxnSpPr>
          <p:nvPr/>
        </p:nvCxnSpPr>
        <p:spPr bwMode="gray">
          <a:xfrm flipV="1">
            <a:off x="3359696" y="1124747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E91D74E-639D-4ACE-B7A4-50E33A3B5CB2}"/>
              </a:ext>
            </a:extLst>
          </p:cNvPr>
          <p:cNvCxnSpPr>
            <a:cxnSpLocks/>
          </p:cNvCxnSpPr>
          <p:nvPr/>
        </p:nvCxnSpPr>
        <p:spPr bwMode="gray">
          <a:xfrm flipV="1">
            <a:off x="3359696" y="4725145"/>
            <a:ext cx="0" cy="648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9B26847-D75C-4300-8FE2-D90B6E776E8A}"/>
              </a:ext>
            </a:extLst>
          </p:cNvPr>
          <p:cNvSpPr txBox="1"/>
          <p:nvPr/>
        </p:nvSpPr>
        <p:spPr bwMode="gray">
          <a:xfrm>
            <a:off x="3444767" y="292494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B7EBA99-00B7-42AF-88D6-E7FC3DAEBDD4}"/>
              </a:ext>
            </a:extLst>
          </p:cNvPr>
          <p:cNvSpPr txBox="1"/>
          <p:nvPr/>
        </p:nvSpPr>
        <p:spPr bwMode="gray">
          <a:xfrm>
            <a:off x="3444767" y="472514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94054B7-3467-4EF1-A503-CD682CD731BA}"/>
              </a:ext>
            </a:extLst>
          </p:cNvPr>
          <p:cNvSpPr txBox="1"/>
          <p:nvPr/>
        </p:nvSpPr>
        <p:spPr bwMode="gray">
          <a:xfrm>
            <a:off x="901547" y="198557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+3,3V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2251671-2455-4C13-8BDA-C0450D778D65}"/>
              </a:ext>
            </a:extLst>
          </p:cNvPr>
          <p:cNvSpPr txBox="1"/>
          <p:nvPr/>
        </p:nvSpPr>
        <p:spPr bwMode="gray">
          <a:xfrm>
            <a:off x="901547" y="2408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B0D89C4-C11B-4002-9378-BBA678649907}"/>
              </a:ext>
            </a:extLst>
          </p:cNvPr>
          <p:cNvSpPr txBox="1"/>
          <p:nvPr/>
        </p:nvSpPr>
        <p:spPr bwMode="gray">
          <a:xfrm>
            <a:off x="872408" y="37782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E87A92F-385F-4126-B389-D6536EBCD33D}"/>
              </a:ext>
            </a:extLst>
          </p:cNvPr>
          <p:cNvSpPr txBox="1"/>
          <p:nvPr/>
        </p:nvSpPr>
        <p:spPr bwMode="gray">
          <a:xfrm>
            <a:off x="879797" y="42180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3CE4EA0-4828-42BE-B5D9-4EB3F772922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59696" y="1124747"/>
            <a:ext cx="4171890" cy="59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FC691AB-5F12-49DB-BD16-8B3469151002}"/>
              </a:ext>
            </a:extLst>
          </p:cNvPr>
          <p:cNvCxnSpPr>
            <a:cxnSpLocks/>
          </p:cNvCxnSpPr>
          <p:nvPr/>
        </p:nvCxnSpPr>
        <p:spPr bwMode="gray">
          <a:xfrm flipH="1">
            <a:off x="3359696" y="5373216"/>
            <a:ext cx="41764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50C6AA-1540-400C-8E8E-65179F2E3866}"/>
              </a:ext>
            </a:extLst>
          </p:cNvPr>
          <p:cNvCxnSpPr>
            <a:cxnSpLocks/>
            <a:stCxn id="80" idx="0"/>
          </p:cNvCxnSpPr>
          <p:nvPr/>
        </p:nvCxnSpPr>
        <p:spPr bwMode="gray">
          <a:xfrm flipV="1">
            <a:off x="7531586" y="1124162"/>
            <a:ext cx="0" cy="250593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7E5B3F1-0659-42A7-9931-4989D4479196}"/>
              </a:ext>
            </a:extLst>
          </p:cNvPr>
          <p:cNvCxnSpPr>
            <a:cxnSpLocks/>
            <a:endCxn id="80" idx="2"/>
          </p:cNvCxnSpPr>
          <p:nvPr/>
        </p:nvCxnSpPr>
        <p:spPr bwMode="gray">
          <a:xfrm flipV="1">
            <a:off x="7531586" y="4472492"/>
            <a:ext cx="0" cy="9007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6FE1D802-8F37-49BE-B095-F7E8E1DAFF1F}"/>
              </a:ext>
            </a:extLst>
          </p:cNvPr>
          <p:cNvSpPr/>
          <p:nvPr/>
        </p:nvSpPr>
        <p:spPr bwMode="gray">
          <a:xfrm>
            <a:off x="6667490" y="3630098"/>
            <a:ext cx="1728192" cy="8423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Schrittmotor-Treiber</a:t>
            </a: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822D2D34-51AB-4303-B562-1B8AA47A446B}"/>
              </a:ext>
            </a:extLst>
          </p:cNvPr>
          <p:cNvCxnSpPr>
            <a:cxnSpLocks/>
          </p:cNvCxnSpPr>
          <p:nvPr/>
        </p:nvCxnSpPr>
        <p:spPr bwMode="gray">
          <a:xfrm flipH="1">
            <a:off x="8395682" y="3937850"/>
            <a:ext cx="136815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428C1A3-C424-4969-84DE-AA0C155F0C5C}"/>
              </a:ext>
            </a:extLst>
          </p:cNvPr>
          <p:cNvCxnSpPr>
            <a:cxnSpLocks/>
          </p:cNvCxnSpPr>
          <p:nvPr/>
        </p:nvCxnSpPr>
        <p:spPr bwMode="gray">
          <a:xfrm flipH="1">
            <a:off x="8395682" y="4149705"/>
            <a:ext cx="136815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8EFB635-63FB-420E-AFAD-300DB053A165}"/>
              </a:ext>
            </a:extLst>
          </p:cNvPr>
          <p:cNvSpPr txBox="1"/>
          <p:nvPr/>
        </p:nvSpPr>
        <p:spPr bwMode="gray">
          <a:xfrm>
            <a:off x="8413198" y="375116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0F9BEAA-3FED-45E1-947F-C4F3ED91A418}"/>
              </a:ext>
            </a:extLst>
          </p:cNvPr>
          <p:cNvSpPr txBox="1"/>
          <p:nvPr/>
        </p:nvSpPr>
        <p:spPr bwMode="gray">
          <a:xfrm>
            <a:off x="8472264" y="41321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6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2B4C08C1-7BB2-4D6C-A174-8984201D4708}"/>
              </a:ext>
            </a:extLst>
          </p:cNvPr>
          <p:cNvSpPr/>
          <p:nvPr/>
        </p:nvSpPr>
        <p:spPr bwMode="gray">
          <a:xfrm>
            <a:off x="4816997" y="3716724"/>
            <a:ext cx="1224126" cy="74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Arduino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5E475A18-394B-44C8-9426-4125A46198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359696" y="3284983"/>
            <a:ext cx="208823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6EFCBBA8-6AAD-4621-9508-74486853D74C}"/>
              </a:ext>
            </a:extLst>
          </p:cNvPr>
          <p:cNvCxnSpPr>
            <a:cxnSpLocks/>
          </p:cNvCxnSpPr>
          <p:nvPr/>
        </p:nvCxnSpPr>
        <p:spPr bwMode="gray">
          <a:xfrm flipH="1">
            <a:off x="3363547" y="5106887"/>
            <a:ext cx="2088232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44D2C10-8F73-4C33-A0D2-1D127477C935}"/>
              </a:ext>
            </a:extLst>
          </p:cNvPr>
          <p:cNvCxnSpPr>
            <a:cxnSpLocks/>
          </p:cNvCxnSpPr>
          <p:nvPr/>
        </p:nvCxnSpPr>
        <p:spPr bwMode="gray">
          <a:xfrm flipV="1">
            <a:off x="5447928" y="3273523"/>
            <a:ext cx="0" cy="457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CA50150-535D-471F-8C13-0F378BB75790}"/>
              </a:ext>
            </a:extLst>
          </p:cNvPr>
          <p:cNvCxnSpPr>
            <a:cxnSpLocks/>
          </p:cNvCxnSpPr>
          <p:nvPr/>
        </p:nvCxnSpPr>
        <p:spPr bwMode="gray">
          <a:xfrm flipV="1">
            <a:off x="5429060" y="4464021"/>
            <a:ext cx="0" cy="6428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717670B0-B351-41B3-8659-61A8F4AC168D}"/>
              </a:ext>
            </a:extLst>
          </p:cNvPr>
          <p:cNvCxnSpPr>
            <a:cxnSpLocks/>
          </p:cNvCxnSpPr>
          <p:nvPr/>
        </p:nvCxnSpPr>
        <p:spPr bwMode="gray">
          <a:xfrm>
            <a:off x="1631504" y="3323055"/>
            <a:ext cx="0" cy="45301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4B9BB7D7-6949-4D74-A9C9-72F73F6C847E}"/>
              </a:ext>
            </a:extLst>
          </p:cNvPr>
          <p:cNvCxnSpPr>
            <a:cxnSpLocks/>
          </p:cNvCxnSpPr>
          <p:nvPr/>
        </p:nvCxnSpPr>
        <p:spPr bwMode="gray">
          <a:xfrm>
            <a:off x="1631504" y="3331570"/>
            <a:ext cx="3473901" cy="491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F4DDCE7-9B94-4C72-8ECC-8862395DE890}"/>
              </a:ext>
            </a:extLst>
          </p:cNvPr>
          <p:cNvCxnSpPr/>
          <p:nvPr/>
        </p:nvCxnSpPr>
        <p:spPr bwMode="gray">
          <a:xfrm>
            <a:off x="5087888" y="3348253"/>
            <a:ext cx="0" cy="36847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BA6A03B9-5C3B-4A97-9BC7-05F3243C7EBC}"/>
              </a:ext>
            </a:extLst>
          </p:cNvPr>
          <p:cNvSpPr txBox="1"/>
          <p:nvPr/>
        </p:nvSpPr>
        <p:spPr bwMode="gray">
          <a:xfrm>
            <a:off x="5533618" y="355809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D03F5F76-4535-4075-B6AA-F635927C1D58}"/>
              </a:ext>
            </a:extLst>
          </p:cNvPr>
          <p:cNvSpPr txBox="1"/>
          <p:nvPr/>
        </p:nvSpPr>
        <p:spPr bwMode="gray">
          <a:xfrm>
            <a:off x="5514130" y="45091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chemeClr val="bg2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2BCEE0CA-E467-4EAF-A5CE-91491890C2E9}"/>
              </a:ext>
            </a:extLst>
          </p:cNvPr>
          <p:cNvSpPr txBox="1"/>
          <p:nvPr/>
        </p:nvSpPr>
        <p:spPr bwMode="gray">
          <a:xfrm>
            <a:off x="6174051" y="382885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 err="1">
                <a:solidFill>
                  <a:srgbClr val="C00000"/>
                </a:solidFill>
              </a:rPr>
              <a:t>Step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0368F2AA-C770-47D1-BD36-306A97395317}"/>
              </a:ext>
            </a:extLst>
          </p:cNvPr>
          <p:cNvSpPr txBox="1"/>
          <p:nvPr/>
        </p:nvSpPr>
        <p:spPr bwMode="gray">
          <a:xfrm>
            <a:off x="3451300" y="339456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75D9F089-84B8-46B8-B422-35DEE5AA5F9C}"/>
              </a:ext>
            </a:extLst>
          </p:cNvPr>
          <p:cNvSpPr txBox="1"/>
          <p:nvPr/>
        </p:nvSpPr>
        <p:spPr bwMode="gray">
          <a:xfrm>
            <a:off x="3421827" y="156117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+5V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AD0BF2A-9674-494D-B6BF-5291D38FA1F4}"/>
              </a:ext>
            </a:extLst>
          </p:cNvPr>
          <p:cNvSpPr txBox="1"/>
          <p:nvPr/>
        </p:nvSpPr>
        <p:spPr bwMode="gray">
          <a:xfrm>
            <a:off x="825375" y="38131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FF0000"/>
                </a:solidFill>
              </a:rPr>
              <a:t>+3,3V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1B546EF-83BB-4E9B-A6F5-CDB5CD896ACF}"/>
              </a:ext>
            </a:extLst>
          </p:cNvPr>
          <p:cNvSpPr txBox="1"/>
          <p:nvPr/>
        </p:nvSpPr>
        <p:spPr bwMode="gray">
          <a:xfrm>
            <a:off x="3093703" y="436986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max. 4A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3E4FCC7-6F86-4675-A284-88B6EEDDC436}"/>
              </a:ext>
            </a:extLst>
          </p:cNvPr>
          <p:cNvSpPr txBox="1"/>
          <p:nvPr/>
        </p:nvSpPr>
        <p:spPr bwMode="gray">
          <a:xfrm>
            <a:off x="1598327" y="21943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/>
              <a:t>@3,4A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C12CA60-B7BA-43CB-97D0-F533003D53B1}"/>
              </a:ext>
            </a:extLst>
          </p:cNvPr>
          <p:cNvSpPr txBox="1"/>
          <p:nvPr/>
        </p:nvSpPr>
        <p:spPr bwMode="gray">
          <a:xfrm>
            <a:off x="1556050" y="41549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/>
              <a:t>@3,4A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01F09FE-C194-4A18-8FE4-68535772C662}"/>
              </a:ext>
            </a:extLst>
          </p:cNvPr>
          <p:cNvSpPr txBox="1"/>
          <p:nvPr/>
        </p:nvSpPr>
        <p:spPr bwMode="gray">
          <a:xfrm>
            <a:off x="3149983" y="268604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dirty="0"/>
              <a:t>max. 4A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54953857-28F7-4CA0-97B0-900D0B1E8771}"/>
              </a:ext>
            </a:extLst>
          </p:cNvPr>
          <p:cNvSpPr/>
          <p:nvPr/>
        </p:nvSpPr>
        <p:spPr bwMode="gray">
          <a:xfrm>
            <a:off x="9735585" y="3605022"/>
            <a:ext cx="842396" cy="8648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A3AF57BB-8660-4688-A666-AA1ED102585B}"/>
              </a:ext>
            </a:extLst>
          </p:cNvPr>
          <p:cNvCxnSpPr>
            <a:cxnSpLocks/>
            <a:endCxn id="80" idx="1"/>
          </p:cNvCxnSpPr>
          <p:nvPr/>
        </p:nvCxnSpPr>
        <p:spPr bwMode="gray">
          <a:xfrm flipV="1">
            <a:off x="6012284" y="4051295"/>
            <a:ext cx="655206" cy="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E37F73F3-CDC6-4663-9F64-204E7DED7D3C}"/>
              </a:ext>
            </a:extLst>
          </p:cNvPr>
          <p:cNvSpPr txBox="1"/>
          <p:nvPr/>
        </p:nvSpPr>
        <p:spPr bwMode="gray">
          <a:xfrm>
            <a:off x="4973961" y="36698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>
                <a:solidFill>
                  <a:srgbClr val="00B050"/>
                </a:solidFill>
              </a:rPr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</Words>
  <Application>Microsoft Office PowerPoint</Application>
  <PresentationFormat>Breitbild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Open Sans</vt:lpstr>
      <vt:lpstr>Arial</vt:lpstr>
      <vt:lpstr>SICK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4</cp:revision>
  <cp:lastPrinted>2019-01-07T10:07:45Z</cp:lastPrinted>
  <dcterms:created xsi:type="dcterms:W3CDTF">2022-01-17T12:59:26Z</dcterms:created>
  <dcterms:modified xsi:type="dcterms:W3CDTF">2022-01-17T13:45:03Z</dcterms:modified>
</cp:coreProperties>
</file>