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0D975-6B72-4200-838F-E8B3B86C1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D2A1C8-8E6B-4778-8EE6-C265D7759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43552-B35E-47B5-A63E-7FB305FE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AB17-18BB-415E-96CC-1A433FAD54E4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E4A472-FD07-4E35-935C-E14A741B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DFADD-8C16-4E87-89BF-A38B9EF4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9EF9-8D5B-41F9-A7F6-86F5DBC43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3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2C51D-CC41-4D32-B7FF-5DEB600D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1A7DF0-7094-4596-8488-5B7F1241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1F9BF-E359-45A4-86AC-AFBCF078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AB17-18BB-415E-96CC-1A433FAD54E4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DEBB0-DCC6-449A-924D-8CEC1D82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0EE5A5-9CEF-462F-A03D-7D43722F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9EF9-8D5B-41F9-A7F6-86F5DBC43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22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BCC75F-20E5-4B74-A852-878F498ED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DE99A7-1982-4563-9105-9193C52D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5E54E-F7EB-4FE9-8DAA-3BB496FC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AB17-18BB-415E-96CC-1A433FAD54E4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47663-8B3E-4AD1-A1B0-B421FEEA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AC46F-CEE7-441F-B8F2-FA040FF7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9EF9-8D5B-41F9-A7F6-86F5DBC43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9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65F79-EADA-41DE-8F27-29C34803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C6762-D4EF-4B94-9D1E-EAFB1A20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A47E8D-43FD-44E6-830C-16AF2770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AB17-18BB-415E-96CC-1A433FAD54E4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DB4A3-2B7B-44C7-927B-FCA25E9C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37EAD1-DDD4-4065-B238-49F6DAE7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9EF9-8D5B-41F9-A7F6-86F5DBC43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05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2F707-0292-468B-901E-B87C096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C7803F-5FA3-4087-8ACB-75B1F007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327715-1E11-4E8D-9861-02593C5F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AB17-18BB-415E-96CC-1A433FAD54E4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0CDB-7D1E-4BC4-B6FA-395DC3FE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C34EC2-9B7B-47EA-AEBB-B46C8A7D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9EF9-8D5B-41F9-A7F6-86F5DBC43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4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6819-A9ED-4C07-9DD9-7B241DA0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2165F-2586-4976-9CCB-D046C1684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5AD86B-CCCD-49B9-B434-70698AD80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8ECF40-46D5-415E-8750-D7A7C91D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AB17-18BB-415E-96CC-1A433FAD54E4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AF87EE-7E08-43CD-A3B1-88AC74E6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0185BD-4D00-45FF-94DE-3E8F2BDE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9EF9-8D5B-41F9-A7F6-86F5DBC43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73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B9096-61AC-4CA8-B655-6999352F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EA242D-2F7C-4BD1-BB8D-09679727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DE5EC1-C3A6-4620-9AE3-E5FAC9BAE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29CC81-EE08-40EF-A3A1-7E950C6E7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F45F19-85A9-4A7C-9A5D-5AD1A7F10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C9D096-37C2-4B02-9063-5636B0E3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AB17-18BB-415E-96CC-1A433FAD54E4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4CE1DC-1AC3-40C3-8C8A-B9E659F0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600B21-33E7-42C6-955B-89AE71C0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9EF9-8D5B-41F9-A7F6-86F5DBC43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43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FD5C-A404-4D1C-9D74-330EF74B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954DE-29FD-4DE1-9D61-278698D8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AB17-18BB-415E-96CC-1A433FAD54E4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BE00C1-3A9E-4BB1-BD8D-DB7717CA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24CDF7-17EE-4986-B15C-C1FF02B7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9EF9-8D5B-41F9-A7F6-86F5DBC43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5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14FD07-829A-4EFC-9C11-FC6EEFDD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AB17-18BB-415E-96CC-1A433FAD54E4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65BEFD-6D1F-41F7-95CC-B1305037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2B803F-C9FD-4695-AEB5-3CD7817F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9EF9-8D5B-41F9-A7F6-86F5DBC43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71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637DC-640A-4EC4-A782-39F2706D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606A9-C579-4BC3-99D5-9AAEF5BE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7EA8D1-1D0A-47A2-B464-3F0D2DDB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1EBB9A-FBE7-40A9-8E71-01800E50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AB17-18BB-415E-96CC-1A433FAD54E4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2C84CF-E1A4-4B20-BB4B-E4465FA5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06712A-1AF5-426D-8EDA-F92AA89B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9EF9-8D5B-41F9-A7F6-86F5DBC43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55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BF38A-5C50-42B9-AC8C-78AB2295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F4386D-EA71-404A-8E49-7A30DA3B7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65FAA4-73DF-4408-8A06-8DAD1C2F1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1DB072-BCB3-4E10-85D1-B7FAF9D2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AB17-18BB-415E-96CC-1A433FAD54E4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388DB8-DBFF-4EC3-971F-4C539FE1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5F118A-0766-415E-96B8-59A6A9C2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9EF9-8D5B-41F9-A7F6-86F5DBC43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9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5F58AC-B58F-4451-A07D-16812611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F815E-78AB-41B5-AFE9-14992A30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E0442A-6FBB-427C-B368-41E17B2BC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AB17-18BB-415E-96CC-1A433FAD54E4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E40BA-CC52-49E2-94BD-437793667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2E381-D1DD-4091-AFAC-DE6CDBBB8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9EF9-8D5B-41F9-A7F6-86F5DBC43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2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BEF22ED-111A-4D21-AFCD-2B775A93EAFD}"/>
              </a:ext>
            </a:extLst>
          </p:cNvPr>
          <p:cNvSpPr/>
          <p:nvPr/>
        </p:nvSpPr>
        <p:spPr>
          <a:xfrm>
            <a:off x="1445580" y="1415989"/>
            <a:ext cx="1272467" cy="7190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Webserver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A56C498-BDE1-4765-B65B-D1E2E076938C}"/>
              </a:ext>
            </a:extLst>
          </p:cNvPr>
          <p:cNvSpPr/>
          <p:nvPr/>
        </p:nvSpPr>
        <p:spPr>
          <a:xfrm>
            <a:off x="371382" y="4700726"/>
            <a:ext cx="1074198" cy="7190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(Handy)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C787F3E-7A00-435A-8BA1-CC2F0D9A15AB}"/>
              </a:ext>
            </a:extLst>
          </p:cNvPr>
          <p:cNvSpPr/>
          <p:nvPr/>
        </p:nvSpPr>
        <p:spPr>
          <a:xfrm>
            <a:off x="4701096" y="1415989"/>
            <a:ext cx="1074198" cy="71909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MQTT-Broker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A76F4DB-9656-47C9-B4CB-AE3F74AAC150}"/>
              </a:ext>
            </a:extLst>
          </p:cNvPr>
          <p:cNvSpPr/>
          <p:nvPr/>
        </p:nvSpPr>
        <p:spPr>
          <a:xfrm>
            <a:off x="2966622" y="4700726"/>
            <a:ext cx="1670481" cy="7190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Küchentablet</a:t>
            </a:r>
            <a:r>
              <a:rPr lang="de-DE" dirty="0"/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0DD634E-4FAF-4549-B9FD-7CC1490FE19C}"/>
              </a:ext>
            </a:extLst>
          </p:cNvPr>
          <p:cNvSpPr/>
          <p:nvPr/>
        </p:nvSpPr>
        <p:spPr>
          <a:xfrm>
            <a:off x="7948474" y="1451500"/>
            <a:ext cx="1306496" cy="7190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D1-Mini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5A9D0C4-D02E-4A97-A248-C22CB28D069B}"/>
              </a:ext>
            </a:extLst>
          </p:cNvPr>
          <p:cNvSpPr/>
          <p:nvPr/>
        </p:nvSpPr>
        <p:spPr>
          <a:xfrm>
            <a:off x="1669002" y="4700726"/>
            <a:ext cx="1074198" cy="7190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(Handy)</a:t>
            </a:r>
          </a:p>
        </p:txBody>
      </p:sp>
      <p:sp>
        <p:nvSpPr>
          <p:cNvPr id="11" name="Pfeil: nach oben und unten 10">
            <a:extLst>
              <a:ext uri="{FF2B5EF4-FFF2-40B4-BE49-F238E27FC236}">
                <a16:creationId xmlns:a16="http://schemas.microsoft.com/office/drawing/2014/main" id="{A3F17925-6BDA-406F-9E65-6DE5E5FC4DA7}"/>
              </a:ext>
            </a:extLst>
          </p:cNvPr>
          <p:cNvSpPr/>
          <p:nvPr/>
        </p:nvSpPr>
        <p:spPr>
          <a:xfrm>
            <a:off x="1296139" y="2465773"/>
            <a:ext cx="1571348" cy="1904260"/>
          </a:xfrm>
          <a:prstGeom prst="upDownArrow">
            <a:avLst>
              <a:gd name="adj1" fmla="val 50000"/>
              <a:gd name="adj2" fmla="val 2966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</a:t>
            </a:r>
          </a:p>
        </p:txBody>
      </p:sp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E4FB53A0-2C3D-44D5-A6A3-914DD5EE6CA9}"/>
              </a:ext>
            </a:extLst>
          </p:cNvPr>
          <p:cNvSpPr/>
          <p:nvPr/>
        </p:nvSpPr>
        <p:spPr>
          <a:xfrm>
            <a:off x="2968102" y="1451500"/>
            <a:ext cx="1346445" cy="643632"/>
          </a:xfrm>
          <a:prstGeom prst="leftRightArrow">
            <a:avLst>
              <a:gd name="adj1" fmla="val 50000"/>
              <a:gd name="adj2" fmla="val 2931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C5501FC-D75A-44B3-9F9C-AD1933593C99}"/>
              </a:ext>
            </a:extLst>
          </p:cNvPr>
          <p:cNvSpPr/>
          <p:nvPr/>
        </p:nvSpPr>
        <p:spPr>
          <a:xfrm>
            <a:off x="9210211" y="3462291"/>
            <a:ext cx="1863201" cy="7190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Arduino Distanzmessung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31F0726B-78D7-44E7-9FC0-554BE2B609A7}"/>
              </a:ext>
            </a:extLst>
          </p:cNvPr>
          <p:cNvSpPr/>
          <p:nvPr/>
        </p:nvSpPr>
        <p:spPr>
          <a:xfrm>
            <a:off x="7401758" y="3462291"/>
            <a:ext cx="1306496" cy="7190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Arduino Motor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FAEFBB1-B164-4CD1-8BC2-3CF82AFDC495}"/>
              </a:ext>
            </a:extLst>
          </p:cNvPr>
          <p:cNvCxnSpPr>
            <a:cxnSpLocks/>
            <a:stCxn id="14" idx="0"/>
            <a:endCxn id="9" idx="3"/>
          </p:cNvCxnSpPr>
          <p:nvPr/>
        </p:nvCxnSpPr>
        <p:spPr>
          <a:xfrm rot="16200000" flipV="1">
            <a:off x="8872769" y="2193248"/>
            <a:ext cx="1651245" cy="886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8BBA6297-C575-4D73-9F70-0C092B4DB1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37595" y="1986378"/>
            <a:ext cx="1793288" cy="1158538"/>
          </a:xfrm>
          <a:prstGeom prst="bentConnector3">
            <a:avLst>
              <a:gd name="adj1" fmla="val 100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04CAE75-C62B-46A2-935E-3A57945F765A}"/>
              </a:ext>
            </a:extLst>
          </p:cNvPr>
          <p:cNvCxnSpPr/>
          <p:nvPr/>
        </p:nvCxnSpPr>
        <p:spPr>
          <a:xfrm flipV="1">
            <a:off x="8266590" y="2170592"/>
            <a:ext cx="0" cy="1291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C64E396E-CE93-4CDD-B4DC-A72DA0C6FFB7}"/>
              </a:ext>
            </a:extLst>
          </p:cNvPr>
          <p:cNvSpPr txBox="1"/>
          <p:nvPr/>
        </p:nvSpPr>
        <p:spPr>
          <a:xfrm>
            <a:off x="7639606" y="26579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RX, TX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58F5900-1551-49AD-B770-0D7718724D37}"/>
              </a:ext>
            </a:extLst>
          </p:cNvPr>
          <p:cNvSpPr txBox="1"/>
          <p:nvPr/>
        </p:nvSpPr>
        <p:spPr>
          <a:xfrm>
            <a:off x="8551527" y="2417096"/>
            <a:ext cx="1885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 Pins </a:t>
            </a:r>
          </a:p>
          <a:p>
            <a:r>
              <a:rPr lang="de-DE" sz="1400" dirty="0"/>
              <a:t>(</a:t>
            </a:r>
            <a:r>
              <a:rPr lang="de-DE" sz="1400" dirty="0" err="1"/>
              <a:t>Warnfeld</a:t>
            </a:r>
            <a:r>
              <a:rPr lang="de-DE" sz="1400" dirty="0"/>
              <a:t>, Schutzfeld)</a:t>
            </a:r>
          </a:p>
          <a:p>
            <a:r>
              <a:rPr lang="de-DE" sz="1400" dirty="0"/>
              <a:t>Interrupt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39A035F-454B-4CB4-AB77-4484CA73A275}"/>
              </a:ext>
            </a:extLst>
          </p:cNvPr>
          <p:cNvSpPr/>
          <p:nvPr/>
        </p:nvSpPr>
        <p:spPr>
          <a:xfrm>
            <a:off x="7831584" y="344867"/>
            <a:ext cx="1540276" cy="4980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Reedkontakt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B3F0452-6133-4ED9-B564-FBC8D2EB7A0E}"/>
              </a:ext>
            </a:extLst>
          </p:cNvPr>
          <p:cNvCxnSpPr>
            <a:stCxn id="33" idx="2"/>
            <a:endCxn id="9" idx="0"/>
          </p:cNvCxnSpPr>
          <p:nvPr/>
        </p:nvCxnSpPr>
        <p:spPr>
          <a:xfrm>
            <a:off x="8601722" y="842925"/>
            <a:ext cx="0" cy="60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2E0DF228-2247-465C-8FE5-C4C643C27DF7}"/>
              </a:ext>
            </a:extLst>
          </p:cNvPr>
          <p:cNvSpPr txBox="1"/>
          <p:nvPr/>
        </p:nvSpPr>
        <p:spPr>
          <a:xfrm>
            <a:off x="8708254" y="100871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IO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22DA254-1A98-2344-BC98-2E529F0BD142}"/>
              </a:ext>
            </a:extLst>
          </p:cNvPr>
          <p:cNvSpPr/>
          <p:nvPr/>
        </p:nvSpPr>
        <p:spPr>
          <a:xfrm>
            <a:off x="6416707" y="234892"/>
            <a:ext cx="5328409" cy="458038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50AB7B7E-649B-4D77-9F7A-E4AFCCD1DB82}"/>
              </a:ext>
            </a:extLst>
          </p:cNvPr>
          <p:cNvSpPr/>
          <p:nvPr/>
        </p:nvSpPr>
        <p:spPr>
          <a:xfrm>
            <a:off x="5775294" y="1451500"/>
            <a:ext cx="1346445" cy="643632"/>
          </a:xfrm>
          <a:prstGeom prst="leftRightArrow">
            <a:avLst>
              <a:gd name="adj1" fmla="val 50000"/>
              <a:gd name="adj2" fmla="val 2931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27008B4-E9B6-234D-AB5F-0EAF572B29CA}"/>
              </a:ext>
            </a:extLst>
          </p:cNvPr>
          <p:cNvSpPr txBox="1"/>
          <p:nvPr/>
        </p:nvSpPr>
        <p:spPr>
          <a:xfrm>
            <a:off x="8194847" y="444745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Hochbahn </a:t>
            </a:r>
          </a:p>
        </p:txBody>
      </p:sp>
    </p:spTree>
    <p:extLst>
      <p:ext uri="{BB962C8B-B14F-4D97-AF65-F5344CB8AC3E}">
        <p14:creationId xmlns:p14="http://schemas.microsoft.com/office/powerpoint/2010/main" val="76479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3DB9A31A-4177-1348-A49E-40CE8E6C27E4}"/>
              </a:ext>
            </a:extLst>
          </p:cNvPr>
          <p:cNvSpPr txBox="1"/>
          <p:nvPr/>
        </p:nvSpPr>
        <p:spPr>
          <a:xfrm>
            <a:off x="916008" y="628938"/>
            <a:ext cx="271093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400" b="1">
                <a:latin typeface="Calibri" panose="020F0502020204030204" pitchFamily="34" charset="0"/>
                <a:cs typeface="Calibri" panose="020F0502020204030204" pitchFamily="34" charset="0"/>
              </a:rPr>
              <a:t>Anwendungsebene </a:t>
            </a:r>
            <a:endParaRPr lang="de-DE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09C2749-14E7-9446-850E-8693B4CAD4B3}"/>
              </a:ext>
            </a:extLst>
          </p:cNvPr>
          <p:cNvSpPr txBox="1"/>
          <p:nvPr/>
        </p:nvSpPr>
        <p:spPr>
          <a:xfrm>
            <a:off x="942743" y="4238732"/>
            <a:ext cx="248439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Steuerungsebene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0EBD6B8-583C-9B4C-A11B-1E0C139AD800}"/>
              </a:ext>
            </a:extLst>
          </p:cNvPr>
          <p:cNvSpPr txBox="1"/>
          <p:nvPr/>
        </p:nvSpPr>
        <p:spPr>
          <a:xfrm>
            <a:off x="970672" y="5658194"/>
            <a:ext cx="1513876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Calibri" panose="020F0502020204030204" pitchFamily="34" charset="0"/>
                <a:cs typeface="Calibri" panose="020F0502020204030204" pitchFamily="34" charset="0"/>
              </a:rPr>
              <a:t>Feldebene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D11DC96E-988E-1D4A-BD61-B116BD208582}"/>
              </a:ext>
            </a:extLst>
          </p:cNvPr>
          <p:cNvCxnSpPr/>
          <p:nvPr/>
        </p:nvCxnSpPr>
        <p:spPr>
          <a:xfrm>
            <a:off x="805317" y="2053407"/>
            <a:ext cx="983189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CC97E2E0-9A2D-9144-BF78-71E27CEC5051}"/>
              </a:ext>
            </a:extLst>
          </p:cNvPr>
          <p:cNvCxnSpPr/>
          <p:nvPr/>
        </p:nvCxnSpPr>
        <p:spPr>
          <a:xfrm>
            <a:off x="970672" y="5192280"/>
            <a:ext cx="983189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99DA029E-96A4-0743-BBBB-62FA943620F1}"/>
              </a:ext>
            </a:extLst>
          </p:cNvPr>
          <p:cNvSpPr txBox="1"/>
          <p:nvPr/>
        </p:nvSpPr>
        <p:spPr>
          <a:xfrm>
            <a:off x="4807081" y="292063"/>
            <a:ext cx="2226174" cy="442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Endgeräte (Handy) 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84258B6-F4E8-F640-BBA6-D5244FC14A56}"/>
              </a:ext>
            </a:extLst>
          </p:cNvPr>
          <p:cNvSpPr txBox="1"/>
          <p:nvPr/>
        </p:nvSpPr>
        <p:spPr>
          <a:xfrm>
            <a:off x="7049917" y="292063"/>
            <a:ext cx="2192906" cy="442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Endgeräte (Tablet) </a:t>
            </a:r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305B7DBA-1119-A64F-9D00-97095F0776D0}"/>
              </a:ext>
            </a:extLst>
          </p:cNvPr>
          <p:cNvCxnSpPr/>
          <p:nvPr/>
        </p:nvCxnSpPr>
        <p:spPr>
          <a:xfrm>
            <a:off x="942743" y="3261486"/>
            <a:ext cx="983189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55459A81-EE60-3441-AA10-9404244E62AC}"/>
              </a:ext>
            </a:extLst>
          </p:cNvPr>
          <p:cNvSpPr txBox="1"/>
          <p:nvPr/>
        </p:nvSpPr>
        <p:spPr>
          <a:xfrm>
            <a:off x="849640" y="2420404"/>
            <a:ext cx="321395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Calibri" panose="020F0502020204030204" pitchFamily="34" charset="0"/>
                <a:cs typeface="Calibri" panose="020F0502020204030204" pitchFamily="34" charset="0"/>
              </a:rPr>
              <a:t>Kommunikationsebene 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FE14715-27C1-0B49-BD88-1ABC3F3FD516}"/>
              </a:ext>
            </a:extLst>
          </p:cNvPr>
          <p:cNvSpPr txBox="1"/>
          <p:nvPr/>
        </p:nvSpPr>
        <p:spPr>
          <a:xfrm>
            <a:off x="5644715" y="3501912"/>
            <a:ext cx="2623857" cy="4426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Hochbahn – Controller 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20405EC-0BED-6B4D-BF8E-9131CF38D8B8}"/>
              </a:ext>
            </a:extLst>
          </p:cNvPr>
          <p:cNvSpPr txBox="1"/>
          <p:nvPr/>
        </p:nvSpPr>
        <p:spPr>
          <a:xfrm>
            <a:off x="4105124" y="4562659"/>
            <a:ext cx="1990876" cy="4426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Motorsteuerung 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C1C9D20-B15C-BA4F-A9E9-93E94FA0A7D5}"/>
              </a:ext>
            </a:extLst>
          </p:cNvPr>
          <p:cNvSpPr txBox="1"/>
          <p:nvPr/>
        </p:nvSpPr>
        <p:spPr>
          <a:xfrm>
            <a:off x="7551507" y="4534959"/>
            <a:ext cx="2525970" cy="4426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Sicherheitssteuerung  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4AFA486-7F55-3F49-9B0F-65C5797DC750}"/>
              </a:ext>
            </a:extLst>
          </p:cNvPr>
          <p:cNvSpPr txBox="1"/>
          <p:nvPr/>
        </p:nvSpPr>
        <p:spPr>
          <a:xfrm>
            <a:off x="6156404" y="5677185"/>
            <a:ext cx="1624663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Reed-Kontakt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4FD19730-D561-1F44-AF43-7B89AD252471}"/>
              </a:ext>
            </a:extLst>
          </p:cNvPr>
          <p:cNvSpPr txBox="1"/>
          <p:nvPr/>
        </p:nvSpPr>
        <p:spPr>
          <a:xfrm>
            <a:off x="4330304" y="5667689"/>
            <a:ext cx="1438638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M. - Treiber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A5739E-41C9-E34D-9446-8581721D094B}"/>
              </a:ext>
            </a:extLst>
          </p:cNvPr>
          <p:cNvSpPr txBox="1"/>
          <p:nvPr/>
        </p:nvSpPr>
        <p:spPr>
          <a:xfrm>
            <a:off x="7942848" y="5677185"/>
            <a:ext cx="2017871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Ultraschallsensor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DD163F3F-A7CC-6B4C-A2B3-3D3AA3F5A4E5}"/>
              </a:ext>
            </a:extLst>
          </p:cNvPr>
          <p:cNvSpPr txBox="1"/>
          <p:nvPr/>
        </p:nvSpPr>
        <p:spPr>
          <a:xfrm>
            <a:off x="6199287" y="1343424"/>
            <a:ext cx="1514714" cy="442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Web-Server 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156939B-1B23-F046-B547-004C292E2E2C}"/>
              </a:ext>
            </a:extLst>
          </p:cNvPr>
          <p:cNvSpPr txBox="1"/>
          <p:nvPr/>
        </p:nvSpPr>
        <p:spPr>
          <a:xfrm>
            <a:off x="6156404" y="2524508"/>
            <a:ext cx="1600479" cy="442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MQTT-Broker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015C6E28-F3FF-1F4E-A6B3-0A7563488856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6956644" y="1786098"/>
            <a:ext cx="0" cy="73841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9AAE259D-E2AD-524C-BEA8-1238AE5C3941}"/>
              </a:ext>
            </a:extLst>
          </p:cNvPr>
          <p:cNvSpPr txBox="1"/>
          <p:nvPr/>
        </p:nvSpPr>
        <p:spPr>
          <a:xfrm>
            <a:off x="6977331" y="2053407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MQTT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207F947-E84C-794F-B8B1-1DE8E12918DD}"/>
              </a:ext>
            </a:extLst>
          </p:cNvPr>
          <p:cNvCxnSpPr>
            <a:cxnSpLocks/>
            <a:stCxn id="66" idx="2"/>
            <a:endCxn id="58" idx="0"/>
          </p:cNvCxnSpPr>
          <p:nvPr/>
        </p:nvCxnSpPr>
        <p:spPr>
          <a:xfrm>
            <a:off x="6956644" y="2967182"/>
            <a:ext cx="0" cy="53473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7B14710A-1551-D941-872C-0B71F72AC1B1}"/>
              </a:ext>
            </a:extLst>
          </p:cNvPr>
          <p:cNvSpPr txBox="1"/>
          <p:nvPr/>
        </p:nvSpPr>
        <p:spPr>
          <a:xfrm>
            <a:off x="7049917" y="3041117"/>
            <a:ext cx="7595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i="1" dirty="0"/>
              <a:t>MQTT</a:t>
            </a:r>
          </a:p>
        </p:txBody>
      </p:sp>
      <p:cxnSp>
        <p:nvCxnSpPr>
          <p:cNvPr id="77" name="Gewinkelte Verbindung 76">
            <a:extLst>
              <a:ext uri="{FF2B5EF4-FFF2-40B4-BE49-F238E27FC236}">
                <a16:creationId xmlns:a16="http://schemas.microsoft.com/office/drawing/2014/main" id="{46DABADF-3B32-4942-AC38-9F7A050CB16D}"/>
              </a:ext>
            </a:extLst>
          </p:cNvPr>
          <p:cNvCxnSpPr>
            <a:cxnSpLocks/>
            <a:stCxn id="54" idx="2"/>
            <a:endCxn id="65" idx="0"/>
          </p:cNvCxnSpPr>
          <p:nvPr/>
        </p:nvCxnSpPr>
        <p:spPr>
          <a:xfrm rot="16200000" flipH="1">
            <a:off x="6134063" y="520842"/>
            <a:ext cx="608687" cy="1036476"/>
          </a:xfrm>
          <a:prstGeom prst="bent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78">
            <a:extLst>
              <a:ext uri="{FF2B5EF4-FFF2-40B4-BE49-F238E27FC236}">
                <a16:creationId xmlns:a16="http://schemas.microsoft.com/office/drawing/2014/main" id="{951164B7-08E2-294F-953B-1FC12575F7E2}"/>
              </a:ext>
            </a:extLst>
          </p:cNvPr>
          <p:cNvCxnSpPr>
            <a:cxnSpLocks/>
            <a:stCxn id="55" idx="2"/>
            <a:endCxn id="65" idx="0"/>
          </p:cNvCxnSpPr>
          <p:nvPr/>
        </p:nvCxnSpPr>
        <p:spPr>
          <a:xfrm rot="5400000">
            <a:off x="7247164" y="444217"/>
            <a:ext cx="608687" cy="11897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C788971-FBFA-2245-88FE-15C845407E0F}"/>
              </a:ext>
            </a:extLst>
          </p:cNvPr>
          <p:cNvSpPr txBox="1"/>
          <p:nvPr/>
        </p:nvSpPr>
        <p:spPr>
          <a:xfrm>
            <a:off x="6660201" y="686949"/>
            <a:ext cx="67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HTTP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FECBED2F-B16D-944A-8AEB-A0AC613E2BBA}"/>
              </a:ext>
            </a:extLst>
          </p:cNvPr>
          <p:cNvSpPr txBox="1"/>
          <p:nvPr/>
        </p:nvSpPr>
        <p:spPr>
          <a:xfrm>
            <a:off x="4883710" y="4072820"/>
            <a:ext cx="7218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i="1" dirty="0" err="1"/>
              <a:t>Rx</a:t>
            </a:r>
            <a:r>
              <a:rPr lang="de-DE" i="1" dirty="0"/>
              <a:t>, </a:t>
            </a:r>
            <a:r>
              <a:rPr lang="de-DE" i="1" dirty="0" err="1"/>
              <a:t>Tx</a:t>
            </a:r>
            <a:endParaRPr lang="de-DE" i="1" dirty="0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1737112-3268-CF48-80C6-7B07F85029F2}"/>
              </a:ext>
            </a:extLst>
          </p:cNvPr>
          <p:cNvCxnSpPr>
            <a:cxnSpLocks/>
          </p:cNvCxnSpPr>
          <p:nvPr/>
        </p:nvCxnSpPr>
        <p:spPr>
          <a:xfrm>
            <a:off x="5785926" y="3983326"/>
            <a:ext cx="0" cy="59088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1336AEE-D6E8-DA4D-8F9E-A0169FBF0029}"/>
              </a:ext>
            </a:extLst>
          </p:cNvPr>
          <p:cNvCxnSpPr>
            <a:cxnSpLocks/>
          </p:cNvCxnSpPr>
          <p:nvPr/>
        </p:nvCxnSpPr>
        <p:spPr>
          <a:xfrm>
            <a:off x="7883770" y="3950564"/>
            <a:ext cx="0" cy="59088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78AF1480-2108-8245-BC2A-91AC49F15B17}"/>
              </a:ext>
            </a:extLst>
          </p:cNvPr>
          <p:cNvSpPr txBox="1"/>
          <p:nvPr/>
        </p:nvSpPr>
        <p:spPr>
          <a:xfrm>
            <a:off x="8092822" y="4073197"/>
            <a:ext cx="13756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i="1" dirty="0"/>
              <a:t>Interrupt-I/O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55F4DBD-B089-7543-A6E9-99FA902563DD}"/>
              </a:ext>
            </a:extLst>
          </p:cNvPr>
          <p:cNvCxnSpPr>
            <a:cxnSpLocks/>
            <a:stCxn id="58" idx="2"/>
            <a:endCxn id="61" idx="0"/>
          </p:cNvCxnSpPr>
          <p:nvPr/>
        </p:nvCxnSpPr>
        <p:spPr>
          <a:xfrm>
            <a:off x="6956644" y="3944586"/>
            <a:ext cx="12092" cy="17325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5E47742C-E776-9845-A945-925AB1A095A3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814492" y="4977633"/>
            <a:ext cx="0" cy="69955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89E028C2-A945-1C44-A4A9-0F4F90833B9F}"/>
              </a:ext>
            </a:extLst>
          </p:cNvPr>
          <p:cNvCxnSpPr>
            <a:cxnSpLocks/>
          </p:cNvCxnSpPr>
          <p:nvPr/>
        </p:nvCxnSpPr>
        <p:spPr>
          <a:xfrm>
            <a:off x="5100561" y="4977633"/>
            <a:ext cx="0" cy="68056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C6238B78-296C-8648-84DF-194A1BD70301}"/>
              </a:ext>
            </a:extLst>
          </p:cNvPr>
          <p:cNvSpPr txBox="1"/>
          <p:nvPr/>
        </p:nvSpPr>
        <p:spPr>
          <a:xfrm>
            <a:off x="3420759" y="5133247"/>
            <a:ext cx="1499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i="1" dirty="0"/>
              <a:t>Taktgenerator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39FDAB15-CBC8-8F4C-B8FE-DB0E51BBBCCE}"/>
              </a:ext>
            </a:extLst>
          </p:cNvPr>
          <p:cNvSpPr txBox="1"/>
          <p:nvPr/>
        </p:nvSpPr>
        <p:spPr>
          <a:xfrm>
            <a:off x="6423847" y="4571532"/>
            <a:ext cx="4828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i="1" dirty="0"/>
              <a:t>I/O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F250B08A-16BC-A248-8529-639012E0A818}"/>
              </a:ext>
            </a:extLst>
          </p:cNvPr>
          <p:cNvSpPr txBox="1"/>
          <p:nvPr/>
        </p:nvSpPr>
        <p:spPr>
          <a:xfrm>
            <a:off x="8945703" y="5093205"/>
            <a:ext cx="4828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i="1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45236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Breitbild</PresentationFormat>
  <Paragraphs>42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angene</dc:creator>
  <cp:lastModifiedBy>Jan Bantle</cp:lastModifiedBy>
  <cp:revision>3</cp:revision>
  <dcterms:created xsi:type="dcterms:W3CDTF">2021-11-15T08:40:07Z</dcterms:created>
  <dcterms:modified xsi:type="dcterms:W3CDTF">2021-11-22T07:49:34Z</dcterms:modified>
</cp:coreProperties>
</file>