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4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>
        <p:scale>
          <a:sx n="140" d="100"/>
          <a:sy n="140" d="100"/>
        </p:scale>
        <p:origin x="14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8E895-1A4F-AB40-AB8D-5B134DED6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954FBD-7D4D-C34C-82F0-47A7D55D5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78C657-6DA5-4641-9784-6760EBC5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87CC-964D-5145-A933-4D857E3966E8}" type="datetimeFigureOut">
              <a:rPr lang="de-DE" smtClean="0"/>
              <a:t>22.11.21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F3BBC0-FBC9-D14B-A04F-4DE1D2CD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89D501-7B36-4549-BFCC-19A02B30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BF5-64D2-AD43-B40B-1F829F3AFE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6F6EE-4AD2-6142-9205-95DFE61F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7869F8-1EF6-9541-9EF2-DAB0D31D3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96654C-BD93-2E40-A2E1-927EC4C5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87CC-964D-5145-A933-4D857E3966E8}" type="datetimeFigureOut">
              <a:rPr lang="de-DE" smtClean="0"/>
              <a:t>22.11.21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26A2D8-48D7-EC47-9F4B-59029FD0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CA1F7C-EB47-6744-AF50-F764B20D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BF5-64D2-AD43-B40B-1F829F3AFE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59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7706A3A-7D9A-184A-AA21-F0479C449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84A538-FC3B-7A40-8F79-8F4369DA5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A441A7-F9B4-1D4E-980B-E7B65621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87CC-964D-5145-A933-4D857E3966E8}" type="datetimeFigureOut">
              <a:rPr lang="de-DE" smtClean="0"/>
              <a:t>22.11.21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672650-B4BA-5D43-9FD7-82C6B788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30D7F6-2C60-D549-AB5F-44880E17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BF5-64D2-AD43-B40B-1F829F3AFE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0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CB441-98B8-9540-A9B0-3AEC4FEC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49ADDF-AD29-C745-AA25-C810EF49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0EFF77-9F93-A94C-B860-AA1438B5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87CC-964D-5145-A933-4D857E3966E8}" type="datetimeFigureOut">
              <a:rPr lang="de-DE" smtClean="0"/>
              <a:t>22.11.21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3733FF-32D7-7C42-8159-894A4288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97E14E-DF23-8440-955E-F6B56177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BF5-64D2-AD43-B40B-1F829F3AFE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2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8126C-F652-7C4F-AC30-1DB3042F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FE7A1D-CCDC-3D48-BC8E-D65DE27B1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08EC71-71A0-D047-A594-5C131747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87CC-964D-5145-A933-4D857E3966E8}" type="datetimeFigureOut">
              <a:rPr lang="de-DE" smtClean="0"/>
              <a:t>22.11.21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DAEFEE-2263-F448-B8D9-D9873EE3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6B1840-8131-7C46-8E79-53B7C3DE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BF5-64D2-AD43-B40B-1F829F3AFE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59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BE4938-6261-2C47-8920-AFFC5631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0F5B74-6CCC-3748-A304-A8A5295C9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AB34DB-EA69-2445-B9A2-CF492C6EC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5AF52B-60FC-9E47-97C7-9A997322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87CC-964D-5145-A933-4D857E3966E8}" type="datetimeFigureOut">
              <a:rPr lang="de-DE" smtClean="0"/>
              <a:t>22.11.21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AF3E25-E5E1-A04F-949E-4A68CDD3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415CBF-6917-5644-BE1D-BA36E4C1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BF5-64D2-AD43-B40B-1F829F3AFE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1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91EAD-6D48-C446-B953-F1EDF5C7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FF1CF0-74EE-5749-BDBA-F4CB852BE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BB3358-EC3B-5145-A8B3-280F34C22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CF2DC8-621D-F641-8ACF-D676C679D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B2322A8-7D4A-4E45-B508-AA5496E7D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1AC8A9-86D4-B542-BC5D-9CEAFA94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87CC-964D-5145-A933-4D857E3966E8}" type="datetimeFigureOut">
              <a:rPr lang="de-DE" smtClean="0"/>
              <a:t>22.11.21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4B96D1-1ACE-C349-A493-110C769A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71DCA9-38D5-E64F-A36A-66A7B239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BF5-64D2-AD43-B40B-1F829F3AFE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85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B8B4A-F7AB-7E4D-953D-AFEFC1BA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CC5C3F-756A-8D40-8C90-97B4A488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87CC-964D-5145-A933-4D857E3966E8}" type="datetimeFigureOut">
              <a:rPr lang="de-DE" smtClean="0"/>
              <a:t>22.11.21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15BE6A-2279-A046-BFDF-1161D4FE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B7F059-F857-7E43-B2AA-319A371C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BF5-64D2-AD43-B40B-1F829F3AFE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1C84DD-FC28-9648-A3B1-66E7C007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87CC-964D-5145-A933-4D857E3966E8}" type="datetimeFigureOut">
              <a:rPr lang="de-DE" smtClean="0"/>
              <a:t>22.11.21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06D178-5251-3447-8554-DEE64C76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E05E2C-7120-7748-95C5-A7357987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BF5-64D2-AD43-B40B-1F829F3AFE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92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0B807-7CA3-FC48-8FD1-40E95FE3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D433BF-9D2B-5E41-BA17-29E558BD8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0515A6-57A4-B64B-91A1-3811DD81C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E69D71-A8D3-F944-BB5B-95A3571E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87CC-964D-5145-A933-4D857E3966E8}" type="datetimeFigureOut">
              <a:rPr lang="de-DE" smtClean="0"/>
              <a:t>22.11.21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C19B0C-E52A-AD4C-B2BD-4AC403F2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860F0A-D7FE-134F-8343-6096AE86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BF5-64D2-AD43-B40B-1F829F3AFE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68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6E9629-D94E-8141-ACEB-E022905C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0F8BC5-7291-824D-9235-BB0A561AD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F16B0D-E3DC-CE49-BD5E-E07292F97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4A2785-A45D-0D44-8933-270921DD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87CC-964D-5145-A933-4D857E3966E8}" type="datetimeFigureOut">
              <a:rPr lang="de-DE" smtClean="0"/>
              <a:t>22.11.21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784A41-EEDB-D645-AF80-BFA7CD01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9251B1-1F29-944D-91E2-AB8B6802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BF5-64D2-AD43-B40B-1F829F3AFE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89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3FF930F-0582-C645-9C5F-A8D301C8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E63C1D-B6EB-414C-9376-CBD867819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B89593-91A4-E94F-92B6-86054087E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F87CC-964D-5145-A933-4D857E3966E8}" type="datetimeFigureOut">
              <a:rPr lang="de-DE" smtClean="0"/>
              <a:t>22.11.21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EF7457-55E6-984C-83BF-C95E5D6C0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0F549A-98A5-F84F-AA44-CE6DDA7AB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3BBF5-64D2-AD43-B40B-1F829F3AFE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53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reieck 27">
            <a:extLst>
              <a:ext uri="{FF2B5EF4-FFF2-40B4-BE49-F238E27FC236}">
                <a16:creationId xmlns:a16="http://schemas.microsoft.com/office/drawing/2014/main" id="{534E0E94-1328-CC44-BC60-8BE948E13D69}"/>
              </a:ext>
            </a:extLst>
          </p:cNvPr>
          <p:cNvSpPr/>
          <p:nvPr/>
        </p:nvSpPr>
        <p:spPr>
          <a:xfrm rot="16200000">
            <a:off x="10061621" y="2045554"/>
            <a:ext cx="1348359" cy="241363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A2D5C34F-2F1F-0A44-8CF2-3C993F42B1B3}"/>
              </a:ext>
            </a:extLst>
          </p:cNvPr>
          <p:cNvSpPr/>
          <p:nvPr/>
        </p:nvSpPr>
        <p:spPr>
          <a:xfrm>
            <a:off x="2671801" y="1268452"/>
            <a:ext cx="6800295" cy="42435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C7CAC43A-BCF7-AC4D-9A49-0A8407126B9C}"/>
              </a:ext>
            </a:extLst>
          </p:cNvPr>
          <p:cNvGrpSpPr/>
          <p:nvPr/>
        </p:nvGrpSpPr>
        <p:grpSpPr>
          <a:xfrm rot="10809131">
            <a:off x="2370728" y="2849138"/>
            <a:ext cx="346229" cy="816746"/>
            <a:chOff x="9149918" y="1464815"/>
            <a:chExt cx="346229" cy="81674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C4952E2-4BB1-8D40-8A63-CE11D8A754BF}"/>
                </a:ext>
              </a:extLst>
            </p:cNvPr>
            <p:cNvSpPr/>
            <p:nvPr/>
          </p:nvSpPr>
          <p:spPr>
            <a:xfrm>
              <a:off x="9220940" y="1536577"/>
              <a:ext cx="275207" cy="2034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70471E62-DD5A-8140-82D7-32E7F2007AE5}"/>
                </a:ext>
              </a:extLst>
            </p:cNvPr>
            <p:cNvSpPr/>
            <p:nvPr/>
          </p:nvSpPr>
          <p:spPr>
            <a:xfrm>
              <a:off x="9220940" y="1998956"/>
              <a:ext cx="275207" cy="2034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0EB67E5-E6EC-AC45-A45C-4F6637A44A88}"/>
                </a:ext>
              </a:extLst>
            </p:cNvPr>
            <p:cNvSpPr/>
            <p:nvPr/>
          </p:nvSpPr>
          <p:spPr>
            <a:xfrm>
              <a:off x="9149918" y="1464815"/>
              <a:ext cx="71022" cy="8167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0E53C83A-F85E-0E46-9666-FE698DEDAD7F}"/>
              </a:ext>
            </a:extLst>
          </p:cNvPr>
          <p:cNvCxnSpPr>
            <a:cxnSpLocks/>
            <a:stCxn id="122" idx="1"/>
            <a:endCxn id="20" idx="1"/>
          </p:cNvCxnSpPr>
          <p:nvPr/>
        </p:nvCxnSpPr>
        <p:spPr>
          <a:xfrm flipH="1">
            <a:off x="2716957" y="2987857"/>
            <a:ext cx="1532956" cy="2701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AA224AD1-C5AF-3748-87C5-37F4C4E19EB8}"/>
              </a:ext>
            </a:extLst>
          </p:cNvPr>
          <p:cNvSpPr txBox="1"/>
          <p:nvPr/>
        </p:nvSpPr>
        <p:spPr>
          <a:xfrm>
            <a:off x="4249913" y="2803191"/>
            <a:ext cx="11112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HC-SCR04</a:t>
            </a: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B144358B-C7EF-DB42-AD68-E9D4501D569B}"/>
              </a:ext>
            </a:extLst>
          </p:cNvPr>
          <p:cNvGrpSpPr/>
          <p:nvPr/>
        </p:nvGrpSpPr>
        <p:grpSpPr>
          <a:xfrm>
            <a:off x="9420178" y="2590192"/>
            <a:ext cx="2610440" cy="1332703"/>
            <a:chOff x="9412618" y="2547074"/>
            <a:chExt cx="2610440" cy="1332703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03FDC911-5556-4C4E-B458-A8345746E009}"/>
                </a:ext>
              </a:extLst>
            </p:cNvPr>
            <p:cNvGrpSpPr/>
            <p:nvPr/>
          </p:nvGrpSpPr>
          <p:grpSpPr>
            <a:xfrm rot="18193">
              <a:off x="9432245" y="2807113"/>
              <a:ext cx="346229" cy="816746"/>
              <a:chOff x="9149918" y="1464815"/>
              <a:chExt cx="346229" cy="816746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F86669E5-05EF-5E4A-BC3C-49317129154E}"/>
                  </a:ext>
                </a:extLst>
              </p:cNvPr>
              <p:cNvSpPr/>
              <p:nvPr/>
            </p:nvSpPr>
            <p:spPr>
              <a:xfrm>
                <a:off x="9220940" y="1536577"/>
                <a:ext cx="275207" cy="20344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A16B6867-A4C9-4F45-BC32-E40383F7EB41}"/>
                  </a:ext>
                </a:extLst>
              </p:cNvPr>
              <p:cNvSpPr/>
              <p:nvPr/>
            </p:nvSpPr>
            <p:spPr>
              <a:xfrm>
                <a:off x="9220940" y="1998956"/>
                <a:ext cx="275207" cy="20344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A00EE079-D32E-A446-A96D-305888548C84}"/>
                  </a:ext>
                </a:extLst>
              </p:cNvPr>
              <p:cNvSpPr/>
              <p:nvPr/>
            </p:nvSpPr>
            <p:spPr>
              <a:xfrm>
                <a:off x="9149918" y="1464815"/>
                <a:ext cx="71022" cy="8167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3" name="Gruppieren 142">
              <a:extLst>
                <a:ext uri="{FF2B5EF4-FFF2-40B4-BE49-F238E27FC236}">
                  <a16:creationId xmlns:a16="http://schemas.microsoft.com/office/drawing/2014/main" id="{AB0BF2FD-77D9-5642-9EE7-E1288140F7E7}"/>
                </a:ext>
              </a:extLst>
            </p:cNvPr>
            <p:cNvGrpSpPr/>
            <p:nvPr/>
          </p:nvGrpSpPr>
          <p:grpSpPr>
            <a:xfrm rot="931739">
              <a:off x="9412618" y="2547074"/>
              <a:ext cx="2610440" cy="1332703"/>
              <a:chOff x="7638466" y="486522"/>
              <a:chExt cx="2610440" cy="1332703"/>
            </a:xfrm>
          </p:grpSpPr>
          <p:sp>
            <p:nvSpPr>
              <p:cNvPr id="137" name="Bogen 136">
                <a:extLst>
                  <a:ext uri="{FF2B5EF4-FFF2-40B4-BE49-F238E27FC236}">
                    <a16:creationId xmlns:a16="http://schemas.microsoft.com/office/drawing/2014/main" id="{A19A7EBC-5B87-184E-A464-298FFC55CD20}"/>
                  </a:ext>
                </a:extLst>
              </p:cNvPr>
              <p:cNvSpPr/>
              <p:nvPr/>
            </p:nvSpPr>
            <p:spPr>
              <a:xfrm rot="975139">
                <a:off x="8084909" y="974190"/>
                <a:ext cx="765816" cy="783915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9" name="Gerade Verbindung 128">
                <a:extLst>
                  <a:ext uri="{FF2B5EF4-FFF2-40B4-BE49-F238E27FC236}">
                    <a16:creationId xmlns:a16="http://schemas.microsoft.com/office/drawing/2014/main" id="{4C3F1771-5744-2749-9E7C-8C65458493A1}"/>
                  </a:ext>
                </a:extLst>
              </p:cNvPr>
              <p:cNvCxnSpPr>
                <a:cxnSpLocks/>
                <a:stCxn id="7" idx="3"/>
                <a:endCxn id="28" idx="4"/>
              </p:cNvCxnSpPr>
              <p:nvPr/>
            </p:nvCxnSpPr>
            <p:spPr>
              <a:xfrm rot="20668261" flipV="1">
                <a:off x="7638466" y="486522"/>
                <a:ext cx="2431791" cy="6798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 Verbindung 129">
                <a:extLst>
                  <a:ext uri="{FF2B5EF4-FFF2-40B4-BE49-F238E27FC236}">
                    <a16:creationId xmlns:a16="http://schemas.microsoft.com/office/drawing/2014/main" id="{9C42D607-804F-524C-835F-D1353ED2821B}"/>
                  </a:ext>
                </a:extLst>
              </p:cNvPr>
              <p:cNvCxnSpPr>
                <a:cxnSpLocks/>
              </p:cNvCxnSpPr>
              <p:nvPr/>
            </p:nvCxnSpPr>
            <p:spPr>
              <a:xfrm rot="20668261">
                <a:off x="7753300" y="1128258"/>
                <a:ext cx="2495606" cy="690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87B06C13-72A0-4547-8E92-7A5BD11B5DB8}"/>
                  </a:ext>
                </a:extLst>
              </p:cNvPr>
              <p:cNvSpPr txBox="1"/>
              <p:nvPr/>
            </p:nvSpPr>
            <p:spPr>
              <a:xfrm>
                <a:off x="8270649" y="1098709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30°</a:t>
                </a:r>
              </a:p>
            </p:txBody>
          </p:sp>
        </p:grpSp>
      </p:grpSp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67A7743C-7A09-D74A-BB23-0B2C3A3CBD96}"/>
              </a:ext>
            </a:extLst>
          </p:cNvPr>
          <p:cNvCxnSpPr>
            <a:cxnSpLocks/>
          </p:cNvCxnSpPr>
          <p:nvPr/>
        </p:nvCxnSpPr>
        <p:spPr>
          <a:xfrm rot="11455092" flipV="1">
            <a:off x="553618" y="3026732"/>
            <a:ext cx="2140370" cy="6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feld 149">
            <a:extLst>
              <a:ext uri="{FF2B5EF4-FFF2-40B4-BE49-F238E27FC236}">
                <a16:creationId xmlns:a16="http://schemas.microsoft.com/office/drawing/2014/main" id="{C7DBEAF1-A126-DB41-80AA-FD8A23532710}"/>
              </a:ext>
            </a:extLst>
          </p:cNvPr>
          <p:cNvSpPr txBox="1"/>
          <p:nvPr/>
        </p:nvSpPr>
        <p:spPr>
          <a:xfrm>
            <a:off x="1592155" y="307895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30°</a:t>
            </a:r>
          </a:p>
        </p:txBody>
      </p:sp>
      <p:sp>
        <p:nvSpPr>
          <p:cNvPr id="3" name="Dreieck 2">
            <a:extLst>
              <a:ext uri="{FF2B5EF4-FFF2-40B4-BE49-F238E27FC236}">
                <a16:creationId xmlns:a16="http://schemas.microsoft.com/office/drawing/2014/main" id="{00E1313D-3E2C-F145-B936-7CE06441DAB9}"/>
              </a:ext>
            </a:extLst>
          </p:cNvPr>
          <p:cNvSpPr/>
          <p:nvPr/>
        </p:nvSpPr>
        <p:spPr>
          <a:xfrm rot="16200000">
            <a:off x="9829141" y="2513274"/>
            <a:ext cx="804334" cy="1476422"/>
          </a:xfrm>
          <a:prstGeom prst="triangle">
            <a:avLst/>
          </a:prstGeom>
          <a:solidFill>
            <a:srgbClr val="FF74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BDFEC30B-AC1A-344C-ABE0-6C8725C28BF9}"/>
              </a:ext>
            </a:extLst>
          </p:cNvPr>
          <p:cNvCxnSpPr/>
          <p:nvPr/>
        </p:nvCxnSpPr>
        <p:spPr>
          <a:xfrm>
            <a:off x="10968024" y="4149099"/>
            <a:ext cx="0" cy="2932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D6652CD4-21C0-5145-B77F-24C85730C4F6}"/>
              </a:ext>
            </a:extLst>
          </p:cNvPr>
          <p:cNvCxnSpPr/>
          <p:nvPr/>
        </p:nvCxnSpPr>
        <p:spPr>
          <a:xfrm>
            <a:off x="11941122" y="4149099"/>
            <a:ext cx="0" cy="2932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3C234BD7-FB5B-CF45-B9CF-E50A11DB5B2F}"/>
              </a:ext>
            </a:extLst>
          </p:cNvPr>
          <p:cNvCxnSpPr/>
          <p:nvPr/>
        </p:nvCxnSpPr>
        <p:spPr>
          <a:xfrm>
            <a:off x="9552342" y="4066568"/>
            <a:ext cx="0" cy="2932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A52B553-2994-504D-A5B3-F95538D07A11}"/>
              </a:ext>
            </a:extLst>
          </p:cNvPr>
          <p:cNvCxnSpPr>
            <a:cxnSpLocks/>
          </p:cNvCxnSpPr>
          <p:nvPr/>
        </p:nvCxnSpPr>
        <p:spPr>
          <a:xfrm>
            <a:off x="9528981" y="4242010"/>
            <a:ext cx="143829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A6E67E-2A62-1D42-9173-655DC79F8A6A}"/>
              </a:ext>
            </a:extLst>
          </p:cNvPr>
          <p:cNvCxnSpPr>
            <a:cxnSpLocks/>
          </p:cNvCxnSpPr>
          <p:nvPr/>
        </p:nvCxnSpPr>
        <p:spPr>
          <a:xfrm>
            <a:off x="10968024" y="4242010"/>
            <a:ext cx="97309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ogen 45">
            <a:extLst>
              <a:ext uri="{FF2B5EF4-FFF2-40B4-BE49-F238E27FC236}">
                <a16:creationId xmlns:a16="http://schemas.microsoft.com/office/drawing/2014/main" id="{C3794258-D7FB-634B-9002-F655BB43C272}"/>
              </a:ext>
            </a:extLst>
          </p:cNvPr>
          <p:cNvSpPr/>
          <p:nvPr/>
        </p:nvSpPr>
        <p:spPr>
          <a:xfrm rot="13054281" flipH="1" flipV="1">
            <a:off x="9782815" y="3035464"/>
            <a:ext cx="502854" cy="518668"/>
          </a:xfrm>
          <a:prstGeom prst="arc">
            <a:avLst/>
          </a:prstGeom>
          <a:solidFill>
            <a:srgbClr val="FF747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95E88D9-2B83-FB4D-9BE6-DC31C2E9D3A0}"/>
              </a:ext>
            </a:extLst>
          </p:cNvPr>
          <p:cNvSpPr txBox="1"/>
          <p:nvPr/>
        </p:nvSpPr>
        <p:spPr>
          <a:xfrm>
            <a:off x="9808815" y="308139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30°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5B7734F-A5FB-6347-A270-4035E068ED07}"/>
              </a:ext>
            </a:extLst>
          </p:cNvPr>
          <p:cNvSpPr txBox="1"/>
          <p:nvPr/>
        </p:nvSpPr>
        <p:spPr>
          <a:xfrm>
            <a:off x="9634946" y="392413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0,02-0,7m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0A8E6EE1-583A-CA4F-BD9B-21BBC896E308}"/>
              </a:ext>
            </a:extLst>
          </p:cNvPr>
          <p:cNvSpPr txBox="1"/>
          <p:nvPr/>
        </p:nvSpPr>
        <p:spPr>
          <a:xfrm>
            <a:off x="10927656" y="390478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0,7m-1,5</a:t>
            </a:r>
          </a:p>
        </p:txBody>
      </p:sp>
      <p:sp>
        <p:nvSpPr>
          <p:cNvPr id="52" name="Dreieck 51">
            <a:extLst>
              <a:ext uri="{FF2B5EF4-FFF2-40B4-BE49-F238E27FC236}">
                <a16:creationId xmlns:a16="http://schemas.microsoft.com/office/drawing/2014/main" id="{5FF77A9C-E8B4-3943-8C24-CC98A8D22020}"/>
              </a:ext>
            </a:extLst>
          </p:cNvPr>
          <p:cNvSpPr/>
          <p:nvPr/>
        </p:nvSpPr>
        <p:spPr>
          <a:xfrm rot="16200000" flipV="1">
            <a:off x="758067" y="2013142"/>
            <a:ext cx="1348359" cy="244802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Dreieck 52">
            <a:extLst>
              <a:ext uri="{FF2B5EF4-FFF2-40B4-BE49-F238E27FC236}">
                <a16:creationId xmlns:a16="http://schemas.microsoft.com/office/drawing/2014/main" id="{3EC98D5A-E048-E448-B820-F84F01F6EB68}"/>
              </a:ext>
            </a:extLst>
          </p:cNvPr>
          <p:cNvSpPr/>
          <p:nvPr/>
        </p:nvSpPr>
        <p:spPr>
          <a:xfrm rot="16200000" flipV="1">
            <a:off x="1495957" y="2514016"/>
            <a:ext cx="804334" cy="1444503"/>
          </a:xfrm>
          <a:prstGeom prst="triangle">
            <a:avLst/>
          </a:prstGeom>
          <a:solidFill>
            <a:srgbClr val="FF74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Bogen 55">
            <a:extLst>
              <a:ext uri="{FF2B5EF4-FFF2-40B4-BE49-F238E27FC236}">
                <a16:creationId xmlns:a16="http://schemas.microsoft.com/office/drawing/2014/main" id="{F1A255F2-84F5-D540-BEBD-262AC159FC12}"/>
              </a:ext>
            </a:extLst>
          </p:cNvPr>
          <p:cNvSpPr/>
          <p:nvPr/>
        </p:nvSpPr>
        <p:spPr>
          <a:xfrm rot="7342801" flipV="1">
            <a:off x="1742821" y="2913189"/>
            <a:ext cx="537506" cy="518668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4A05CC4F-47EA-C945-BEB0-6FBC8386DBD2}"/>
              </a:ext>
            </a:extLst>
          </p:cNvPr>
          <p:cNvSpPr txBox="1"/>
          <p:nvPr/>
        </p:nvSpPr>
        <p:spPr>
          <a:xfrm>
            <a:off x="1765993" y="302992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30°</a:t>
            </a:r>
          </a:p>
        </p:txBody>
      </p:sp>
    </p:spTree>
    <p:extLst>
      <p:ext uri="{BB962C8B-B14F-4D97-AF65-F5344CB8AC3E}">
        <p14:creationId xmlns:p14="http://schemas.microsoft.com/office/powerpoint/2010/main" val="149070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45F815F-8EA4-414F-A3F9-0079A9D13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285" y="2305685"/>
            <a:ext cx="3313430" cy="224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1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Breitbild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Bantle</dc:creator>
  <cp:lastModifiedBy>Jan Bantle</cp:lastModifiedBy>
  <cp:revision>3</cp:revision>
  <dcterms:created xsi:type="dcterms:W3CDTF">2021-11-14T12:23:19Z</dcterms:created>
  <dcterms:modified xsi:type="dcterms:W3CDTF">2021-11-22T09:32:52Z</dcterms:modified>
</cp:coreProperties>
</file>