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CF7-2674-BE45-973C-321248F6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BEFD4E-867F-B94D-8F82-6ED695346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98AB7-4FEA-EC4A-BF77-EAEEC178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12C1B-696F-C449-BDBC-C4A32EC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88B53-B1B9-0D45-8537-24419D51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46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BF4E8-466A-9F41-968F-83F025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B02380-2F49-E844-BD79-EB65A84B3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CAB20-04C8-FF42-9D65-223F80B2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C1025-9FB6-384E-80DC-4BA0A75B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038A1-BFF6-A748-AC40-FD82F0D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7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AE84D2-F0B2-C249-958E-FF3F68665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A83B46-005F-4F48-8E78-DDE989DB8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C0262-1AE0-1941-9602-68F8B1F8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2690B-A926-FF4C-8540-53F2DFA4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E58992-14FB-AE4A-82B2-C186D407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0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3665A-2235-534B-B189-F94F249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0DB16-4860-4E48-957E-A2FD6A30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85895-118E-0643-806A-D07C77BE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9A95D-5B4D-894E-9091-5560777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4D065-CE54-2744-9E97-98545176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33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4D58-C634-304B-BA1B-345B077D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E5F0B-774D-6248-9734-FB7B0F84F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DBEC0C-9EB4-324C-94EB-4C47E0C0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AA87E-42F1-2245-9ACC-512AB414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694B8-BA20-EC42-9B58-5763D43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8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8CBB0-5E2C-B240-8100-0D58CA85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042F4-0AAD-5644-88D4-44F158F2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03870-279E-F34B-BA6F-F91837273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37334F-57EC-034E-B5D5-D61B1905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B1C2E-C683-8049-8CD5-0CDFD74B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806B3-AA9F-FE41-B406-51478C82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586D5-DCB0-8B41-8FB6-0323DA53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DC9D5C-8861-2A4E-B2E1-9524223C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9D421-CEDE-FF4F-935E-B9CA8B5B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34EA65-48A1-A543-9BF1-6BF08C3CC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C0A513-A1D3-3147-B035-0D33ED77F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881041-BB1F-3049-BFD0-B7A02D55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8C244E-B57D-9C4E-AD22-814B5D4A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51293F-B416-EC4C-AF43-2A778257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71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E3765-964D-E94A-BEA0-9C351F2C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9E452A-B43A-FF42-A655-00450A57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E24292-9FFF-EA41-9492-644AE58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62E3D1-4D81-CF47-878E-0C6EB474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2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1A7332-3267-B34D-A7CD-A4D21B61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205C9E-31A3-C04B-890A-F8F0A13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931C2-474D-3E47-AEC8-0FE974F0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FD79C-0742-7E4A-802C-EA65572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DEF23-4883-E049-9842-C0147527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07E19D-6631-2346-92E7-F1A8E896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3622FB-5ADB-C14D-9B6D-818E4C57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E05FC2-3DEB-CC40-A559-E9A607C1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728F84-FCC5-B840-9298-5AFC4EA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01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7D499-E718-C343-A0C6-6FE5E028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3926A-7E2B-A04B-AA59-3C9F7941F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C245-2AFF-F347-A34F-981F5939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8EAE6-EFE0-F34B-BC93-FE03525F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906DA8-2CBA-9E4C-B08C-06008E2D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07BCD4-F19F-D343-A360-16D75C0E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3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56F812-A0C9-0F47-8B44-09F84A10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CA83B-8B3B-9D4B-AADF-18A5BE58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79D7E-5A0E-0240-B830-FE34D705E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B9F2-2EC9-AA45-B2EB-622D26A93FE2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2D11C-7B0D-6143-A40E-645897AC5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97459-7543-5147-9A7D-69B72975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F54E-7718-1745-BAF4-23CC1183B2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8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1425EE0-A3B4-5544-99BA-EFBC7322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35" y="0"/>
            <a:ext cx="6825752" cy="6858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DC15118A-A024-604A-93F9-B489F9971029}"/>
              </a:ext>
            </a:extLst>
          </p:cNvPr>
          <p:cNvSpPr txBox="1"/>
          <p:nvPr/>
        </p:nvSpPr>
        <p:spPr>
          <a:xfrm>
            <a:off x="2505113" y="2663300"/>
            <a:ext cx="173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Triebwagen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BA83A4-3FFC-854D-B950-09C2D20D6994}"/>
              </a:ext>
            </a:extLst>
          </p:cNvPr>
          <p:cNvSpPr txBox="1"/>
          <p:nvPr/>
        </p:nvSpPr>
        <p:spPr>
          <a:xfrm>
            <a:off x="4539112" y="738325"/>
            <a:ext cx="180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Stützwagen </a:t>
            </a:r>
          </a:p>
        </p:txBody>
      </p:sp>
    </p:spTree>
    <p:extLst>
      <p:ext uri="{BB962C8B-B14F-4D97-AF65-F5344CB8AC3E}">
        <p14:creationId xmlns:p14="http://schemas.microsoft.com/office/powerpoint/2010/main" val="78486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1</cp:revision>
  <dcterms:created xsi:type="dcterms:W3CDTF">2021-11-14T17:26:28Z</dcterms:created>
  <dcterms:modified xsi:type="dcterms:W3CDTF">2021-11-14T17:29:48Z</dcterms:modified>
</cp:coreProperties>
</file>