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56" d="100"/>
          <a:sy n="156" d="100"/>
        </p:scale>
        <p:origin x="12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14DFB-C629-A08C-E79A-B157E7FF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6EAA31-BABB-A3B3-6A12-DB1069F2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1A736-4A06-0610-3EC5-716F8B8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2EE7C-480A-2D8F-E11C-380079B4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CA27-8B6F-F47A-2D54-0DDDC03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B661-2F7F-BF9F-F128-42230BFF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297B1D-55F0-E7E8-BA45-A0F067E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F7D-F82C-5487-C75C-DC80500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B9451-18DD-FDF3-4CB2-44F6B203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36D86-6585-FFAA-9A8A-4F9F9F7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79F832-528C-A188-8D76-43DA77B7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585D42-E0B2-0ABB-541A-E0F2B0A1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9348-CB9F-D353-FC19-4C99B0F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1874D-BDBC-CF75-5299-D3FD37BF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12D1B-2680-BF1C-1606-207D0AA8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55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B2C8D-BA1E-603B-588C-317AF6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5270D-2FC5-3DB9-C566-8D6814B3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8189B-22C7-4F81-5109-5E4F324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564-EE02-C205-0B4B-43C07556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E6E3C-BD39-B629-0FF1-4009308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0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FF62-C614-375F-C262-2C197782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ABBEBB-5A74-9D1C-9E30-5355979E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AC8B6-4CA0-8C88-DE97-3B30A390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5D6D61-0D7B-21AF-7FBB-DF6F6D67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4BC17-99ED-3886-3881-90A983DF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7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83696-9660-8BEE-A879-DB0A1F41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E44AD-208C-AC20-9899-D1B9F165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8E9D4-7DC2-1F38-ED32-0DBA241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939270-385D-6AAB-2EFB-FB7F4E0D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A3BFC-71BD-EC5E-A57D-4EEF338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D715E-EE0B-3F8F-F6E5-2829FDA7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D66AB-15B2-E0D8-3967-B4F41404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861C0-E18B-F8F5-F531-C604516A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512D2-A8B7-2BE0-9FBF-E3D219A1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AF82A5-0C33-48DC-421F-117B25B46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7A8705-EA55-858D-7A8B-A73A5BF2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0C715A-3421-E97F-82C7-569C8C35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ACF439-6F47-B5A6-87F6-CFF1B99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EA96AC-142F-6252-B5A5-C49991F0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EB9EB-91C3-3ED2-545C-B030D4FC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A918DF-6883-BA92-B3A4-F1D21F5C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E6C12-F54A-765A-4DFF-66CE5E0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00C0E5-D67D-CAA3-395F-E5763D6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3BBBDE-26F3-AE10-6E87-51F4133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D3444-D98F-3944-728E-12BB0EF2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3C8BE-66E7-F45E-00A0-FF4F888D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BCB96-37FA-5D39-2F10-2A9AD484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7C90B-07B1-AE26-BE61-8AE8FDD3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458F1-5447-B103-0B01-729F04F2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E9FA94-03A7-6C97-142D-7939432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0D2B9C-3F6A-E744-DF4B-434485B9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DC482-DFF2-2D17-B351-27C7F4D7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EE0C-4EDD-6ADE-1772-5A5B4E7E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2023A4-6AC1-C0FD-F70D-5A9A353A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F52C57-30A7-DE79-0E84-085CD4FB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33E9D5-1277-6D27-8346-4303FD1F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B0623-B8EA-1905-49E8-14D51D4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AF554-F1B9-4AD4-9DA0-AA043EE5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2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35A6C6-FCD3-0719-867D-86200F63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05A1B-43CC-CFB0-4F63-03FB45AB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59CB3-1866-4DD0-2876-04D934A01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4AC0-FE67-A241-95A8-8E79C33AC673}" type="datetimeFigureOut">
              <a:rPr lang="de-DE" smtClean="0"/>
              <a:t>27.04.22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41D39-09DE-B6C8-4C4B-42C6818F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C752B-829C-6982-3573-49BC0D4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3C11-6435-0347-B729-3AD29A8CD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3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F8DC44E3-AD76-4BC3-6E7B-BA30BE53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766980"/>
            <a:ext cx="8642350" cy="191297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A1B30EE-4D77-2FD2-5EC0-96B2969D015C}"/>
              </a:ext>
            </a:extLst>
          </p:cNvPr>
          <p:cNvCxnSpPr>
            <a:cxnSpLocks/>
          </p:cNvCxnSpPr>
          <p:nvPr/>
        </p:nvCxnSpPr>
        <p:spPr>
          <a:xfrm>
            <a:off x="1881051" y="2668840"/>
            <a:ext cx="23591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DB6A0D4-54E4-1ADB-4076-7D0FCA387E10}"/>
              </a:ext>
            </a:extLst>
          </p:cNvPr>
          <p:cNvCxnSpPr>
            <a:cxnSpLocks/>
          </p:cNvCxnSpPr>
          <p:nvPr/>
        </p:nvCxnSpPr>
        <p:spPr>
          <a:xfrm>
            <a:off x="1881051" y="3038172"/>
            <a:ext cx="11713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E9E46FD-0B1D-0F52-9868-33C08A0444D8}"/>
              </a:ext>
            </a:extLst>
          </p:cNvPr>
          <p:cNvCxnSpPr>
            <a:cxnSpLocks/>
          </p:cNvCxnSpPr>
          <p:nvPr/>
        </p:nvCxnSpPr>
        <p:spPr>
          <a:xfrm flipV="1">
            <a:off x="1881051" y="3230881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2B51D4D-88D4-F3CC-D910-AEF4215FB1A3}"/>
              </a:ext>
            </a:extLst>
          </p:cNvPr>
          <p:cNvCxnSpPr>
            <a:cxnSpLocks/>
          </p:cNvCxnSpPr>
          <p:nvPr/>
        </p:nvCxnSpPr>
        <p:spPr>
          <a:xfrm>
            <a:off x="3052353" y="3230881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B2E207-6302-144D-A7CD-CFE0E434129F}"/>
                  </a:ext>
                </a:extLst>
              </p:cNvPr>
              <p:cNvSpPr txBox="1"/>
              <p:nvPr/>
            </p:nvSpPr>
            <p:spPr>
              <a:xfrm>
                <a:off x="2101538" y="2668840"/>
                <a:ext cx="634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𝐼𝑆𝑅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B2E207-6302-144D-A7CD-CFE0E434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38" y="2668840"/>
                <a:ext cx="6345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606A8A1F-42C6-2B24-8CDD-749B77CA8E19}"/>
                  </a:ext>
                </a:extLst>
              </p:cNvPr>
              <p:cNvSpPr txBox="1"/>
              <p:nvPr/>
            </p:nvSpPr>
            <p:spPr>
              <a:xfrm>
                <a:off x="2659425" y="2252224"/>
                <a:ext cx="785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𝑃𝑊𝑀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606A8A1F-42C6-2B24-8CDD-749B77CA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425" y="2252224"/>
                <a:ext cx="7858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45623F4-66CA-FBB1-17F4-B1EBF426F62E}"/>
              </a:ext>
            </a:extLst>
          </p:cNvPr>
          <p:cNvCxnSpPr>
            <a:cxnSpLocks/>
          </p:cNvCxnSpPr>
          <p:nvPr/>
        </p:nvCxnSpPr>
        <p:spPr>
          <a:xfrm flipV="1">
            <a:off x="4240203" y="3302292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5125717-83A0-9A68-E17E-DC41F72E43F9}"/>
              </a:ext>
            </a:extLst>
          </p:cNvPr>
          <p:cNvCxnSpPr>
            <a:cxnSpLocks/>
          </p:cNvCxnSpPr>
          <p:nvPr/>
        </p:nvCxnSpPr>
        <p:spPr>
          <a:xfrm>
            <a:off x="5374929" y="3302292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F24506-0A21-E7AC-00D6-630B65340DE9}"/>
              </a:ext>
            </a:extLst>
          </p:cNvPr>
          <p:cNvCxnSpPr>
            <a:cxnSpLocks/>
          </p:cNvCxnSpPr>
          <p:nvPr/>
        </p:nvCxnSpPr>
        <p:spPr>
          <a:xfrm flipV="1">
            <a:off x="6587163" y="3230881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D529EF-FFE1-A389-359B-139100BE398C}"/>
              </a:ext>
            </a:extLst>
          </p:cNvPr>
          <p:cNvCxnSpPr>
            <a:cxnSpLocks/>
          </p:cNvCxnSpPr>
          <p:nvPr/>
        </p:nvCxnSpPr>
        <p:spPr>
          <a:xfrm>
            <a:off x="7746273" y="3292391"/>
            <a:ext cx="0" cy="862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C70ACA75-F653-55C8-8E43-029CADC4E388}"/>
              </a:ext>
            </a:extLst>
          </p:cNvPr>
          <p:cNvCxnSpPr>
            <a:cxnSpLocks/>
          </p:cNvCxnSpPr>
          <p:nvPr/>
        </p:nvCxnSpPr>
        <p:spPr>
          <a:xfrm flipV="1">
            <a:off x="1881051" y="2621556"/>
            <a:ext cx="0" cy="60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6EDF662-59A7-D65E-A54C-56FDB819DF56}"/>
              </a:ext>
            </a:extLst>
          </p:cNvPr>
          <p:cNvCxnSpPr>
            <a:cxnSpLocks/>
          </p:cNvCxnSpPr>
          <p:nvPr/>
        </p:nvCxnSpPr>
        <p:spPr>
          <a:xfrm flipV="1">
            <a:off x="3052353" y="2956398"/>
            <a:ext cx="0" cy="27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19E8F45-4921-E79C-6015-B7A611598C0E}"/>
              </a:ext>
            </a:extLst>
          </p:cNvPr>
          <p:cNvCxnSpPr/>
          <p:nvPr/>
        </p:nvCxnSpPr>
        <p:spPr>
          <a:xfrm flipV="1">
            <a:off x="4240203" y="2610504"/>
            <a:ext cx="0" cy="69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3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</cp:revision>
  <cp:lastPrinted>2022-04-27T08:59:12Z</cp:lastPrinted>
  <dcterms:created xsi:type="dcterms:W3CDTF">2022-04-27T08:44:42Z</dcterms:created>
  <dcterms:modified xsi:type="dcterms:W3CDTF">2022-04-27T09:37:19Z</dcterms:modified>
</cp:coreProperties>
</file>