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34" d="100"/>
          <a:sy n="134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F434A-65FC-BF4A-9E94-E0AF342AF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2DCEBD-0AFF-D242-A43E-F199C562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BD394E-FA50-0444-9AEE-E06B4E53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B9C01-2A2B-6C42-89F7-6C523C38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BFC93-60C6-D840-92CD-EFD2F231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3CBF3-8117-B14F-8C51-32C2B1F7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E1045-8D89-B148-8961-D0E9E2A7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63FE9-9131-7B42-9F60-2760F4D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5DDE7-C365-1F41-A5ED-8A45BF2C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14A8B-830E-A04A-824E-4B422C5D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9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33BAF2-9065-CB42-BC8A-C6543DC9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BB6A61-492A-8A41-B9A0-331CDF63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88B56-6818-D040-9ACC-9DF13624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55537-FB5A-B742-BF90-E46E1440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942B1-9D3E-7643-B9D5-13CABCAE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804F6-C7C2-224E-AA66-68E0403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20B84-3859-CA46-9BC8-34B17D24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29E9F-94FD-DE44-B9ED-F3E6D76E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02318-BFDB-E44F-A959-7E753416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CBED8-9251-8049-9788-103296A3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02AFC-7CA0-994F-A434-585402A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2EE04B-9D8F-084E-B1B5-5059DA7C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9FD90-42B0-8141-9045-EFEB60D7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F7804-58A3-4D45-8F3D-F0248F6F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5FEC5-E987-D34B-80AE-3ACDA122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3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F41F7-5200-9B4E-901D-F5BFF0BD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5A0D9-684F-C843-AB3F-392EF1B7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87421-879D-A148-B697-8CA739D9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F3D2B-8F8B-3A4E-9407-EDF0CB21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AF2528-08D3-DE46-AA1D-7EDD174E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40342-37B4-4145-A6D6-9D1D10C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01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AC79F-B846-9343-9472-C54B43BB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F0F1C-F235-D044-9752-7229D060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3177B6-B9F8-414A-95BE-99A80D3F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7A2273-89E3-DD47-942A-744DA559B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83BEA-E053-5D4A-BAAA-441F775E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111CA9-804D-3043-9BE4-C21B05E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252940-E473-D940-9F09-D5D687F9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A96DB-3CC8-844E-9189-4E9B4A44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33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C52A5-CCB1-3C47-90BB-A029635D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340136-8FB5-8E46-8A6E-FE03FA98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9F9808-D808-B643-A8FB-AF924225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62786C-F964-2847-A026-B6B1D1EE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90F37-FB6D-994E-BBE1-75C36B55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08428-B7F1-6445-A6CC-C96444CD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CC4B97-EFDD-0740-9A83-D30FB4A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9F04-EEE9-2A40-A5BF-A20BBB04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1A8536-F614-1A4F-9741-2AE19764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DAE8E-85E7-9741-9440-304CA7F5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7D338-AAD4-954A-BF62-43EB3803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DA6EE-B25E-604B-B4BE-9608EEB4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29D4D2-8975-AA48-A2AC-B3B9F3D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6288F-65FE-5342-BF03-5A8FD0D8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23EC41-D3C8-724B-978C-C7233118F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A9D45F-B872-1041-9951-4C728B43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06D68-A6DC-AB48-886A-1495C241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DAA53-CF75-1046-8135-63260BA8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8245E-D8F7-2148-9105-3C08250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0B1F0D-29A2-4F4D-A946-3D8F4192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D6629-909D-CF4F-B0E0-5D146FCC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658EE-BDE0-5245-9D50-EF376897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6428-7A38-A949-AE15-AAB7F2CA9619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87A4E4-F1BE-4B45-87A9-EB084F1E0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F1390-B74F-9D45-B592-53A7D9A1D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519B-3C11-2241-A08E-E79370E5F5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6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etallwaren enthält.&#10;&#10;Automatisch generierte Beschreibung">
            <a:extLst>
              <a:ext uri="{FF2B5EF4-FFF2-40B4-BE49-F238E27FC236}">
                <a16:creationId xmlns:a16="http://schemas.microsoft.com/office/drawing/2014/main" id="{AC1445FD-2F33-0647-B722-06CFCA03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88" y="1850115"/>
            <a:ext cx="4011200" cy="330577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36E7C49-085B-7F44-A89D-9A718924796D}"/>
              </a:ext>
            </a:extLst>
          </p:cNvPr>
          <p:cNvCxnSpPr>
            <a:cxnSpLocks/>
          </p:cNvCxnSpPr>
          <p:nvPr/>
        </p:nvCxnSpPr>
        <p:spPr>
          <a:xfrm flipH="1">
            <a:off x="6874043" y="1429424"/>
            <a:ext cx="128336" cy="5437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E7D2460-D0DB-9D45-A41B-DD972A6201B9}"/>
              </a:ext>
            </a:extLst>
          </p:cNvPr>
          <p:cNvSpPr txBox="1"/>
          <p:nvPr/>
        </p:nvSpPr>
        <p:spPr>
          <a:xfrm>
            <a:off x="6487295" y="1085772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04332B7-2A4F-C545-AB3E-2F7E053C361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266829" y="1353284"/>
            <a:ext cx="387526" cy="800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C79A1E0-DA7A-2A48-840A-F90CBA9FB588}"/>
              </a:ext>
            </a:extLst>
          </p:cNvPr>
          <p:cNvSpPr txBox="1"/>
          <p:nvPr/>
        </p:nvSpPr>
        <p:spPr>
          <a:xfrm>
            <a:off x="4050632" y="983952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Riemenrad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B9B366A-8982-D54F-8989-E6A979FD0EA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458862" y="1973179"/>
            <a:ext cx="195517" cy="800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C5D80D7-D099-7A4F-9A8B-5BDF6AF53CFA}"/>
              </a:ext>
            </a:extLst>
          </p:cNvPr>
          <p:cNvSpPr txBox="1"/>
          <p:nvPr/>
        </p:nvSpPr>
        <p:spPr>
          <a:xfrm>
            <a:off x="5242663" y="16038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Zapfen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545CAB1-F963-1F4C-99E4-CF0BD3C2500F}"/>
              </a:ext>
            </a:extLst>
          </p:cNvPr>
          <p:cNvSpPr txBox="1"/>
          <p:nvPr/>
        </p:nvSpPr>
        <p:spPr>
          <a:xfrm>
            <a:off x="2815702" y="5135384"/>
            <a:ext cx="528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Profil des Riemenrads wird nach Testphase angepasst. </a:t>
            </a:r>
          </a:p>
        </p:txBody>
      </p:sp>
    </p:spTree>
    <p:extLst>
      <p:ext uri="{BB962C8B-B14F-4D97-AF65-F5344CB8AC3E}">
        <p14:creationId xmlns:p14="http://schemas.microsoft.com/office/powerpoint/2010/main" val="154838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A1CC3A-DCEA-CA4E-8AD8-1518BADF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91" y="962025"/>
            <a:ext cx="6457160" cy="4549814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88BC08A-CB3D-B64C-AA18-12F389DA8519}"/>
              </a:ext>
            </a:extLst>
          </p:cNvPr>
          <p:cNvCxnSpPr>
            <a:cxnSpLocks/>
          </p:cNvCxnSpPr>
          <p:nvPr/>
        </p:nvCxnSpPr>
        <p:spPr>
          <a:xfrm>
            <a:off x="7002379" y="1603847"/>
            <a:ext cx="315328" cy="735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E7E04AF-2E98-BC47-8D38-7F0544B50234}"/>
              </a:ext>
            </a:extLst>
          </p:cNvPr>
          <p:cNvSpPr txBox="1"/>
          <p:nvPr/>
        </p:nvSpPr>
        <p:spPr>
          <a:xfrm>
            <a:off x="6555750" y="133196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23A777F-86E5-1D43-B43E-03C14F52BD0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951103" y="1973179"/>
            <a:ext cx="191209" cy="731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3D41AA9-9FC8-9E49-B0DD-46CC021A319D}"/>
              </a:ext>
            </a:extLst>
          </p:cNvPr>
          <p:cNvSpPr txBox="1"/>
          <p:nvPr/>
        </p:nvSpPr>
        <p:spPr>
          <a:xfrm>
            <a:off x="3806206" y="1603847"/>
            <a:ext cx="22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Treibendes Riemenrad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0170E3-DE13-F34B-AB6F-84AB122DF81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529999" y="4686300"/>
            <a:ext cx="272627" cy="437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0EE0BA1-C106-6440-A32D-26C6F68859BA}"/>
              </a:ext>
            </a:extLst>
          </p:cNvPr>
          <p:cNvSpPr txBox="1"/>
          <p:nvPr/>
        </p:nvSpPr>
        <p:spPr>
          <a:xfrm>
            <a:off x="3083370" y="512356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Laufrad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6D974EF-B575-434A-8C90-BE0991D34CA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78931" y="2734315"/>
            <a:ext cx="208614" cy="443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BD71FEC-522A-6244-A9A5-CDB65CBBF413}"/>
              </a:ext>
            </a:extLst>
          </p:cNvPr>
          <p:cNvSpPr txBox="1"/>
          <p:nvPr/>
        </p:nvSpPr>
        <p:spPr>
          <a:xfrm>
            <a:off x="1773889" y="2364983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Getriebenes Riemenrad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D473D1-C3C1-1D46-9179-F20283A190E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775830" y="4123685"/>
            <a:ext cx="615080" cy="684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401AF93-C067-3148-B7FD-B6CF6DC6D4B4}"/>
              </a:ext>
            </a:extLst>
          </p:cNvPr>
          <p:cNvSpPr txBox="1"/>
          <p:nvPr/>
        </p:nvSpPr>
        <p:spPr>
          <a:xfrm>
            <a:off x="2364114" y="4808293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Zapfen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3CD7D0-E517-6B46-BD61-C2A505DE6A6F}"/>
              </a:ext>
            </a:extLst>
          </p:cNvPr>
          <p:cNvSpPr txBox="1"/>
          <p:nvPr/>
        </p:nvSpPr>
        <p:spPr>
          <a:xfrm>
            <a:off x="6166352" y="4808293"/>
            <a:ext cx="323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Profil des Riemenrads wird nach Testphase angepasst. </a:t>
            </a:r>
          </a:p>
        </p:txBody>
      </p:sp>
    </p:spTree>
    <p:extLst>
      <p:ext uri="{BB962C8B-B14F-4D97-AF65-F5344CB8AC3E}">
        <p14:creationId xmlns:p14="http://schemas.microsoft.com/office/powerpoint/2010/main" val="161593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2</cp:revision>
  <dcterms:created xsi:type="dcterms:W3CDTF">2021-11-14T09:51:05Z</dcterms:created>
  <dcterms:modified xsi:type="dcterms:W3CDTF">2021-11-14T09:58:52Z</dcterms:modified>
</cp:coreProperties>
</file>