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59" d="100"/>
          <a:sy n="159" d="100"/>
        </p:scale>
        <p:origin x="488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8E895-1A4F-AB40-AB8D-5B134DED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954FBD-7D4D-C34C-82F0-47A7D55D5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78C657-6DA5-4641-9784-6760EBC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F3BBC0-FBC9-D14B-A04F-4DE1D2CD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D501-7B36-4549-BFCC-19A02B30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6F6EE-4AD2-6142-9205-95DFE61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869F8-1EF6-9541-9EF2-DAB0D31D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96654C-BD93-2E40-A2E1-927EC4C5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6A2D8-48D7-EC47-9F4B-59029FD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A1F7C-EB47-6744-AF50-F764B20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59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7706A3A-7D9A-184A-AA21-F0479C449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4A538-FC3B-7A40-8F79-8F4369DA5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441A7-F9B4-1D4E-980B-E7B65621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72650-B4BA-5D43-9FD7-82C6B788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0D7F6-2C60-D549-AB5F-44880E17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B441-98B8-9540-A9B0-3AEC4FEC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9ADDF-AD29-C745-AA25-C810EF49F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EFF77-9F93-A94C-B860-AA1438B5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733FF-32D7-7C42-8159-894A4288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7E14E-DF23-8440-955E-F6B56177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8126C-F652-7C4F-AC30-1DB3042F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E7A1D-CCDC-3D48-BC8E-D65DE27B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8EC71-71A0-D047-A594-5C13174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AEFEE-2263-F448-B8D9-D9873EE3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6B1840-8131-7C46-8E79-53B7C3D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59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E4938-6261-2C47-8920-AFFC5631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0F5B74-6CCC-3748-A304-A8A5295C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AB34DB-EA69-2445-B9A2-CF492C6EC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5AF52B-60FC-9E47-97C7-9A997322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AF3E25-E5E1-A04F-949E-4A68CDD3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415CBF-6917-5644-BE1D-BA36E4C1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1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C91EAD-6D48-C446-B953-F1EDF5C7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F1CF0-74EE-5749-BDBA-F4CB852BE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B3358-EC3B-5145-A8B3-280F34C2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CF2DC8-621D-F641-8ACF-D676C679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2322A8-7D4A-4E45-B508-AA5496E7D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AC8A9-86D4-B542-BC5D-9CEAFA94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4B96D1-1ACE-C349-A493-110C769A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71DCA9-38D5-E64F-A36A-66A7B239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B8B4A-F7AB-7E4D-953D-AFEFC1BA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CC5C3F-756A-8D40-8C90-97B4A488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5BE6A-2279-A046-BFDF-1161D4F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7F059-F857-7E43-B2AA-319A371C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1C84DD-FC28-9648-A3B1-66E7C007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06D178-5251-3447-8554-DEE64C7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05E2C-7120-7748-95C5-A7357987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92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0B807-7CA3-FC48-8FD1-40E95FE3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433BF-9D2B-5E41-BA17-29E558BD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0515A6-57A4-B64B-91A1-3811DD81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E69D71-A8D3-F944-BB5B-95A3571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C19B0C-E52A-AD4C-B2BD-4AC403F2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860F0A-D7FE-134F-8343-6096AE86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8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E9629-D94E-8141-ACEB-E022905C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0F8BC5-7291-824D-9235-BB0A561AD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F16B0D-E3DC-CE49-BD5E-E07292F9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A2785-A45D-0D44-8933-270921DD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784A41-EEDB-D645-AF80-BFA7CD01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251B1-1F29-944D-91E2-AB8B6802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8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FF930F-0582-C645-9C5F-A8D301C8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63C1D-B6EB-414C-9376-CBD86781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B89593-91A4-E94F-92B6-86054087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87CC-964D-5145-A933-4D857E3966E8}" type="datetimeFigureOut">
              <a:rPr lang="de-DE" smtClean="0"/>
              <a:t>14.11.21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F7457-55E6-984C-83BF-C95E5D6C0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F549A-98A5-F84F-AA44-CE6DDA7AB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BBF5-64D2-AD43-B40B-1F829F3AFE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A2D5C34F-2F1F-0A44-8CF2-3C993F42B1B3}"/>
              </a:ext>
            </a:extLst>
          </p:cNvPr>
          <p:cNvSpPr/>
          <p:nvPr/>
        </p:nvSpPr>
        <p:spPr>
          <a:xfrm>
            <a:off x="2671801" y="1268452"/>
            <a:ext cx="6800295" cy="42435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7CAC43A-BCF7-AC4D-9A49-0A8407126B9C}"/>
              </a:ext>
            </a:extLst>
          </p:cNvPr>
          <p:cNvGrpSpPr/>
          <p:nvPr/>
        </p:nvGrpSpPr>
        <p:grpSpPr>
          <a:xfrm rot="10809131">
            <a:off x="2370728" y="2849138"/>
            <a:ext cx="346229" cy="816746"/>
            <a:chOff x="9149918" y="1464815"/>
            <a:chExt cx="346229" cy="81674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C4952E2-4BB1-8D40-8A63-CE11D8A754BF}"/>
                </a:ext>
              </a:extLst>
            </p:cNvPr>
            <p:cNvSpPr/>
            <p:nvPr/>
          </p:nvSpPr>
          <p:spPr>
            <a:xfrm>
              <a:off x="9220940" y="1536577"/>
              <a:ext cx="275207" cy="203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0471E62-DD5A-8140-82D7-32E7F2007AE5}"/>
                </a:ext>
              </a:extLst>
            </p:cNvPr>
            <p:cNvSpPr/>
            <p:nvPr/>
          </p:nvSpPr>
          <p:spPr>
            <a:xfrm>
              <a:off x="9220940" y="1998956"/>
              <a:ext cx="275207" cy="2034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0EB67E5-E6EC-AC45-A45C-4F6637A44A88}"/>
                </a:ext>
              </a:extLst>
            </p:cNvPr>
            <p:cNvSpPr/>
            <p:nvPr/>
          </p:nvSpPr>
          <p:spPr>
            <a:xfrm>
              <a:off x="9149918" y="1464815"/>
              <a:ext cx="71022" cy="816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0E53C83A-F85E-0E46-9666-FE698DEDAD7F}"/>
              </a:ext>
            </a:extLst>
          </p:cNvPr>
          <p:cNvCxnSpPr>
            <a:cxnSpLocks/>
            <a:stCxn id="122" idx="1"/>
            <a:endCxn id="20" idx="1"/>
          </p:cNvCxnSpPr>
          <p:nvPr/>
        </p:nvCxnSpPr>
        <p:spPr>
          <a:xfrm flipH="1">
            <a:off x="2716957" y="3126357"/>
            <a:ext cx="1165836" cy="131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AA224AD1-C5AF-3748-87C5-37F4C4E19EB8}"/>
              </a:ext>
            </a:extLst>
          </p:cNvPr>
          <p:cNvSpPr txBox="1"/>
          <p:nvPr/>
        </p:nvSpPr>
        <p:spPr>
          <a:xfrm>
            <a:off x="3882793" y="2803191"/>
            <a:ext cx="18454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Ultraschallsensor </a:t>
            </a:r>
          </a:p>
          <a:p>
            <a:pPr algn="ctr"/>
            <a:r>
              <a:rPr lang="de-DE" dirty="0"/>
              <a:t>HC-SR04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144358B-C7EF-DB42-AD68-E9D4501D569B}"/>
              </a:ext>
            </a:extLst>
          </p:cNvPr>
          <p:cNvGrpSpPr/>
          <p:nvPr/>
        </p:nvGrpSpPr>
        <p:grpSpPr>
          <a:xfrm>
            <a:off x="9370036" y="2715650"/>
            <a:ext cx="2249628" cy="1084451"/>
            <a:chOff x="9362476" y="2672532"/>
            <a:chExt cx="2249628" cy="108445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03FDC911-5556-4C4E-B458-A8345746E009}"/>
                </a:ext>
              </a:extLst>
            </p:cNvPr>
            <p:cNvGrpSpPr/>
            <p:nvPr/>
          </p:nvGrpSpPr>
          <p:grpSpPr>
            <a:xfrm rot="18193">
              <a:off x="9432245" y="2807113"/>
              <a:ext cx="346229" cy="816746"/>
              <a:chOff x="9149918" y="1464815"/>
              <a:chExt cx="346229" cy="816746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86669E5-05EF-5E4A-BC3C-49317129154E}"/>
                  </a:ext>
                </a:extLst>
              </p:cNvPr>
              <p:cNvSpPr/>
              <p:nvPr/>
            </p:nvSpPr>
            <p:spPr>
              <a:xfrm>
                <a:off x="9220940" y="1536577"/>
                <a:ext cx="275207" cy="2034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6B6867-A4C9-4F45-BC32-E40383F7EB41}"/>
                  </a:ext>
                </a:extLst>
              </p:cNvPr>
              <p:cNvSpPr/>
              <p:nvPr/>
            </p:nvSpPr>
            <p:spPr>
              <a:xfrm>
                <a:off x="9220940" y="1998956"/>
                <a:ext cx="275207" cy="20344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A00EE079-D32E-A446-A96D-305888548C84}"/>
                  </a:ext>
                </a:extLst>
              </p:cNvPr>
              <p:cNvSpPr/>
              <p:nvPr/>
            </p:nvSpPr>
            <p:spPr>
              <a:xfrm>
                <a:off x="9149918" y="1464815"/>
                <a:ext cx="71022" cy="8167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AB0BF2FD-77D9-5642-9EE7-E1288140F7E7}"/>
                </a:ext>
              </a:extLst>
            </p:cNvPr>
            <p:cNvGrpSpPr/>
            <p:nvPr/>
          </p:nvGrpSpPr>
          <p:grpSpPr>
            <a:xfrm rot="931739">
              <a:off x="9362476" y="2672532"/>
              <a:ext cx="2249628" cy="1084451"/>
              <a:chOff x="7597097" y="673654"/>
              <a:chExt cx="2249628" cy="1084451"/>
            </a:xfrm>
          </p:grpSpPr>
          <p:sp>
            <p:nvSpPr>
              <p:cNvPr id="137" name="Bogen 136">
                <a:extLst>
                  <a:ext uri="{FF2B5EF4-FFF2-40B4-BE49-F238E27FC236}">
                    <a16:creationId xmlns:a16="http://schemas.microsoft.com/office/drawing/2014/main" id="{A19A7EBC-5B87-184E-A464-298FFC55CD20}"/>
                  </a:ext>
                </a:extLst>
              </p:cNvPr>
              <p:cNvSpPr/>
              <p:nvPr/>
            </p:nvSpPr>
            <p:spPr>
              <a:xfrm rot="975139">
                <a:off x="8084909" y="974190"/>
                <a:ext cx="765816" cy="78391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9" name="Gerade Verbindung 128">
                <a:extLst>
                  <a:ext uri="{FF2B5EF4-FFF2-40B4-BE49-F238E27FC236}">
                    <a16:creationId xmlns:a16="http://schemas.microsoft.com/office/drawing/2014/main" id="{4C3F1771-5744-2749-9E7C-8C65458493A1}"/>
                  </a:ext>
                </a:extLst>
              </p:cNvPr>
              <p:cNvCxnSpPr>
                <a:cxnSpLocks/>
              </p:cNvCxnSpPr>
              <p:nvPr/>
            </p:nvCxnSpPr>
            <p:spPr>
              <a:xfrm rot="20668261" flipV="1">
                <a:off x="7597097" y="673654"/>
                <a:ext cx="2097885" cy="5301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129">
                <a:extLst>
                  <a:ext uri="{FF2B5EF4-FFF2-40B4-BE49-F238E27FC236}">
                    <a16:creationId xmlns:a16="http://schemas.microsoft.com/office/drawing/2014/main" id="{9C42D607-804F-524C-835F-D1353ED28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6355" y="1468041"/>
                <a:ext cx="2140370" cy="68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87B06C13-72A0-4547-8E92-7A5BD11B5DB8}"/>
                  </a:ext>
                </a:extLst>
              </p:cNvPr>
              <p:cNvSpPr txBox="1"/>
              <p:nvPr/>
            </p:nvSpPr>
            <p:spPr>
              <a:xfrm>
                <a:off x="8270649" y="1098709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30°</a:t>
                </a:r>
              </a:p>
            </p:txBody>
          </p:sp>
        </p:grpSp>
      </p:grpSp>
      <p:sp>
        <p:nvSpPr>
          <p:cNvPr id="145" name="Textfeld 144">
            <a:extLst>
              <a:ext uri="{FF2B5EF4-FFF2-40B4-BE49-F238E27FC236}">
                <a16:creationId xmlns:a16="http://schemas.microsoft.com/office/drawing/2014/main" id="{71F6AA7F-E9F4-F242-BFCC-F4397F205C86}"/>
              </a:ext>
            </a:extLst>
          </p:cNvPr>
          <p:cNvSpPr txBox="1"/>
          <p:nvPr/>
        </p:nvSpPr>
        <p:spPr>
          <a:xfrm>
            <a:off x="3112168" y="6128084"/>
            <a:ext cx="614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 Winkel: https://</a:t>
            </a:r>
            <a:r>
              <a:rPr lang="de-DE" dirty="0" err="1"/>
              <a:t>www.turais.de</a:t>
            </a:r>
            <a:r>
              <a:rPr lang="de-DE" dirty="0"/>
              <a:t>/hcsr04-ultraschall-modul/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3D5910B1-6FE7-4343-BAD1-B627E07E87F1}"/>
              </a:ext>
            </a:extLst>
          </p:cNvPr>
          <p:cNvGrpSpPr/>
          <p:nvPr/>
        </p:nvGrpSpPr>
        <p:grpSpPr>
          <a:xfrm rot="11455092">
            <a:off x="504215" y="2749285"/>
            <a:ext cx="2249628" cy="1084451"/>
            <a:chOff x="7597097" y="673654"/>
            <a:chExt cx="2249628" cy="1084451"/>
          </a:xfrm>
        </p:grpSpPr>
        <p:sp>
          <p:nvSpPr>
            <p:cNvPr id="147" name="Bogen 146">
              <a:extLst>
                <a:ext uri="{FF2B5EF4-FFF2-40B4-BE49-F238E27FC236}">
                  <a16:creationId xmlns:a16="http://schemas.microsoft.com/office/drawing/2014/main" id="{D5A30EDB-590F-2744-A574-4CC303BA305F}"/>
                </a:ext>
              </a:extLst>
            </p:cNvPr>
            <p:cNvSpPr/>
            <p:nvPr/>
          </p:nvSpPr>
          <p:spPr>
            <a:xfrm rot="975139">
              <a:off x="8084909" y="974190"/>
              <a:ext cx="765816" cy="78391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8" name="Gerade Verbindung 147">
              <a:extLst>
                <a:ext uri="{FF2B5EF4-FFF2-40B4-BE49-F238E27FC236}">
                  <a16:creationId xmlns:a16="http://schemas.microsoft.com/office/drawing/2014/main" id="{9300AA8D-1080-E843-A699-839ED92F4C6C}"/>
                </a:ext>
              </a:extLst>
            </p:cNvPr>
            <p:cNvCxnSpPr>
              <a:cxnSpLocks/>
            </p:cNvCxnSpPr>
            <p:nvPr/>
          </p:nvCxnSpPr>
          <p:spPr>
            <a:xfrm rot="20668261" flipV="1">
              <a:off x="7597097" y="673654"/>
              <a:ext cx="2097885" cy="530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148">
              <a:extLst>
                <a:ext uri="{FF2B5EF4-FFF2-40B4-BE49-F238E27FC236}">
                  <a16:creationId xmlns:a16="http://schemas.microsoft.com/office/drawing/2014/main" id="{67A7743C-7A09-D74A-BB23-0B2C3A3CB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355" y="1468041"/>
              <a:ext cx="2140370" cy="6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C7DBEAF1-A126-DB41-80AA-FD8A23532710}"/>
                </a:ext>
              </a:extLst>
            </p:cNvPr>
            <p:cNvSpPr txBox="1"/>
            <p:nvPr/>
          </p:nvSpPr>
          <p:spPr>
            <a:xfrm rot="10144908">
              <a:off x="8270649" y="109870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30°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70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5F815F-8EA4-414F-A3F9-0079A9D1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305685"/>
            <a:ext cx="3313430" cy="22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2</cp:revision>
  <dcterms:created xsi:type="dcterms:W3CDTF">2021-11-14T12:23:19Z</dcterms:created>
  <dcterms:modified xsi:type="dcterms:W3CDTF">2021-11-14T14:44:35Z</dcterms:modified>
</cp:coreProperties>
</file>