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19931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71" d="100"/>
          <a:sy n="171" d="100"/>
        </p:scale>
        <p:origin x="2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942577"/>
            <a:ext cx="6119416" cy="2005142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025045"/>
            <a:ext cx="5399485" cy="139053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D97A-50C0-424B-9EF7-B57FE4BAA928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3028-11FF-BF4A-804C-56F8E6430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61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D97A-50C0-424B-9EF7-B57FE4BAA928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3028-11FF-BF4A-804C-56F8E6430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14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06637"/>
            <a:ext cx="1552352" cy="488086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06637"/>
            <a:ext cx="4567064" cy="488086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D97A-50C0-424B-9EF7-B57FE4BAA928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3028-11FF-BF4A-804C-56F8E6430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6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D97A-50C0-424B-9EF7-B57FE4BAA928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3028-11FF-BF4A-804C-56F8E6430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30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435864"/>
            <a:ext cx="6209407" cy="239577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854300"/>
            <a:ext cx="6209407" cy="125987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D97A-50C0-424B-9EF7-B57FE4BAA928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3028-11FF-BF4A-804C-56F8E6430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4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533187"/>
            <a:ext cx="3059708" cy="36543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533187"/>
            <a:ext cx="3059708" cy="36543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D97A-50C0-424B-9EF7-B57FE4BAA928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3028-11FF-BF4A-804C-56F8E6430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57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06639"/>
            <a:ext cx="6209407" cy="111322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411865"/>
            <a:ext cx="3045646" cy="69193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103799"/>
            <a:ext cx="3045646" cy="30943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411865"/>
            <a:ext cx="3060646" cy="69193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103799"/>
            <a:ext cx="3060646" cy="30943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D97A-50C0-424B-9EF7-B57FE4BAA928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3028-11FF-BF4A-804C-56F8E6430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63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D97A-50C0-424B-9EF7-B57FE4BAA928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3028-11FF-BF4A-804C-56F8E6430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88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D97A-50C0-424B-9EF7-B57FE4BAA928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3028-11FF-BF4A-804C-56F8E6430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93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83963"/>
            <a:ext cx="2321966" cy="134387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29256"/>
            <a:ext cx="3644652" cy="409294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727835"/>
            <a:ext cx="2321966" cy="320102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D97A-50C0-424B-9EF7-B57FE4BAA928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3028-11FF-BF4A-804C-56F8E6430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19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83963"/>
            <a:ext cx="2321966" cy="134387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29256"/>
            <a:ext cx="3644652" cy="409294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727835"/>
            <a:ext cx="2321966" cy="320102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D97A-50C0-424B-9EF7-B57FE4BAA928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3028-11FF-BF4A-804C-56F8E6430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13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06639"/>
            <a:ext cx="6209407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533187"/>
            <a:ext cx="6209407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338158"/>
            <a:ext cx="161984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D97A-50C0-424B-9EF7-B57FE4BAA928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338158"/>
            <a:ext cx="242976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338158"/>
            <a:ext cx="161984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63028-11FF-BF4A-804C-56F8E6430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32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A273BB12-6FA5-9A43-A702-DA491EEB6159}"/>
              </a:ext>
            </a:extLst>
          </p:cNvPr>
          <p:cNvSpPr txBox="1"/>
          <p:nvPr/>
        </p:nvSpPr>
        <p:spPr>
          <a:xfrm>
            <a:off x="5254686" y="1287405"/>
            <a:ext cx="154401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de-DE" dirty="0" err="1"/>
              <a:t>hzToV</a:t>
            </a:r>
            <a:r>
              <a:rPr lang="de-DE" dirty="0"/>
              <a:t> (Hz, </a:t>
            </a:r>
            <a:r>
              <a:rPr lang="de-DE" dirty="0" err="1"/>
              <a:t>mode</a:t>
            </a:r>
            <a:r>
              <a:rPr lang="de-DE" dirty="0"/>
              <a:t>)</a:t>
            </a:r>
          </a:p>
        </p:txBody>
      </p:sp>
      <p:sp>
        <p:nvSpPr>
          <p:cNvPr id="11" name="Alternativer Prozess 10">
            <a:extLst>
              <a:ext uri="{FF2B5EF4-FFF2-40B4-BE49-F238E27FC236}">
                <a16:creationId xmlns:a16="http://schemas.microsoft.com/office/drawing/2014/main" id="{EE2069DE-401F-9F4B-B280-F692A7BB3F7E}"/>
              </a:ext>
            </a:extLst>
          </p:cNvPr>
          <p:cNvSpPr/>
          <p:nvPr/>
        </p:nvSpPr>
        <p:spPr>
          <a:xfrm>
            <a:off x="3586087" y="3275108"/>
            <a:ext cx="1123691" cy="571701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PWM Driver</a:t>
            </a:r>
          </a:p>
        </p:txBody>
      </p:sp>
      <p:sp>
        <p:nvSpPr>
          <p:cNvPr id="12" name="Alternativer Prozess 11">
            <a:extLst>
              <a:ext uri="{FF2B5EF4-FFF2-40B4-BE49-F238E27FC236}">
                <a16:creationId xmlns:a16="http://schemas.microsoft.com/office/drawing/2014/main" id="{5FD11485-BE6C-354A-9420-D48D3C2936F9}"/>
              </a:ext>
            </a:extLst>
          </p:cNvPr>
          <p:cNvSpPr/>
          <p:nvPr/>
        </p:nvSpPr>
        <p:spPr>
          <a:xfrm>
            <a:off x="3615004" y="4239684"/>
            <a:ext cx="1123691" cy="571701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Stepper Driver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83D6170-4729-EC4C-B365-55B99E680F65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147933" y="3846809"/>
            <a:ext cx="6401" cy="39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E3B339A-060A-D04F-9170-E27D29049AEE}"/>
              </a:ext>
            </a:extLst>
          </p:cNvPr>
          <p:cNvGrpSpPr/>
          <p:nvPr/>
        </p:nvGrpSpPr>
        <p:grpSpPr>
          <a:xfrm>
            <a:off x="3869313" y="5009329"/>
            <a:ext cx="628576" cy="571701"/>
            <a:chOff x="10460597" y="1980827"/>
            <a:chExt cx="1141964" cy="111324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657C90-5634-B847-837F-B2AF0586DC11}"/>
                </a:ext>
              </a:extLst>
            </p:cNvPr>
            <p:cNvSpPr/>
            <p:nvPr/>
          </p:nvSpPr>
          <p:spPr>
            <a:xfrm>
              <a:off x="10460597" y="1980827"/>
              <a:ext cx="1141964" cy="111324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187EB55E-0409-3848-8266-E3364993EDCD}"/>
                </a:ext>
              </a:extLst>
            </p:cNvPr>
            <p:cNvSpPr txBox="1"/>
            <p:nvPr/>
          </p:nvSpPr>
          <p:spPr>
            <a:xfrm>
              <a:off x="10666696" y="2014259"/>
              <a:ext cx="693700" cy="71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M</a:t>
              </a:r>
            </a:p>
          </p:txBody>
        </p:sp>
        <p:cxnSp>
          <p:nvCxnSpPr>
            <p:cNvPr id="23" name="Gerade Verbindung 22">
              <a:extLst>
                <a:ext uri="{FF2B5EF4-FFF2-40B4-BE49-F238E27FC236}">
                  <a16:creationId xmlns:a16="http://schemas.microsoft.com/office/drawing/2014/main" id="{F3071CCB-3622-7940-A4D8-8F4F388FC342}"/>
                </a:ext>
              </a:extLst>
            </p:cNvPr>
            <p:cNvCxnSpPr/>
            <p:nvPr/>
          </p:nvCxnSpPr>
          <p:spPr>
            <a:xfrm>
              <a:off x="10869572" y="2671596"/>
              <a:ext cx="3240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>
              <a:extLst>
                <a:ext uri="{FF2B5EF4-FFF2-40B4-BE49-F238E27FC236}">
                  <a16:creationId xmlns:a16="http://schemas.microsoft.com/office/drawing/2014/main" id="{3DA11337-774F-034D-826D-BB9A8AB73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93589" y="2537450"/>
              <a:ext cx="0" cy="1474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>
              <a:extLst>
                <a:ext uri="{FF2B5EF4-FFF2-40B4-BE49-F238E27FC236}">
                  <a16:creationId xmlns:a16="http://schemas.microsoft.com/office/drawing/2014/main" id="{8BB00720-281E-2149-BAA6-755408263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9572" y="2658569"/>
              <a:ext cx="2117" cy="2131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75AE36E-09BE-C04F-A2AB-7C56531AA67E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4176850" y="4811383"/>
            <a:ext cx="6753" cy="197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lternativer Prozess 32">
            <a:extLst>
              <a:ext uri="{FF2B5EF4-FFF2-40B4-BE49-F238E27FC236}">
                <a16:creationId xmlns:a16="http://schemas.microsoft.com/office/drawing/2014/main" id="{E4C2EFDE-F0EC-834C-A23D-4168F7821EE9}"/>
              </a:ext>
            </a:extLst>
          </p:cNvPr>
          <p:cNvSpPr/>
          <p:nvPr/>
        </p:nvSpPr>
        <p:spPr>
          <a:xfrm>
            <a:off x="3586087" y="164854"/>
            <a:ext cx="1123691" cy="571701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ESP32</a:t>
            </a:r>
            <a:endParaRPr lang="de-DE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C831764-D633-3B4B-81E1-2A24A30BD6AC}"/>
              </a:ext>
            </a:extLst>
          </p:cNvPr>
          <p:cNvSpPr txBox="1"/>
          <p:nvPr/>
        </p:nvSpPr>
        <p:spPr>
          <a:xfrm>
            <a:off x="289456" y="1469632"/>
            <a:ext cx="307327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speedUp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[Hz], end[Hz],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slope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D04AD93-5A5D-8B45-A709-65BA54441CF6}"/>
              </a:ext>
            </a:extLst>
          </p:cNvPr>
          <p:cNvSpPr txBox="1"/>
          <p:nvPr/>
        </p:nvSpPr>
        <p:spPr>
          <a:xfrm>
            <a:off x="289456" y="1815781"/>
            <a:ext cx="315823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de-DE" dirty="0" err="1"/>
              <a:t>slowDown</a:t>
            </a:r>
            <a:r>
              <a:rPr lang="de-DE" dirty="0"/>
              <a:t>(</a:t>
            </a:r>
            <a:r>
              <a:rPr lang="de-DE" dirty="0" err="1"/>
              <a:t>begin</a:t>
            </a:r>
            <a:r>
              <a:rPr lang="de-DE" dirty="0"/>
              <a:t>[Hz], end[Hz], </a:t>
            </a:r>
            <a:r>
              <a:rPr lang="de-DE" dirty="0" err="1"/>
              <a:t>slope</a:t>
            </a:r>
            <a:r>
              <a:rPr lang="de-DE" dirty="0"/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D578B0-FAD1-9246-89CE-3D2E431C40D8}"/>
              </a:ext>
            </a:extLst>
          </p:cNvPr>
          <p:cNvSpPr txBox="1"/>
          <p:nvPr/>
        </p:nvSpPr>
        <p:spPr>
          <a:xfrm>
            <a:off x="289456" y="2160430"/>
            <a:ext cx="19688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de-DE" dirty="0" err="1"/>
              <a:t>continuous</a:t>
            </a:r>
            <a:r>
              <a:rPr lang="de-DE" dirty="0"/>
              <a:t>(</a:t>
            </a:r>
            <a:r>
              <a:rPr lang="de-DE" dirty="0" err="1"/>
              <a:t>speed</a:t>
            </a:r>
            <a:r>
              <a:rPr lang="de-DE" dirty="0"/>
              <a:t>[Hz])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3F2DBCF-64AD-F846-B64E-29D8BDC0BFF4}"/>
              </a:ext>
            </a:extLst>
          </p:cNvPr>
          <p:cNvSpPr txBox="1"/>
          <p:nvPr/>
        </p:nvSpPr>
        <p:spPr>
          <a:xfrm>
            <a:off x="289455" y="2506579"/>
            <a:ext cx="1374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de-DE" dirty="0" err="1"/>
              <a:t>emergencyBrake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D39EEEC-E8B0-AA4F-9116-2B8D1C3804C2}"/>
              </a:ext>
            </a:extLst>
          </p:cNvPr>
          <p:cNvSpPr/>
          <p:nvPr/>
        </p:nvSpPr>
        <p:spPr>
          <a:xfrm>
            <a:off x="210358" y="1338576"/>
            <a:ext cx="3389298" cy="15978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A4CAFBA3-5C91-2F44-96AB-CABA2293B627}"/>
              </a:ext>
            </a:extLst>
          </p:cNvPr>
          <p:cNvSpPr txBox="1"/>
          <p:nvPr/>
        </p:nvSpPr>
        <p:spPr>
          <a:xfrm>
            <a:off x="3950129" y="2113469"/>
            <a:ext cx="72006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 err="1"/>
              <a:t>mode</a:t>
            </a:r>
            <a:r>
              <a:rPr lang="de-DE" dirty="0"/>
              <a:t>(</a:t>
            </a:r>
            <a:r>
              <a:rPr lang="de-DE" dirty="0" err="1"/>
              <a:t>n</a:t>
            </a:r>
            <a:r>
              <a:rPr lang="de-DE" dirty="0"/>
              <a:t>)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26775E1-0FDE-764A-A010-FED4FAC6CA9C}"/>
              </a:ext>
            </a:extLst>
          </p:cNvPr>
          <p:cNvSpPr txBox="1"/>
          <p:nvPr/>
        </p:nvSpPr>
        <p:spPr>
          <a:xfrm>
            <a:off x="3869315" y="1812229"/>
            <a:ext cx="80983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 err="1"/>
              <a:t>speed</a:t>
            </a:r>
            <a:r>
              <a:rPr lang="de-DE" dirty="0"/>
              <a:t>(Hz)</a:t>
            </a:r>
          </a:p>
        </p:txBody>
      </p: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7A93A56D-17B5-0B44-B171-91F8B1EE0E56}"/>
              </a:ext>
            </a:extLst>
          </p:cNvPr>
          <p:cNvGrpSpPr/>
          <p:nvPr/>
        </p:nvGrpSpPr>
        <p:grpSpPr>
          <a:xfrm>
            <a:off x="5227355" y="1977923"/>
            <a:ext cx="1615383" cy="958464"/>
            <a:chOff x="6012923" y="1784644"/>
            <a:chExt cx="1615383" cy="1168698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CA947399-3A4B-8440-8359-728094F42841}"/>
                </a:ext>
              </a:extLst>
            </p:cNvPr>
            <p:cNvSpPr txBox="1"/>
            <p:nvPr/>
          </p:nvSpPr>
          <p:spPr>
            <a:xfrm>
              <a:off x="6282916" y="2490087"/>
              <a:ext cx="1119217" cy="3377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>
                <a:defRPr sz="120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de-DE" dirty="0" err="1"/>
                <a:t>hzToPwm</a:t>
              </a:r>
              <a:r>
                <a:rPr lang="de-DE" dirty="0"/>
                <a:t>(Hz)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F050E241-2D16-ED48-8063-CE20B28BC65C}"/>
                </a:ext>
              </a:extLst>
            </p:cNvPr>
            <p:cNvSpPr txBox="1"/>
            <p:nvPr/>
          </p:nvSpPr>
          <p:spPr>
            <a:xfrm>
              <a:off x="6317401" y="2020020"/>
              <a:ext cx="1034257" cy="3377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>
                <a:defRPr sz="120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de-DE" dirty="0" err="1"/>
                <a:t>setMode</a:t>
              </a:r>
              <a:r>
                <a:rPr lang="de-DE" dirty="0"/>
                <a:t>(</a:t>
              </a:r>
              <a:r>
                <a:rPr lang="de-DE" dirty="0" err="1"/>
                <a:t>n</a:t>
              </a:r>
              <a:r>
                <a:rPr lang="de-DE" dirty="0"/>
                <a:t>)</a:t>
              </a:r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D36B1CC3-3BA7-9C4A-AEA3-CBF34BDBE502}"/>
                </a:ext>
              </a:extLst>
            </p:cNvPr>
            <p:cNvSpPr/>
            <p:nvPr/>
          </p:nvSpPr>
          <p:spPr>
            <a:xfrm>
              <a:off x="6012923" y="1784644"/>
              <a:ext cx="1615383" cy="116869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45" name="Gewinkelte Verbindung 44">
            <a:extLst>
              <a:ext uri="{FF2B5EF4-FFF2-40B4-BE49-F238E27FC236}">
                <a16:creationId xmlns:a16="http://schemas.microsoft.com/office/drawing/2014/main" id="{2050FBD3-591C-654F-8204-5FB6113BD240}"/>
              </a:ext>
            </a:extLst>
          </p:cNvPr>
          <p:cNvCxnSpPr>
            <a:cxnSpLocks/>
            <a:stCxn id="9" idx="0"/>
            <a:endCxn id="33" idx="3"/>
          </p:cNvCxnSpPr>
          <p:nvPr/>
        </p:nvCxnSpPr>
        <p:spPr>
          <a:xfrm rot="16200000" flipV="1">
            <a:off x="4949884" y="210595"/>
            <a:ext cx="836700" cy="131691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47592256-65D1-C64C-B5D5-EDAA8F336FBC}"/>
              </a:ext>
            </a:extLst>
          </p:cNvPr>
          <p:cNvSpPr txBox="1"/>
          <p:nvPr/>
        </p:nvSpPr>
        <p:spPr>
          <a:xfrm>
            <a:off x="4747815" y="3116506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/>
              <a:t>I</a:t>
            </a:r>
            <a:r>
              <a:rPr lang="de-DE" sz="1400" i="1" baseline="30000" dirty="0"/>
              <a:t>2</a:t>
            </a:r>
            <a:r>
              <a:rPr lang="de-DE" sz="1400" i="1" dirty="0"/>
              <a:t>c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45F482CE-FCA7-5946-8034-9186A5363B2C}"/>
              </a:ext>
            </a:extLst>
          </p:cNvPr>
          <p:cNvSpPr txBox="1"/>
          <p:nvPr/>
        </p:nvSpPr>
        <p:spPr>
          <a:xfrm>
            <a:off x="4654652" y="2797888"/>
            <a:ext cx="53251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PWM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42CD7AC-972B-7847-8C0B-349982D70FA8}"/>
              </a:ext>
            </a:extLst>
          </p:cNvPr>
          <p:cNvSpPr txBox="1"/>
          <p:nvPr/>
        </p:nvSpPr>
        <p:spPr>
          <a:xfrm>
            <a:off x="4122161" y="3858411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i="1"/>
            </a:lvl1pPr>
          </a:lstStyle>
          <a:p>
            <a:r>
              <a:rPr lang="de-DE" dirty="0"/>
              <a:t>I/0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C6DB87-2407-9246-9C78-34B3D983910C}"/>
              </a:ext>
            </a:extLst>
          </p:cNvPr>
          <p:cNvSpPr txBox="1"/>
          <p:nvPr/>
        </p:nvSpPr>
        <p:spPr>
          <a:xfrm>
            <a:off x="5008454" y="454593"/>
            <a:ext cx="589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/>
              <a:t>Rx</a:t>
            </a:r>
            <a:r>
              <a:rPr lang="de-DE" sz="1400" i="1" dirty="0"/>
              <a:t>/</a:t>
            </a:r>
            <a:r>
              <a:rPr lang="de-DE" sz="1400" i="1" dirty="0" err="1"/>
              <a:t>Tx</a:t>
            </a:r>
            <a:endParaRPr lang="de-DE" sz="1400" i="1" dirty="0"/>
          </a:p>
        </p:txBody>
      </p:sp>
      <p:cxnSp>
        <p:nvCxnSpPr>
          <p:cNvPr id="65" name="Gewinkelte Verbindung 64">
            <a:extLst>
              <a:ext uri="{FF2B5EF4-FFF2-40B4-BE49-F238E27FC236}">
                <a16:creationId xmlns:a16="http://schemas.microsoft.com/office/drawing/2014/main" id="{9915C111-8495-E646-869C-07581CEAA742}"/>
              </a:ext>
            </a:extLst>
          </p:cNvPr>
          <p:cNvCxnSpPr>
            <a:stCxn id="33" idx="1"/>
            <a:endCxn id="36" idx="0"/>
          </p:cNvCxnSpPr>
          <p:nvPr/>
        </p:nvCxnSpPr>
        <p:spPr>
          <a:xfrm rot="10800000" flipV="1">
            <a:off x="1905007" y="450704"/>
            <a:ext cx="1681078" cy="8878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31306A81-FD94-404F-93AB-EA2B91EFD4FA}"/>
              </a:ext>
            </a:extLst>
          </p:cNvPr>
          <p:cNvSpPr txBox="1"/>
          <p:nvPr/>
        </p:nvSpPr>
        <p:spPr>
          <a:xfrm>
            <a:off x="2031349" y="423831"/>
            <a:ext cx="1392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/>
              <a:t>Rx</a:t>
            </a:r>
            <a:r>
              <a:rPr lang="de-DE" sz="1400" i="1" dirty="0"/>
              <a:t>/</a:t>
            </a:r>
            <a:r>
              <a:rPr lang="de-DE" sz="1400" i="1" dirty="0" err="1"/>
              <a:t>Tx</a:t>
            </a:r>
            <a:r>
              <a:rPr lang="de-DE" sz="1400" i="1" dirty="0"/>
              <a:t>, Interrupts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C328790B-410E-DB47-8550-616476CE728C}"/>
              </a:ext>
            </a:extLst>
          </p:cNvPr>
          <p:cNvSpPr txBox="1"/>
          <p:nvPr/>
        </p:nvSpPr>
        <p:spPr>
          <a:xfrm>
            <a:off x="2446631" y="133396"/>
            <a:ext cx="70564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 err="1"/>
              <a:t>function</a:t>
            </a:r>
            <a:endParaRPr lang="de-DE" dirty="0"/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B9352892-4B01-9043-9377-E34C317E835C}"/>
              </a:ext>
            </a:extLst>
          </p:cNvPr>
          <p:cNvCxnSpPr>
            <a:cxnSpLocks/>
            <a:stCxn id="90" idx="0"/>
            <a:endCxn id="9" idx="2"/>
          </p:cNvCxnSpPr>
          <p:nvPr/>
        </p:nvCxnSpPr>
        <p:spPr>
          <a:xfrm flipH="1" flipV="1">
            <a:off x="6026694" y="1564404"/>
            <a:ext cx="8353" cy="41352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feld 125">
            <a:extLst>
              <a:ext uri="{FF2B5EF4-FFF2-40B4-BE49-F238E27FC236}">
                <a16:creationId xmlns:a16="http://schemas.microsoft.com/office/drawing/2014/main" id="{1A1DA0B7-DDEF-D246-9BD6-FF9917D0FF6B}"/>
              </a:ext>
            </a:extLst>
          </p:cNvPr>
          <p:cNvSpPr txBox="1"/>
          <p:nvPr/>
        </p:nvSpPr>
        <p:spPr>
          <a:xfrm>
            <a:off x="4871758" y="146832"/>
            <a:ext cx="89345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speed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[m/s]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1E8EA5DF-3A9D-5C40-A4C4-E37F535DC59A}"/>
              </a:ext>
            </a:extLst>
          </p:cNvPr>
          <p:cNvSpPr txBox="1"/>
          <p:nvPr/>
        </p:nvSpPr>
        <p:spPr>
          <a:xfrm>
            <a:off x="6240337" y="1696366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/>
              <a:t>loop</a:t>
            </a:r>
            <a:endParaRPr lang="de-DE" sz="1400" i="1" dirty="0"/>
          </a:p>
        </p:txBody>
      </p:sp>
      <p:cxnSp>
        <p:nvCxnSpPr>
          <p:cNvPr id="150" name="Gewinkelte Verbindung 149">
            <a:extLst>
              <a:ext uri="{FF2B5EF4-FFF2-40B4-BE49-F238E27FC236}">
                <a16:creationId xmlns:a16="http://schemas.microsoft.com/office/drawing/2014/main" id="{B5285494-9894-5049-8DD2-6C9D5EF8AF57}"/>
              </a:ext>
            </a:extLst>
          </p:cNvPr>
          <p:cNvCxnSpPr>
            <a:stCxn id="90" idx="2"/>
            <a:endCxn id="11" idx="0"/>
          </p:cNvCxnSpPr>
          <p:nvPr/>
        </p:nvCxnSpPr>
        <p:spPr>
          <a:xfrm rot="5400000">
            <a:off x="4922131" y="2162189"/>
            <a:ext cx="338719" cy="18871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winkelte Verbindung 166">
            <a:extLst>
              <a:ext uri="{FF2B5EF4-FFF2-40B4-BE49-F238E27FC236}">
                <a16:creationId xmlns:a16="http://schemas.microsoft.com/office/drawing/2014/main" id="{B84229AA-22F2-424D-B176-B9901CFF7FDA}"/>
              </a:ext>
            </a:extLst>
          </p:cNvPr>
          <p:cNvCxnSpPr>
            <a:stCxn id="90" idx="2"/>
            <a:endCxn id="12" idx="3"/>
          </p:cNvCxnSpPr>
          <p:nvPr/>
        </p:nvCxnSpPr>
        <p:spPr>
          <a:xfrm rot="5400000">
            <a:off x="4592296" y="3082784"/>
            <a:ext cx="1589146" cy="129635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5CF61692-0B06-DE48-B247-5D728423060D}"/>
              </a:ext>
            </a:extLst>
          </p:cNvPr>
          <p:cNvSpPr txBox="1"/>
          <p:nvPr/>
        </p:nvSpPr>
        <p:spPr>
          <a:xfrm>
            <a:off x="4770757" y="4221452"/>
            <a:ext cx="5549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Mode</a:t>
            </a: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C44FB49-08D3-0847-AECC-F0C6ABE0F86B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3586085" y="2457155"/>
            <a:ext cx="16412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feld 172">
            <a:extLst>
              <a:ext uri="{FF2B5EF4-FFF2-40B4-BE49-F238E27FC236}">
                <a16:creationId xmlns:a16="http://schemas.microsoft.com/office/drawing/2014/main" id="{9F427944-5FB3-B547-A11F-2402B6F29C99}"/>
              </a:ext>
            </a:extLst>
          </p:cNvPr>
          <p:cNvSpPr txBox="1"/>
          <p:nvPr/>
        </p:nvSpPr>
        <p:spPr>
          <a:xfrm>
            <a:off x="4860736" y="4503608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i="1"/>
            </a:lvl1pPr>
          </a:lstStyle>
          <a:p>
            <a:r>
              <a:rPr lang="de-DE" dirty="0"/>
              <a:t>I/0</a:t>
            </a:r>
          </a:p>
        </p:txBody>
      </p:sp>
    </p:spTree>
    <p:extLst>
      <p:ext uri="{BB962C8B-B14F-4D97-AF65-F5344CB8AC3E}">
        <p14:creationId xmlns:p14="http://schemas.microsoft.com/office/powerpoint/2010/main" val="227171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84</Words>
  <Application>Microsoft Macintosh PowerPoint</Application>
  <PresentationFormat>Benutzerdefiniert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Bantle</dc:creator>
  <cp:lastModifiedBy>Jan Bantle</cp:lastModifiedBy>
  <cp:revision>2</cp:revision>
  <dcterms:created xsi:type="dcterms:W3CDTF">2021-12-16T17:18:51Z</dcterms:created>
  <dcterms:modified xsi:type="dcterms:W3CDTF">2021-12-16T18:12:58Z</dcterms:modified>
</cp:coreProperties>
</file>