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90"/>
    <a:srgbClr val="E8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25F90-B13C-43B2-BF0B-7B796F9A611D}" v="3" dt="2024-09-01T05:57:02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2916"/>
  </p:normalViewPr>
  <p:slideViewPr>
    <p:cSldViewPr snapToGrid="0">
      <p:cViewPr varScale="1">
        <p:scale>
          <a:sx n="97" d="100"/>
          <a:sy n="97" d="100"/>
        </p:scale>
        <p:origin x="8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405E-E413-49B0-A1A8-FFEAFC059663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B791A-ED64-498B-A1B0-A85D93B3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B791A-ED64-498B-A1B0-A85D93B32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Log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" y="0"/>
            <a:ext cx="11514667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042988" y="345013"/>
            <a:ext cx="9234309" cy="56938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40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</a:t>
            </a:r>
            <a:r>
              <a:rPr lang="en-US" err="1"/>
              <a:t>Acumin</a:t>
            </a:r>
            <a:r>
              <a:rPr lang="en-US"/>
              <a:t> Pro Extra Cond Bold Italic 40 </a:t>
            </a:r>
            <a:r>
              <a:rPr lang="en-US" err="1"/>
              <a:t>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5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1224">
          <p15:clr>
            <a:srgbClr val="FBAE40"/>
          </p15:clr>
        </p15:guide>
        <p15:guide id="8" pos="648">
          <p15:clr>
            <a:srgbClr val="FBAE40"/>
          </p15:clr>
        </p15:guide>
        <p15:guide id="9" pos="15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141394" y="964692"/>
            <a:ext cx="7917007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4" y="2638046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12" y="6181281"/>
            <a:ext cx="48768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Acumin Pro ExtraCondensed" panose="020B0408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>
            <a:extLst>
              <a:ext uri="{FF2B5EF4-FFF2-40B4-BE49-F238E27FC236}">
                <a16:creationId xmlns:a16="http://schemas.microsoft.com/office/drawing/2014/main" id="{5DFDF109-B6B1-63F3-B0C0-99DF97BE3180}"/>
              </a:ext>
            </a:extLst>
          </p:cNvPr>
          <p:cNvSpPr/>
          <p:nvPr/>
        </p:nvSpPr>
        <p:spPr>
          <a:xfrm>
            <a:off x="371061" y="76260"/>
            <a:ext cx="10777952" cy="809990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cumin Pr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761EA8-AF33-4C59-B2CB-4B7EE434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ENGR 133 Team Poster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7CD8D2F-EE72-45E1-B49B-A4B9249048D2}"/>
              </a:ext>
            </a:extLst>
          </p:cNvPr>
          <p:cNvSpPr txBox="1">
            <a:spLocks/>
          </p:cNvSpPr>
          <p:nvPr/>
        </p:nvSpPr>
        <p:spPr bwMode="blackWhite">
          <a:xfrm>
            <a:off x="6106810" y="155648"/>
            <a:ext cx="2455910" cy="27699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AD390"/>
                </a:solidFill>
                <a:effectLst/>
                <a:uLnTx/>
                <a:uFillTx/>
                <a:latin typeface="Acumin Pro ExtraCondensed" panose="020B0508020202020204" pitchFamily="34" charset="77"/>
                <a:ea typeface="+mj-ea"/>
                <a:cs typeface="+mj-cs"/>
              </a:rPr>
              <a:t>Section: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90A6808-F40C-434D-8542-DF0A3100CE94}"/>
              </a:ext>
            </a:extLst>
          </p:cNvPr>
          <p:cNvSpPr txBox="1">
            <a:spLocks/>
          </p:cNvSpPr>
          <p:nvPr/>
        </p:nvSpPr>
        <p:spPr bwMode="blackWhite">
          <a:xfrm>
            <a:off x="6106810" y="508847"/>
            <a:ext cx="2455910" cy="27699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AD390"/>
                </a:solidFill>
                <a:effectLst/>
                <a:uLnTx/>
                <a:uFillTx/>
                <a:latin typeface="Acumin Pro ExtraCondensed" panose="020B0508020202020204" pitchFamily="34" charset="77"/>
                <a:ea typeface="+mj-ea"/>
                <a:cs typeface="+mj-cs"/>
              </a:rPr>
              <a:t>Team Number: 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67503B2-F493-4A30-B719-6E898EF55144}"/>
              </a:ext>
            </a:extLst>
          </p:cNvPr>
          <p:cNvSpPr txBox="1">
            <a:spLocks/>
          </p:cNvSpPr>
          <p:nvPr/>
        </p:nvSpPr>
        <p:spPr bwMode="blackWhite">
          <a:xfrm>
            <a:off x="10171594" y="169632"/>
            <a:ext cx="1183515" cy="27699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1" kern="1200" cap="none" spc="0" baseline="0">
                <a:solidFill>
                  <a:schemeClr val="tx2"/>
                </a:solidFill>
                <a:latin typeface="Acumin Pro ExtraCondensed" panose="020B0508020202020204" pitchFamily="34" charset="77"/>
                <a:ea typeface="+mj-ea"/>
                <a:cs typeface="+mj-cs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EAD390"/>
                </a:solidFill>
                <a:effectLst/>
                <a:uLnTx/>
                <a:uFillTx/>
                <a:latin typeface="Acumin Pro ExtraCondensed" panose="020B0508020202020204" pitchFamily="34" charset="77"/>
                <a:ea typeface="+mj-ea"/>
                <a:cs typeface="+mj-cs"/>
              </a:rPr>
              <a:t>FALL 2024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BBD6B-E1C5-48EE-8DA5-59376604171C}"/>
              </a:ext>
            </a:extLst>
          </p:cNvPr>
          <p:cNvSpPr/>
          <p:nvPr/>
        </p:nvSpPr>
        <p:spPr>
          <a:xfrm>
            <a:off x="1756986" y="1084472"/>
            <a:ext cx="2392768" cy="2344529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ExtraCondensed" panose="020B0604020202020204" charset="0"/>
                <a:ea typeface="+mn-ea"/>
                <a:cs typeface="+mn-cs"/>
              </a:rPr>
              <a:t>Insert picture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1380-9509-4962-BB7C-90E7EE94D49F}"/>
              </a:ext>
            </a:extLst>
          </p:cNvPr>
          <p:cNvSpPr/>
          <p:nvPr/>
        </p:nvSpPr>
        <p:spPr>
          <a:xfrm>
            <a:off x="1766773" y="3581401"/>
            <a:ext cx="2392768" cy="2344529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ExtraCondensed" panose="020B0604020202020204" charset="0"/>
                <a:ea typeface="+mn-ea"/>
                <a:cs typeface="+mn-cs"/>
              </a:rPr>
              <a:t>Insert picture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684F4-2F30-449D-98EC-3720ABCE4D29}"/>
              </a:ext>
            </a:extLst>
          </p:cNvPr>
          <p:cNvSpPr/>
          <p:nvPr/>
        </p:nvSpPr>
        <p:spPr>
          <a:xfrm>
            <a:off x="4215662" y="1038650"/>
            <a:ext cx="1880338" cy="34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Member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9816E-E325-4363-B15A-9D0A260AF809}"/>
              </a:ext>
            </a:extLst>
          </p:cNvPr>
          <p:cNvSpPr/>
          <p:nvPr/>
        </p:nvSpPr>
        <p:spPr>
          <a:xfrm>
            <a:off x="4215662" y="1412845"/>
            <a:ext cx="1880338" cy="1970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Information about team member such as hometown, hobbies, or engineering interests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75BBD-D559-40FB-AFA5-F4D70A8C3551}"/>
              </a:ext>
            </a:extLst>
          </p:cNvPr>
          <p:cNvSpPr/>
          <p:nvPr/>
        </p:nvSpPr>
        <p:spPr>
          <a:xfrm>
            <a:off x="4215662" y="3573896"/>
            <a:ext cx="1880338" cy="34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Member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A9E654-76A4-4D08-87C7-3B5D2064AADC}"/>
              </a:ext>
            </a:extLst>
          </p:cNvPr>
          <p:cNvSpPr/>
          <p:nvPr/>
        </p:nvSpPr>
        <p:spPr>
          <a:xfrm>
            <a:off x="4215662" y="3948091"/>
            <a:ext cx="1880338" cy="1970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Information about team member such as hometown, hobbies, or engineering interests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ACCFF-E927-423C-BB48-BE6BCFC544D7}"/>
              </a:ext>
            </a:extLst>
          </p:cNvPr>
          <p:cNvSpPr/>
          <p:nvPr/>
        </p:nvSpPr>
        <p:spPr>
          <a:xfrm>
            <a:off x="6142334" y="1069278"/>
            <a:ext cx="2392768" cy="2344529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ExtraCondensed" panose="020B0604020202020204" charset="0"/>
                <a:ea typeface="+mn-ea"/>
                <a:cs typeface="+mn-cs"/>
              </a:rPr>
              <a:t>Insert picture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C0CEF-40CE-4672-8AFA-B47CEAE9CFB9}"/>
              </a:ext>
            </a:extLst>
          </p:cNvPr>
          <p:cNvSpPr/>
          <p:nvPr/>
        </p:nvSpPr>
        <p:spPr>
          <a:xfrm>
            <a:off x="6152121" y="3566207"/>
            <a:ext cx="2392768" cy="2344529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ExtraCondensed" panose="020B0604020202020204" charset="0"/>
                <a:ea typeface="+mn-ea"/>
                <a:cs typeface="+mn-cs"/>
              </a:rPr>
              <a:t>Insert picture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8F854-A801-4627-8D88-5C5CFE1716F1}"/>
              </a:ext>
            </a:extLst>
          </p:cNvPr>
          <p:cNvSpPr/>
          <p:nvPr/>
        </p:nvSpPr>
        <p:spPr>
          <a:xfrm>
            <a:off x="8601010" y="1023456"/>
            <a:ext cx="1880338" cy="34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Member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AB918-B12C-413E-84C8-1E8D673FB570}"/>
              </a:ext>
            </a:extLst>
          </p:cNvPr>
          <p:cNvSpPr/>
          <p:nvPr/>
        </p:nvSpPr>
        <p:spPr>
          <a:xfrm>
            <a:off x="8601010" y="1397651"/>
            <a:ext cx="1880338" cy="1970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Information about team member such as hometown, hobbies, or engineering interests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00E59B-031E-4BD7-BC05-7100EA0BDC6D}"/>
              </a:ext>
            </a:extLst>
          </p:cNvPr>
          <p:cNvSpPr/>
          <p:nvPr/>
        </p:nvSpPr>
        <p:spPr>
          <a:xfrm>
            <a:off x="8601010" y="3558702"/>
            <a:ext cx="1880338" cy="34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Member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ED0A1-77A4-42BD-AD74-A93889AD0680}"/>
              </a:ext>
            </a:extLst>
          </p:cNvPr>
          <p:cNvSpPr/>
          <p:nvPr/>
        </p:nvSpPr>
        <p:spPr>
          <a:xfrm>
            <a:off x="8601010" y="3932897"/>
            <a:ext cx="1880338" cy="1970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Information about team member such as hometown, hobbies, or engineering interests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ADB4D1-889B-4297-8AC4-7C52A6A8EE1F}"/>
              </a:ext>
            </a:extLst>
          </p:cNvPr>
          <p:cNvSpPr/>
          <p:nvPr/>
        </p:nvSpPr>
        <p:spPr>
          <a:xfrm>
            <a:off x="5374547" y="6101452"/>
            <a:ext cx="4879598" cy="504544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 SemiCondensed" panose="020B0604020202020204" charset="0"/>
                <a:ea typeface="+mn-ea"/>
                <a:cs typeface="+mn-cs"/>
              </a:rPr>
              <a:t>Team name or logo here</a:t>
            </a:r>
          </a:p>
        </p:txBody>
      </p:sp>
    </p:spTree>
    <p:extLst>
      <p:ext uri="{BB962C8B-B14F-4D97-AF65-F5344CB8AC3E}">
        <p14:creationId xmlns:p14="http://schemas.microsoft.com/office/powerpoint/2010/main" val="3292149222"/>
      </p:ext>
    </p:extLst>
  </p:cSld>
  <p:clrMapOvr>
    <a:masterClrMapping/>
  </p:clrMapOvr>
</p:sld>
</file>

<file path=ppt/theme/theme1.xml><?xml version="1.0" encoding="utf-8"?>
<a:theme xmlns:a="http://schemas.openxmlformats.org/drawingml/2006/main" name="Purdue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PurdueBrand">
      <a:majorFont>
        <a:latin typeface="Acumin Pro ExtraCondensed Smbd"/>
        <a:ea typeface=""/>
        <a:cs typeface=""/>
      </a:majorFont>
      <a:minorFont>
        <a:latin typeface="Acumin Pr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Brand_Template_Gold_Theme_Wide_Screen_2.pptx" id="{9FA7C9AB-B281-9E40-B776-4AAA9F4002B1}" vid="{3D7B84CB-AF32-7042-9C64-3B39CAFDD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Acumin Pro</vt:lpstr>
      <vt:lpstr>Acumin Pro ExtraCondensed</vt:lpstr>
      <vt:lpstr>Acumin Pro Semibold</vt:lpstr>
      <vt:lpstr>Acumin Pro SemiCondensed</vt:lpstr>
      <vt:lpstr>Aptos</vt:lpstr>
      <vt:lpstr>Arial</vt:lpstr>
      <vt:lpstr>Purdue</vt:lpstr>
      <vt:lpstr>ENGR 133 Team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2024-09-01T05:57:25Z</dcterms:created>
  <dcterms:modified xsi:type="dcterms:W3CDTF">2024-09-01T05:57:28Z</dcterms:modified>
</cp:coreProperties>
</file>