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4"/>
  </p:notesMasterIdLst>
  <p:sldIdLst>
    <p:sldId id="279" r:id="rId2"/>
    <p:sldId id="448" r:id="rId3"/>
    <p:sldId id="518" r:id="rId4"/>
    <p:sldId id="519" r:id="rId5"/>
    <p:sldId id="520" r:id="rId6"/>
    <p:sldId id="488" r:id="rId7"/>
    <p:sldId id="503" r:id="rId8"/>
    <p:sldId id="553" r:id="rId9"/>
    <p:sldId id="522" r:id="rId10"/>
    <p:sldId id="515" r:id="rId11"/>
    <p:sldId id="537" r:id="rId12"/>
    <p:sldId id="542" r:id="rId13"/>
    <p:sldId id="544" r:id="rId14"/>
    <p:sldId id="505" r:id="rId15"/>
    <p:sldId id="547" r:id="rId16"/>
    <p:sldId id="554" r:id="rId17"/>
    <p:sldId id="539" r:id="rId18"/>
    <p:sldId id="527" r:id="rId19"/>
    <p:sldId id="528" r:id="rId20"/>
    <p:sldId id="557" r:id="rId21"/>
    <p:sldId id="560" r:id="rId22"/>
    <p:sldId id="533" r:id="rId2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ed Usman" initials="SU" lastIdx="1" clrIdx="0">
    <p:extLst>
      <p:ext uri="{19B8F6BF-5375-455C-9EA6-DF929625EA0E}">
        <p15:presenceInfo xmlns:p15="http://schemas.microsoft.com/office/powerpoint/2012/main" userId="S::jafri3@purdue.edu::b1364807-3e22-496f-9e9a-3c9c27e8f2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8FC"/>
    <a:srgbClr val="F0DF06"/>
    <a:srgbClr val="FF0000"/>
    <a:srgbClr val="C20E0E"/>
    <a:srgbClr val="FF8409"/>
    <a:srgbClr val="565656"/>
    <a:srgbClr val="666666"/>
    <a:srgbClr val="FFF2CC"/>
    <a:srgbClr val="E1D5E7"/>
    <a:srgbClr val="B5A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37" autoAdjust="0"/>
  </p:normalViewPr>
  <p:slideViewPr>
    <p:cSldViewPr snapToGrid="0">
      <p:cViewPr varScale="1">
        <p:scale>
          <a:sx n="61" d="100"/>
          <a:sy n="61" d="100"/>
        </p:scale>
        <p:origin x="1493" y="34"/>
      </p:cViewPr>
      <p:guideLst>
        <p:guide orient="horz" pos="2136"/>
        <p:guide pos="3840"/>
        <p:guide orient="horz" pos="226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qiam, Abd Alrhman Omar Hasan" userId="60fcf1e6-18f4-4441-939d-73fb05232545" providerId="ADAL" clId="{88D96D9A-B663-42D5-BDDF-0768748025C7}"/>
    <pc:docChg chg="undo redo custSel modSld">
      <pc:chgData name="Alqiam, Abd Alrhman Omar Hasan" userId="60fcf1e6-18f4-4441-939d-73fb05232545" providerId="ADAL" clId="{88D96D9A-B663-42D5-BDDF-0768748025C7}" dt="2024-07-25T21:00:51.927" v="3984"/>
      <pc:docMkLst>
        <pc:docMk/>
      </pc:docMkLst>
      <pc:sldChg chg="modSp mod">
        <pc:chgData name="Alqiam, Abd Alrhman Omar Hasan" userId="60fcf1e6-18f4-4441-939d-73fb05232545" providerId="ADAL" clId="{88D96D9A-B663-42D5-BDDF-0768748025C7}" dt="2024-07-24T17:19:26.668" v="14" actId="20577"/>
        <pc:sldMkLst>
          <pc:docMk/>
          <pc:sldMk cId="3959497895" sldId="279"/>
        </pc:sldMkLst>
        <pc:spChg chg="mod">
          <ac:chgData name="Alqiam, Abd Alrhman Omar Hasan" userId="60fcf1e6-18f4-4441-939d-73fb05232545" providerId="ADAL" clId="{88D96D9A-B663-42D5-BDDF-0768748025C7}" dt="2024-07-24T17:19:26.668" v="14" actId="20577"/>
          <ac:spMkLst>
            <pc:docMk/>
            <pc:sldMk cId="3959497895" sldId="279"/>
            <ac:spMk id="5" creationId="{00AAD4AE-4DC0-F006-2A7D-A2F3EF6A6886}"/>
          </ac:spMkLst>
        </pc:spChg>
      </pc:sldChg>
      <pc:sldChg chg="addSp delSp modSp mod modAnim">
        <pc:chgData name="Alqiam, Abd Alrhman Omar Hasan" userId="60fcf1e6-18f4-4441-939d-73fb05232545" providerId="ADAL" clId="{88D96D9A-B663-42D5-BDDF-0768748025C7}" dt="2024-07-25T19:26:44.984" v="2310" actId="1076"/>
        <pc:sldMkLst>
          <pc:docMk/>
          <pc:sldMk cId="351944677" sldId="448"/>
        </pc:sldMkLst>
        <pc:spChg chg="add del mod">
          <ac:chgData name="Alqiam, Abd Alrhman Omar Hasan" userId="60fcf1e6-18f4-4441-939d-73fb05232545" providerId="ADAL" clId="{88D96D9A-B663-42D5-BDDF-0768748025C7}" dt="2024-07-25T19:24:22.712" v="2295"/>
          <ac:spMkLst>
            <pc:docMk/>
            <pc:sldMk cId="351944677" sldId="448"/>
            <ac:spMk id="10" creationId="{B697BEAA-7240-8DF3-D65C-2ABFA129DFA3}"/>
          </ac:spMkLst>
        </pc:spChg>
        <pc:spChg chg="add del mod">
          <ac:chgData name="Alqiam, Abd Alrhman Omar Hasan" userId="60fcf1e6-18f4-4441-939d-73fb05232545" providerId="ADAL" clId="{88D96D9A-B663-42D5-BDDF-0768748025C7}" dt="2024-07-25T19:24:22.712" v="2295"/>
          <ac:spMkLst>
            <pc:docMk/>
            <pc:sldMk cId="351944677" sldId="448"/>
            <ac:spMk id="11" creationId="{8AB88D2D-9A6F-3310-7008-97DEC361C417}"/>
          </ac:spMkLst>
        </pc:spChg>
        <pc:spChg chg="add del mod">
          <ac:chgData name="Alqiam, Abd Alrhman Omar Hasan" userId="60fcf1e6-18f4-4441-939d-73fb05232545" providerId="ADAL" clId="{88D96D9A-B663-42D5-BDDF-0768748025C7}" dt="2024-07-25T19:24:22.712" v="2295"/>
          <ac:spMkLst>
            <pc:docMk/>
            <pc:sldMk cId="351944677" sldId="448"/>
            <ac:spMk id="14" creationId="{4B52AC86-FCD8-A8C8-57FF-B4DA6234C14D}"/>
          </ac:spMkLst>
        </pc:spChg>
        <pc:spChg chg="add del mod">
          <ac:chgData name="Alqiam, Abd Alrhman Omar Hasan" userId="60fcf1e6-18f4-4441-939d-73fb05232545" providerId="ADAL" clId="{88D96D9A-B663-42D5-BDDF-0768748025C7}" dt="2024-07-25T19:24:22.712" v="2295"/>
          <ac:spMkLst>
            <pc:docMk/>
            <pc:sldMk cId="351944677" sldId="448"/>
            <ac:spMk id="15" creationId="{52CC3360-A6BF-E0A1-A1F0-B49F459A6FE1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18" creationId="{01A27F7C-6A86-EFE2-6950-25DDAD1009BA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19" creationId="{AC9A3FAD-AA99-CCFE-4920-87B6BB81D82F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20" creationId="{B85A99B6-E5EB-3841-4323-DC462E606DF2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21" creationId="{EA2875F6-68C0-D8DD-5E59-FED22C26B241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22" creationId="{A74595F0-6C66-14B8-27B5-40D4180F595C}"/>
          </ac:spMkLst>
        </pc:spChg>
        <pc:spChg chg="add del mod">
          <ac:chgData name="Alqiam, Abd Alrhman Omar Hasan" userId="60fcf1e6-18f4-4441-939d-73fb05232545" providerId="ADAL" clId="{88D96D9A-B663-42D5-BDDF-0768748025C7}" dt="2024-07-25T19:24:22.712" v="2295"/>
          <ac:spMkLst>
            <pc:docMk/>
            <pc:sldMk cId="351944677" sldId="448"/>
            <ac:spMk id="23" creationId="{70F2D61F-7B34-F8C7-489A-5A76737DBE73}"/>
          </ac:spMkLst>
        </pc:spChg>
        <pc:spChg chg="add del mod">
          <ac:chgData name="Alqiam, Abd Alrhman Omar Hasan" userId="60fcf1e6-18f4-4441-939d-73fb05232545" providerId="ADAL" clId="{88D96D9A-B663-42D5-BDDF-0768748025C7}" dt="2024-07-25T19:24:22.712" v="2295"/>
          <ac:spMkLst>
            <pc:docMk/>
            <pc:sldMk cId="351944677" sldId="448"/>
            <ac:spMk id="25" creationId="{DC9C18E9-0090-900A-08A0-A0AD66567117}"/>
          </ac:spMkLst>
        </pc:spChg>
        <pc:spChg chg="add mod">
          <ac:chgData name="Alqiam, Abd Alrhman Omar Hasan" userId="60fcf1e6-18f4-4441-939d-73fb05232545" providerId="ADAL" clId="{88D96D9A-B663-42D5-BDDF-0768748025C7}" dt="2024-07-25T19:26:44.984" v="2310" actId="1076"/>
          <ac:spMkLst>
            <pc:docMk/>
            <pc:sldMk cId="351944677" sldId="448"/>
            <ac:spMk id="27" creationId="{B473703B-22A8-359C-DB09-2817223E662B}"/>
          </ac:spMkLst>
        </pc:spChg>
        <pc:spChg chg="add mod">
          <ac:chgData name="Alqiam, Abd Alrhman Omar Hasan" userId="60fcf1e6-18f4-4441-939d-73fb05232545" providerId="ADAL" clId="{88D96D9A-B663-42D5-BDDF-0768748025C7}" dt="2024-07-25T19:25:01.777" v="2300" actId="164"/>
          <ac:spMkLst>
            <pc:docMk/>
            <pc:sldMk cId="351944677" sldId="448"/>
            <ac:spMk id="29" creationId="{D6A6D4C1-1061-EF9F-8274-37AF875AB2E5}"/>
          </ac:spMkLst>
        </pc:spChg>
        <pc:spChg chg="add mod">
          <ac:chgData name="Alqiam, Abd Alrhman Omar Hasan" userId="60fcf1e6-18f4-4441-939d-73fb05232545" providerId="ADAL" clId="{88D96D9A-B663-42D5-BDDF-0768748025C7}" dt="2024-07-25T19:25:01.777" v="2300" actId="164"/>
          <ac:spMkLst>
            <pc:docMk/>
            <pc:sldMk cId="351944677" sldId="448"/>
            <ac:spMk id="31" creationId="{8CEB2A42-3FB3-4F21-D834-6B3F580B20DD}"/>
          </ac:spMkLst>
        </pc:spChg>
        <pc:spChg chg="add mod">
          <ac:chgData name="Alqiam, Abd Alrhman Omar Hasan" userId="60fcf1e6-18f4-4441-939d-73fb05232545" providerId="ADAL" clId="{88D96D9A-B663-42D5-BDDF-0768748025C7}" dt="2024-07-25T19:25:01.777" v="2300" actId="164"/>
          <ac:spMkLst>
            <pc:docMk/>
            <pc:sldMk cId="351944677" sldId="448"/>
            <ac:spMk id="33" creationId="{08FA0AFE-AB1F-D717-99CA-ED25BAE77189}"/>
          </ac:spMkLst>
        </pc:spChg>
        <pc:spChg chg="add mod">
          <ac:chgData name="Alqiam, Abd Alrhman Omar Hasan" userId="60fcf1e6-18f4-4441-939d-73fb05232545" providerId="ADAL" clId="{88D96D9A-B663-42D5-BDDF-0768748025C7}" dt="2024-07-25T19:25:01.777" v="2300" actId="164"/>
          <ac:spMkLst>
            <pc:docMk/>
            <pc:sldMk cId="351944677" sldId="448"/>
            <ac:spMk id="35" creationId="{B3606EEF-F99B-69FC-F1EA-80E2B76D7346}"/>
          </ac:spMkLst>
        </pc:spChg>
        <pc:spChg chg="add mod">
          <ac:chgData name="Alqiam, Abd Alrhman Omar Hasan" userId="60fcf1e6-18f4-4441-939d-73fb05232545" providerId="ADAL" clId="{88D96D9A-B663-42D5-BDDF-0768748025C7}" dt="2024-07-25T19:25:01.777" v="2300" actId="164"/>
          <ac:spMkLst>
            <pc:docMk/>
            <pc:sldMk cId="351944677" sldId="448"/>
            <ac:spMk id="36" creationId="{BE9ABC83-F7D8-F551-D0CF-CF968D7ECDA3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69" creationId="{DCF7D1C1-DD56-EA1B-05FC-FD5B76E4D9F7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71" creationId="{2EFEFF99-4B89-FF7E-01BE-BD41D9F3E97C}"/>
          </ac:spMkLst>
        </pc:spChg>
        <pc:grpChg chg="mod">
          <ac:chgData name="Alqiam, Abd Alrhman Omar Hasan" userId="60fcf1e6-18f4-4441-939d-73fb05232545" providerId="ADAL" clId="{88D96D9A-B663-42D5-BDDF-0768748025C7}" dt="2024-07-25T19:25:01.777" v="2300" actId="164"/>
          <ac:grpSpMkLst>
            <pc:docMk/>
            <pc:sldMk cId="351944677" sldId="448"/>
            <ac:grpSpMk id="4" creationId="{B773FD41-C2AC-CF9D-011A-3137B2A12277}"/>
          </ac:grpSpMkLst>
        </pc:grpChg>
        <pc:grpChg chg="add mod">
          <ac:chgData name="Alqiam, Abd Alrhman Omar Hasan" userId="60fcf1e6-18f4-4441-939d-73fb05232545" providerId="ADAL" clId="{88D96D9A-B663-42D5-BDDF-0768748025C7}" dt="2024-07-25T19:25:01.777" v="2300" actId="164"/>
          <ac:grpSpMkLst>
            <pc:docMk/>
            <pc:sldMk cId="351944677" sldId="448"/>
            <ac:grpSpMk id="37" creationId="{10EA1873-0984-D366-493E-88AB6D7EAD2B}"/>
          </ac:grpSpMkLst>
        </pc:grpChg>
        <pc:cxnChg chg="mod">
          <ac:chgData name="Alqiam, Abd Alrhman Omar Hasan" userId="60fcf1e6-18f4-4441-939d-73fb05232545" providerId="ADAL" clId="{88D96D9A-B663-42D5-BDDF-0768748025C7}" dt="2024-07-25T19:24:56.175" v="2299" actId="164"/>
          <ac:cxnSpMkLst>
            <pc:docMk/>
            <pc:sldMk cId="351944677" sldId="448"/>
            <ac:cxnSpMk id="24" creationId="{C2F8C608-EEE8-1B44-A12E-7637C31B3AEB}"/>
          </ac:cxnSpMkLst>
        </pc:cxnChg>
        <pc:cxnChg chg="mod">
          <ac:chgData name="Alqiam, Abd Alrhman Omar Hasan" userId="60fcf1e6-18f4-4441-939d-73fb05232545" providerId="ADAL" clId="{88D96D9A-B663-42D5-BDDF-0768748025C7}" dt="2024-07-25T19:24:56.175" v="2299" actId="164"/>
          <ac:cxnSpMkLst>
            <pc:docMk/>
            <pc:sldMk cId="351944677" sldId="448"/>
            <ac:cxnSpMk id="26" creationId="{715FF66D-16B3-7BEC-DEBF-0EFEBE3AA0B9}"/>
          </ac:cxnSpMkLst>
        </pc:cxnChg>
        <pc:cxnChg chg="mod">
          <ac:chgData name="Alqiam, Abd Alrhman Omar Hasan" userId="60fcf1e6-18f4-4441-939d-73fb05232545" providerId="ADAL" clId="{88D96D9A-B663-42D5-BDDF-0768748025C7}" dt="2024-07-25T19:24:56.175" v="2299" actId="164"/>
          <ac:cxnSpMkLst>
            <pc:docMk/>
            <pc:sldMk cId="351944677" sldId="448"/>
            <ac:cxnSpMk id="28" creationId="{10EBDF78-3FD7-AF55-0170-F1D4C17696E7}"/>
          </ac:cxnSpMkLst>
        </pc:cxnChg>
        <pc:cxnChg chg="mod">
          <ac:chgData name="Alqiam, Abd Alrhman Omar Hasan" userId="60fcf1e6-18f4-4441-939d-73fb05232545" providerId="ADAL" clId="{88D96D9A-B663-42D5-BDDF-0768748025C7}" dt="2024-07-25T19:24:56.175" v="2299" actId="164"/>
          <ac:cxnSpMkLst>
            <pc:docMk/>
            <pc:sldMk cId="351944677" sldId="448"/>
            <ac:cxnSpMk id="30" creationId="{960D8B24-485B-CAE2-C5E5-DFB25F8777FA}"/>
          </ac:cxnSpMkLst>
        </pc:cxnChg>
        <pc:cxnChg chg="mod">
          <ac:chgData name="Alqiam, Abd Alrhman Omar Hasan" userId="60fcf1e6-18f4-4441-939d-73fb05232545" providerId="ADAL" clId="{88D96D9A-B663-42D5-BDDF-0768748025C7}" dt="2024-07-25T19:24:56.175" v="2299" actId="164"/>
          <ac:cxnSpMkLst>
            <pc:docMk/>
            <pc:sldMk cId="351944677" sldId="448"/>
            <ac:cxnSpMk id="32" creationId="{EAD5F9D5-13B5-752F-C7FA-E33ED762B7DD}"/>
          </ac:cxnSpMkLst>
        </pc:cxnChg>
        <pc:cxnChg chg="mod">
          <ac:chgData name="Alqiam, Abd Alrhman Omar Hasan" userId="60fcf1e6-18f4-4441-939d-73fb05232545" providerId="ADAL" clId="{88D96D9A-B663-42D5-BDDF-0768748025C7}" dt="2024-07-25T19:24:56.175" v="2299" actId="164"/>
          <ac:cxnSpMkLst>
            <pc:docMk/>
            <pc:sldMk cId="351944677" sldId="448"/>
            <ac:cxnSpMk id="34" creationId="{76699A6C-DDB4-CA23-9983-E94E93175FCB}"/>
          </ac:cxnSpMkLst>
        </pc:cxnChg>
      </pc:sldChg>
      <pc:sldChg chg="modSp mod modAnim">
        <pc:chgData name="Alqiam, Abd Alrhman Omar Hasan" userId="60fcf1e6-18f4-4441-939d-73fb05232545" providerId="ADAL" clId="{88D96D9A-B663-42D5-BDDF-0768748025C7}" dt="2024-07-24T17:18:06.917" v="12"/>
        <pc:sldMkLst>
          <pc:docMk/>
          <pc:sldMk cId="3119394465" sldId="488"/>
        </pc:sldMkLst>
        <pc:spChg chg="mod">
          <ac:chgData name="Alqiam, Abd Alrhman Omar Hasan" userId="60fcf1e6-18f4-4441-939d-73fb05232545" providerId="ADAL" clId="{88D96D9A-B663-42D5-BDDF-0768748025C7}" dt="2024-07-24T17:18:01.077" v="11" actId="1035"/>
          <ac:spMkLst>
            <pc:docMk/>
            <pc:sldMk cId="3119394465" sldId="488"/>
            <ac:spMk id="18" creationId="{4306EF5B-674B-5D83-4347-F9A9DE750231}"/>
          </ac:spMkLst>
        </pc:spChg>
      </pc:sldChg>
      <pc:sldChg chg="modSp mod modAnim">
        <pc:chgData name="Alqiam, Abd Alrhman Omar Hasan" userId="60fcf1e6-18f4-4441-939d-73fb05232545" providerId="ADAL" clId="{88D96D9A-B663-42D5-BDDF-0768748025C7}" dt="2024-07-25T17:07:39.795" v="1776"/>
        <pc:sldMkLst>
          <pc:docMk/>
          <pc:sldMk cId="2269485370" sldId="503"/>
        </pc:sldMkLst>
        <pc:spChg chg="mod">
          <ac:chgData name="Alqiam, Abd Alrhman Omar Hasan" userId="60fcf1e6-18f4-4441-939d-73fb05232545" providerId="ADAL" clId="{88D96D9A-B663-42D5-BDDF-0768748025C7}" dt="2024-07-25T17:07:39.795" v="1776"/>
          <ac:spMkLst>
            <pc:docMk/>
            <pc:sldMk cId="2269485370" sldId="503"/>
            <ac:spMk id="8" creationId="{876DE1C3-10E7-BA1E-F525-C8803A59B543}"/>
          </ac:spMkLst>
        </pc:spChg>
      </pc:sldChg>
      <pc:sldChg chg="modSp mod modAnim">
        <pc:chgData name="Alqiam, Abd Alrhman Omar Hasan" userId="60fcf1e6-18f4-4441-939d-73fb05232545" providerId="ADAL" clId="{88D96D9A-B663-42D5-BDDF-0768748025C7}" dt="2024-07-25T17:27:03.882" v="1932" actId="20577"/>
        <pc:sldMkLst>
          <pc:docMk/>
          <pc:sldMk cId="257104987" sldId="505"/>
        </pc:sldMkLst>
        <pc:spChg chg="mod">
          <ac:chgData name="Alqiam, Abd Alrhman Omar Hasan" userId="60fcf1e6-18f4-4441-939d-73fb05232545" providerId="ADAL" clId="{88D96D9A-B663-42D5-BDDF-0768748025C7}" dt="2024-07-25T17:27:03.882" v="1932" actId="20577"/>
          <ac:spMkLst>
            <pc:docMk/>
            <pc:sldMk cId="257104987" sldId="505"/>
            <ac:spMk id="4" creationId="{D9E75BA0-0860-D57C-C434-E82066E4B056}"/>
          </ac:spMkLst>
        </pc:spChg>
      </pc:sldChg>
      <pc:sldChg chg="modSp modAnim">
        <pc:chgData name="Alqiam, Abd Alrhman Omar Hasan" userId="60fcf1e6-18f4-4441-939d-73fb05232545" providerId="ADAL" clId="{88D96D9A-B663-42D5-BDDF-0768748025C7}" dt="2024-07-25T17:14:16.763" v="1784" actId="20577"/>
        <pc:sldMkLst>
          <pc:docMk/>
          <pc:sldMk cId="180146901" sldId="515"/>
        </pc:sldMkLst>
        <pc:spChg chg="mod">
          <ac:chgData name="Alqiam, Abd Alrhman Omar Hasan" userId="60fcf1e6-18f4-4441-939d-73fb05232545" providerId="ADAL" clId="{88D96D9A-B663-42D5-BDDF-0768748025C7}" dt="2024-07-25T17:14:16.763" v="1784" actId="20577"/>
          <ac:spMkLst>
            <pc:docMk/>
            <pc:sldMk cId="180146901" sldId="515"/>
            <ac:spMk id="5" creationId="{C0EA897A-55D9-48D4-BAD5-CD9B6DDBAE35}"/>
          </ac:spMkLst>
        </pc:spChg>
      </pc:sldChg>
      <pc:sldChg chg="addSp delSp modSp mod delAnim modAnim">
        <pc:chgData name="Alqiam, Abd Alrhman Omar Hasan" userId="60fcf1e6-18f4-4441-939d-73fb05232545" providerId="ADAL" clId="{88D96D9A-B663-42D5-BDDF-0768748025C7}" dt="2024-07-25T20:28:14.867" v="3938" actId="12"/>
        <pc:sldMkLst>
          <pc:docMk/>
          <pc:sldMk cId="1166942380" sldId="518"/>
        </pc:sldMkLst>
        <pc:spChg chg="del">
          <ac:chgData name="Alqiam, Abd Alrhman Omar Hasan" userId="60fcf1e6-18f4-4441-939d-73fb05232545" providerId="ADAL" clId="{88D96D9A-B663-42D5-BDDF-0768748025C7}" dt="2024-07-25T20:20:19.248" v="3750" actId="478"/>
          <ac:spMkLst>
            <pc:docMk/>
            <pc:sldMk cId="1166942380" sldId="518"/>
            <ac:spMk id="4" creationId="{8D14E89F-AC9F-47CD-48AC-46828417A014}"/>
          </ac:spMkLst>
        </pc:spChg>
        <pc:spChg chg="mod">
          <ac:chgData name="Alqiam, Abd Alrhman Omar Hasan" userId="60fcf1e6-18f4-4441-939d-73fb05232545" providerId="ADAL" clId="{88D96D9A-B663-42D5-BDDF-0768748025C7}" dt="2024-07-25T20:28:14.867" v="3938" actId="12"/>
          <ac:spMkLst>
            <pc:docMk/>
            <pc:sldMk cId="1166942380" sldId="518"/>
            <ac:spMk id="6" creationId="{322D1E5F-261F-490E-6AA1-B34DF0E8910E}"/>
          </ac:spMkLst>
        </pc:spChg>
        <pc:spChg chg="del">
          <ac:chgData name="Alqiam, Abd Alrhman Omar Hasan" userId="60fcf1e6-18f4-4441-939d-73fb05232545" providerId="ADAL" clId="{88D96D9A-B663-42D5-BDDF-0768748025C7}" dt="2024-07-25T20:20:07.835" v="3749" actId="478"/>
          <ac:spMkLst>
            <pc:docMk/>
            <pc:sldMk cId="1166942380" sldId="518"/>
            <ac:spMk id="10" creationId="{11ADDB25-4C9E-69DF-04E3-C5586FCFF5A3}"/>
          </ac:spMkLst>
        </pc:spChg>
        <pc:spChg chg="del mod">
          <ac:chgData name="Alqiam, Abd Alrhman Omar Hasan" userId="60fcf1e6-18f4-4441-939d-73fb05232545" providerId="ADAL" clId="{88D96D9A-B663-42D5-BDDF-0768748025C7}" dt="2024-07-25T20:22:39.231" v="3785"/>
          <ac:spMkLst>
            <pc:docMk/>
            <pc:sldMk cId="1166942380" sldId="518"/>
            <ac:spMk id="11" creationId="{6608F9E4-6F12-9E93-FCAE-BFDAF4D48467}"/>
          </ac:spMkLst>
        </pc:spChg>
        <pc:spChg chg="add del mod">
          <ac:chgData name="Alqiam, Abd Alrhman Omar Hasan" userId="60fcf1e6-18f4-4441-939d-73fb05232545" providerId="ADAL" clId="{88D96D9A-B663-42D5-BDDF-0768748025C7}" dt="2024-07-25T19:26:56.148" v="2312"/>
          <ac:spMkLst>
            <pc:docMk/>
            <pc:sldMk cId="1166942380" sldId="518"/>
            <ac:spMk id="14" creationId="{47E779B2-9A1F-6E1A-4C59-2B29EA9C704D}"/>
          </ac:spMkLst>
        </pc:spChg>
        <pc:spChg chg="add del mod">
          <ac:chgData name="Alqiam, Abd Alrhman Omar Hasan" userId="60fcf1e6-18f4-4441-939d-73fb05232545" providerId="ADAL" clId="{88D96D9A-B663-42D5-BDDF-0768748025C7}" dt="2024-07-25T19:26:56.148" v="2312"/>
          <ac:spMkLst>
            <pc:docMk/>
            <pc:sldMk cId="1166942380" sldId="518"/>
            <ac:spMk id="15" creationId="{A4345D87-7CAF-E6F8-DA87-97523BD4A7DD}"/>
          </ac:spMkLst>
        </pc:spChg>
        <pc:spChg chg="add del mod">
          <ac:chgData name="Alqiam, Abd Alrhman Omar Hasan" userId="60fcf1e6-18f4-4441-939d-73fb05232545" providerId="ADAL" clId="{88D96D9A-B663-42D5-BDDF-0768748025C7}" dt="2024-07-25T19:26:56.148" v="2312"/>
          <ac:spMkLst>
            <pc:docMk/>
            <pc:sldMk cId="1166942380" sldId="518"/>
            <ac:spMk id="16" creationId="{6A1DE51E-EFB0-26EA-698B-2BCC9B787763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18" creationId="{01A27F7C-6A86-EFE2-6950-25DDAD1009BA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19" creationId="{AC9A3FAD-AA99-CCFE-4920-87B6BB81D82F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20" creationId="{B85A99B6-E5EB-3841-4323-DC462E606DF2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21" creationId="{EA2875F6-68C0-D8DD-5E59-FED22C26B241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22" creationId="{A74595F0-6C66-14B8-27B5-40D4180F595C}"/>
          </ac:spMkLst>
        </pc:spChg>
        <pc:spChg chg="add del mod">
          <ac:chgData name="Alqiam, Abd Alrhman Omar Hasan" userId="60fcf1e6-18f4-4441-939d-73fb05232545" providerId="ADAL" clId="{88D96D9A-B663-42D5-BDDF-0768748025C7}" dt="2024-07-25T19:26:56.148" v="2312"/>
          <ac:spMkLst>
            <pc:docMk/>
            <pc:sldMk cId="1166942380" sldId="518"/>
            <ac:spMk id="23" creationId="{21294AF8-F6B6-DC20-3160-8155DB5F0E10}"/>
          </ac:spMkLst>
        </pc:spChg>
        <pc:spChg chg="add del mod">
          <ac:chgData name="Alqiam, Abd Alrhman Omar Hasan" userId="60fcf1e6-18f4-4441-939d-73fb05232545" providerId="ADAL" clId="{88D96D9A-B663-42D5-BDDF-0768748025C7}" dt="2024-07-25T19:26:56.148" v="2312"/>
          <ac:spMkLst>
            <pc:docMk/>
            <pc:sldMk cId="1166942380" sldId="518"/>
            <ac:spMk id="25" creationId="{F4004DF6-281A-F41A-4BEA-4DCDE49DB778}"/>
          </ac:spMkLst>
        </pc:spChg>
        <pc:spChg chg="add del mod">
          <ac:chgData name="Alqiam, Abd Alrhman Omar Hasan" userId="60fcf1e6-18f4-4441-939d-73fb05232545" providerId="ADAL" clId="{88D96D9A-B663-42D5-BDDF-0768748025C7}" dt="2024-07-25T19:26:56.148" v="2312"/>
          <ac:spMkLst>
            <pc:docMk/>
            <pc:sldMk cId="1166942380" sldId="518"/>
            <ac:spMk id="27" creationId="{22B36110-E455-E25C-4722-6B38A762B81F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33" creationId="{C46A3DA6-3243-F886-E6F7-00B4FBDBC36D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35" creationId="{BB5ED908-BBD5-EDF6-EC96-316DF32E33B9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36" creationId="{6E6977E2-5D38-1F4E-F433-5A8B3387C1FE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37" creationId="{97E20A13-181E-D2AC-EF61-869EF9AE92F0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38" creationId="{8408E71F-F15F-0E1E-FA30-F5BAB022B95F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39" creationId="{E65FC3EA-FA38-A592-7516-3095867E72BA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40" creationId="{85F841BE-1BAF-BD5B-7615-3A3912784812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41" creationId="{D4C3D944-B062-0E4A-B8C5-BBCCDFE969E5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42" creationId="{9FE684F4-2662-1CC7-4961-2FCE5B63428E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43" creationId="{D41C4D80-C154-2AB4-7B00-EEE7F960BAA1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44" creationId="{A4D16331-7228-1892-CD2B-FEB0E34D4478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51" creationId="{2E9E3F0F-795C-DE4D-EBCA-F4AE15B67BA3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52" creationId="{D6AD34ED-04C2-6913-CB31-CCCD6F007C78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55" creationId="{B53EE983-FD16-9B5F-D0CF-D0F41C419F8F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56" creationId="{23D7AC3C-FD6C-3F1B-96CE-A80C0BD732D2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57" creationId="{52B2285C-6087-9CBE-7062-008EBC2DEEF1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58" creationId="{E4FE86A5-CB90-EA4B-1A2C-8D9146B30612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59" creationId="{2E76C09A-2780-986C-31C2-6499817E2A8A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60" creationId="{3BCB74A5-A4DD-740C-97B4-859C7212D923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61" creationId="{80FBA0FA-7A06-9ABD-43B0-F450A52A788A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62" creationId="{72941372-C0F5-CD64-4E84-259D22DCC41E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63" creationId="{2EA274FA-4D53-8DD3-9052-0E251033B8D6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64" creationId="{BB76253D-518D-5ADE-C81F-29678B17A72B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65" creationId="{C4128AB3-D03C-7E99-AEF4-C0700947AB1B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69" creationId="{DCF7D1C1-DD56-EA1B-05FC-FD5B76E4D9F7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71" creationId="{2EFEFF99-4B89-FF7E-01BE-BD41D9F3E97C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77" creationId="{2ADE2316-FC4E-D10D-C48D-762FF1FEA86F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78" creationId="{27333598-35A1-5A7A-D55D-801B513CC043}"/>
          </ac:spMkLst>
        </pc:spChg>
        <pc:grpChg chg="add del mod">
          <ac:chgData name="Alqiam, Abd Alrhman Omar Hasan" userId="60fcf1e6-18f4-4441-939d-73fb05232545" providerId="ADAL" clId="{88D96D9A-B663-42D5-BDDF-0768748025C7}" dt="2024-07-25T19:27:04.048" v="2314"/>
          <ac:grpSpMkLst>
            <pc:docMk/>
            <pc:sldMk cId="1166942380" sldId="518"/>
            <ac:grpSpMk id="29" creationId="{99A66B1A-5644-5A03-73F2-27AF9886ED5C}"/>
          </ac:grpSpMkLst>
        </pc:grpChg>
        <pc:grpChg chg="mod">
          <ac:chgData name="Alqiam, Abd Alrhman Omar Hasan" userId="60fcf1e6-18f4-4441-939d-73fb05232545" providerId="ADAL" clId="{88D96D9A-B663-42D5-BDDF-0768748025C7}" dt="2024-07-25T19:27:02.676" v="2313"/>
          <ac:grpSpMkLst>
            <pc:docMk/>
            <pc:sldMk cId="1166942380" sldId="518"/>
            <ac:grpSpMk id="31" creationId="{F49995C1-90C7-BE88-CBB5-50CA2965004E}"/>
          </ac:grpSpMkLst>
        </pc:grpChg>
        <pc:grpChg chg="add mod">
          <ac:chgData name="Alqiam, Abd Alrhman Omar Hasan" userId="60fcf1e6-18f4-4441-939d-73fb05232545" providerId="ADAL" clId="{88D96D9A-B663-42D5-BDDF-0768748025C7}" dt="2024-07-25T19:27:13.344" v="2316"/>
          <ac:grpSpMkLst>
            <pc:docMk/>
            <pc:sldMk cId="1166942380" sldId="518"/>
            <ac:grpSpMk id="53" creationId="{0EBDA6B3-F5DA-F22B-B123-A3071588709E}"/>
          </ac:grpSpMkLst>
        </pc:grpChg>
        <pc:grpChg chg="mod">
          <ac:chgData name="Alqiam, Abd Alrhman Omar Hasan" userId="60fcf1e6-18f4-4441-939d-73fb05232545" providerId="ADAL" clId="{88D96D9A-B663-42D5-BDDF-0768748025C7}" dt="2024-07-25T19:27:13.344" v="2316"/>
          <ac:grpSpMkLst>
            <pc:docMk/>
            <pc:sldMk cId="1166942380" sldId="518"/>
            <ac:grpSpMk id="54" creationId="{E8B38C80-13D8-AD58-9102-CFAD6CEA5459}"/>
          </ac:grpSpMkLst>
        </pc:grpChg>
        <pc:cxnChg chg="del mod">
          <ac:chgData name="Alqiam, Abd Alrhman Omar Hasan" userId="60fcf1e6-18f4-4441-939d-73fb05232545" providerId="ADAL" clId="{88D96D9A-B663-42D5-BDDF-0768748025C7}" dt="2024-07-25T19:27:12.668" v="2315" actId="478"/>
          <ac:cxnSpMkLst>
            <pc:docMk/>
            <pc:sldMk cId="1166942380" sldId="518"/>
            <ac:cxnSpMk id="24" creationId="{C2F8C608-EEE8-1B44-A12E-7637C31B3AEB}"/>
          </ac:cxnSpMkLst>
        </pc:cxnChg>
        <pc:cxnChg chg="del mod">
          <ac:chgData name="Alqiam, Abd Alrhman Omar Hasan" userId="60fcf1e6-18f4-4441-939d-73fb05232545" providerId="ADAL" clId="{88D96D9A-B663-42D5-BDDF-0768748025C7}" dt="2024-07-25T19:27:12.668" v="2315" actId="478"/>
          <ac:cxnSpMkLst>
            <pc:docMk/>
            <pc:sldMk cId="1166942380" sldId="518"/>
            <ac:cxnSpMk id="26" creationId="{715FF66D-16B3-7BEC-DEBF-0EFEBE3AA0B9}"/>
          </ac:cxnSpMkLst>
        </pc:cxnChg>
        <pc:cxnChg chg="del mod">
          <ac:chgData name="Alqiam, Abd Alrhman Omar Hasan" userId="60fcf1e6-18f4-4441-939d-73fb05232545" providerId="ADAL" clId="{88D96D9A-B663-42D5-BDDF-0768748025C7}" dt="2024-07-25T19:27:12.668" v="2315" actId="478"/>
          <ac:cxnSpMkLst>
            <pc:docMk/>
            <pc:sldMk cId="1166942380" sldId="518"/>
            <ac:cxnSpMk id="28" creationId="{10EBDF78-3FD7-AF55-0170-F1D4C17696E7}"/>
          </ac:cxnSpMkLst>
        </pc:cxnChg>
        <pc:cxnChg chg="del mod">
          <ac:chgData name="Alqiam, Abd Alrhman Omar Hasan" userId="60fcf1e6-18f4-4441-939d-73fb05232545" providerId="ADAL" clId="{88D96D9A-B663-42D5-BDDF-0768748025C7}" dt="2024-07-25T19:27:12.668" v="2315" actId="478"/>
          <ac:cxnSpMkLst>
            <pc:docMk/>
            <pc:sldMk cId="1166942380" sldId="518"/>
            <ac:cxnSpMk id="30" creationId="{960D8B24-485B-CAE2-C5E5-DFB25F8777FA}"/>
          </ac:cxnSpMkLst>
        </pc:cxnChg>
        <pc:cxnChg chg="del mod">
          <ac:chgData name="Alqiam, Abd Alrhman Omar Hasan" userId="60fcf1e6-18f4-4441-939d-73fb05232545" providerId="ADAL" clId="{88D96D9A-B663-42D5-BDDF-0768748025C7}" dt="2024-07-25T19:27:12.668" v="2315" actId="478"/>
          <ac:cxnSpMkLst>
            <pc:docMk/>
            <pc:sldMk cId="1166942380" sldId="518"/>
            <ac:cxnSpMk id="32" creationId="{EAD5F9D5-13B5-752F-C7FA-E33ED762B7DD}"/>
          </ac:cxnSpMkLst>
        </pc:cxnChg>
        <pc:cxnChg chg="del mod">
          <ac:chgData name="Alqiam, Abd Alrhman Omar Hasan" userId="60fcf1e6-18f4-4441-939d-73fb05232545" providerId="ADAL" clId="{88D96D9A-B663-42D5-BDDF-0768748025C7}" dt="2024-07-25T19:27:12.668" v="2315" actId="478"/>
          <ac:cxnSpMkLst>
            <pc:docMk/>
            <pc:sldMk cId="1166942380" sldId="518"/>
            <ac:cxnSpMk id="34" creationId="{76699A6C-DDB4-CA23-9983-E94E93175FCB}"/>
          </ac:cxnSpMkLst>
        </pc:cxnChg>
        <pc:cxnChg chg="mod">
          <ac:chgData name="Alqiam, Abd Alrhman Omar Hasan" userId="60fcf1e6-18f4-4441-939d-73fb05232545" providerId="ADAL" clId="{88D96D9A-B663-42D5-BDDF-0768748025C7}" dt="2024-07-25T19:27:02.676" v="2313"/>
          <ac:cxnSpMkLst>
            <pc:docMk/>
            <pc:sldMk cId="1166942380" sldId="518"/>
            <ac:cxnSpMk id="45" creationId="{6315E63D-D52E-D046-257E-B9CB66F84BA2}"/>
          </ac:cxnSpMkLst>
        </pc:cxnChg>
        <pc:cxnChg chg="mod">
          <ac:chgData name="Alqiam, Abd Alrhman Omar Hasan" userId="60fcf1e6-18f4-4441-939d-73fb05232545" providerId="ADAL" clId="{88D96D9A-B663-42D5-BDDF-0768748025C7}" dt="2024-07-25T19:27:02.676" v="2313"/>
          <ac:cxnSpMkLst>
            <pc:docMk/>
            <pc:sldMk cId="1166942380" sldId="518"/>
            <ac:cxnSpMk id="46" creationId="{288696A5-A642-8306-4AA8-A9F5B4A0DA70}"/>
          </ac:cxnSpMkLst>
        </pc:cxnChg>
        <pc:cxnChg chg="mod">
          <ac:chgData name="Alqiam, Abd Alrhman Omar Hasan" userId="60fcf1e6-18f4-4441-939d-73fb05232545" providerId="ADAL" clId="{88D96D9A-B663-42D5-BDDF-0768748025C7}" dt="2024-07-25T19:27:02.676" v="2313"/>
          <ac:cxnSpMkLst>
            <pc:docMk/>
            <pc:sldMk cId="1166942380" sldId="518"/>
            <ac:cxnSpMk id="47" creationId="{C2D342BE-4CC3-760B-F0D6-2683231EDEF3}"/>
          </ac:cxnSpMkLst>
        </pc:cxnChg>
        <pc:cxnChg chg="mod">
          <ac:chgData name="Alqiam, Abd Alrhman Omar Hasan" userId="60fcf1e6-18f4-4441-939d-73fb05232545" providerId="ADAL" clId="{88D96D9A-B663-42D5-BDDF-0768748025C7}" dt="2024-07-25T19:27:02.676" v="2313"/>
          <ac:cxnSpMkLst>
            <pc:docMk/>
            <pc:sldMk cId="1166942380" sldId="518"/>
            <ac:cxnSpMk id="48" creationId="{B899A31E-901D-F91A-F82E-A3039B5317F5}"/>
          </ac:cxnSpMkLst>
        </pc:cxnChg>
        <pc:cxnChg chg="mod">
          <ac:chgData name="Alqiam, Abd Alrhman Omar Hasan" userId="60fcf1e6-18f4-4441-939d-73fb05232545" providerId="ADAL" clId="{88D96D9A-B663-42D5-BDDF-0768748025C7}" dt="2024-07-25T19:27:02.676" v="2313"/>
          <ac:cxnSpMkLst>
            <pc:docMk/>
            <pc:sldMk cId="1166942380" sldId="518"/>
            <ac:cxnSpMk id="49" creationId="{F7F8DD4A-C987-35B5-7DA2-75F662CDF8E8}"/>
          </ac:cxnSpMkLst>
        </pc:cxnChg>
        <pc:cxnChg chg="mod">
          <ac:chgData name="Alqiam, Abd Alrhman Omar Hasan" userId="60fcf1e6-18f4-4441-939d-73fb05232545" providerId="ADAL" clId="{88D96D9A-B663-42D5-BDDF-0768748025C7}" dt="2024-07-25T19:27:02.676" v="2313"/>
          <ac:cxnSpMkLst>
            <pc:docMk/>
            <pc:sldMk cId="1166942380" sldId="518"/>
            <ac:cxnSpMk id="50" creationId="{FB8D675D-3D38-D047-D4B3-88BF6ABEE123}"/>
          </ac:cxnSpMkLst>
        </pc:cxnChg>
        <pc:cxnChg chg="mod">
          <ac:chgData name="Alqiam, Abd Alrhman Omar Hasan" userId="60fcf1e6-18f4-4441-939d-73fb05232545" providerId="ADAL" clId="{88D96D9A-B663-42D5-BDDF-0768748025C7}" dt="2024-07-25T19:27:13.344" v="2316"/>
          <ac:cxnSpMkLst>
            <pc:docMk/>
            <pc:sldMk cId="1166942380" sldId="518"/>
            <ac:cxnSpMk id="66" creationId="{98BFFBC1-6D9C-8F07-AA77-AC4ED2C984B4}"/>
          </ac:cxnSpMkLst>
        </pc:cxnChg>
        <pc:cxnChg chg="mod">
          <ac:chgData name="Alqiam, Abd Alrhman Omar Hasan" userId="60fcf1e6-18f4-4441-939d-73fb05232545" providerId="ADAL" clId="{88D96D9A-B663-42D5-BDDF-0768748025C7}" dt="2024-07-25T19:27:13.344" v="2316"/>
          <ac:cxnSpMkLst>
            <pc:docMk/>
            <pc:sldMk cId="1166942380" sldId="518"/>
            <ac:cxnSpMk id="67" creationId="{D4177339-59E7-1595-31FA-94202BAF1938}"/>
          </ac:cxnSpMkLst>
        </pc:cxnChg>
        <pc:cxnChg chg="mod">
          <ac:chgData name="Alqiam, Abd Alrhman Omar Hasan" userId="60fcf1e6-18f4-4441-939d-73fb05232545" providerId="ADAL" clId="{88D96D9A-B663-42D5-BDDF-0768748025C7}" dt="2024-07-25T19:27:13.344" v="2316"/>
          <ac:cxnSpMkLst>
            <pc:docMk/>
            <pc:sldMk cId="1166942380" sldId="518"/>
            <ac:cxnSpMk id="68" creationId="{9A08FEBC-BC31-0493-7791-D2AF895A94DA}"/>
          </ac:cxnSpMkLst>
        </pc:cxnChg>
        <pc:cxnChg chg="mod">
          <ac:chgData name="Alqiam, Abd Alrhman Omar Hasan" userId="60fcf1e6-18f4-4441-939d-73fb05232545" providerId="ADAL" clId="{88D96D9A-B663-42D5-BDDF-0768748025C7}" dt="2024-07-25T19:27:13.344" v="2316"/>
          <ac:cxnSpMkLst>
            <pc:docMk/>
            <pc:sldMk cId="1166942380" sldId="518"/>
            <ac:cxnSpMk id="70" creationId="{584AD489-BA2A-0754-CE53-6490D838B366}"/>
          </ac:cxnSpMkLst>
        </pc:cxnChg>
        <pc:cxnChg chg="mod">
          <ac:chgData name="Alqiam, Abd Alrhman Omar Hasan" userId="60fcf1e6-18f4-4441-939d-73fb05232545" providerId="ADAL" clId="{88D96D9A-B663-42D5-BDDF-0768748025C7}" dt="2024-07-25T19:27:13.344" v="2316"/>
          <ac:cxnSpMkLst>
            <pc:docMk/>
            <pc:sldMk cId="1166942380" sldId="518"/>
            <ac:cxnSpMk id="73" creationId="{2C803A56-A1A5-D1E6-D56E-0A504FAFE5AE}"/>
          </ac:cxnSpMkLst>
        </pc:cxnChg>
        <pc:cxnChg chg="mod">
          <ac:chgData name="Alqiam, Abd Alrhman Omar Hasan" userId="60fcf1e6-18f4-4441-939d-73fb05232545" providerId="ADAL" clId="{88D96D9A-B663-42D5-BDDF-0768748025C7}" dt="2024-07-25T19:27:13.344" v="2316"/>
          <ac:cxnSpMkLst>
            <pc:docMk/>
            <pc:sldMk cId="1166942380" sldId="518"/>
            <ac:cxnSpMk id="75" creationId="{28EFBE3F-BE8D-9318-2BF2-6DA9A55BF2DC}"/>
          </ac:cxnSpMkLst>
        </pc:cxnChg>
      </pc:sldChg>
      <pc:sldChg chg="addSp delSp modSp mod delAnim modAnim">
        <pc:chgData name="Alqiam, Abd Alrhman Omar Hasan" userId="60fcf1e6-18f4-4441-939d-73fb05232545" providerId="ADAL" clId="{88D96D9A-B663-42D5-BDDF-0768748025C7}" dt="2024-07-25T20:29:20.419" v="3948"/>
        <pc:sldMkLst>
          <pc:docMk/>
          <pc:sldMk cId="2827184380" sldId="519"/>
        </pc:sldMkLst>
        <pc:spChg chg="del">
          <ac:chgData name="Alqiam, Abd Alrhman Omar Hasan" userId="60fcf1e6-18f4-4441-939d-73fb05232545" providerId="ADAL" clId="{88D96D9A-B663-42D5-BDDF-0768748025C7}" dt="2024-07-25T20:28:38.039" v="3939" actId="478"/>
          <ac:spMkLst>
            <pc:docMk/>
            <pc:sldMk cId="2827184380" sldId="519"/>
            <ac:spMk id="4" creationId="{8D14E89F-AC9F-47CD-48AC-46828417A014}"/>
          </ac:spMkLst>
        </pc:spChg>
        <pc:spChg chg="del">
          <ac:chgData name="Alqiam, Abd Alrhman Omar Hasan" userId="60fcf1e6-18f4-4441-939d-73fb05232545" providerId="ADAL" clId="{88D96D9A-B663-42D5-BDDF-0768748025C7}" dt="2024-07-25T20:28:42.627" v="3942" actId="478"/>
          <ac:spMkLst>
            <pc:docMk/>
            <pc:sldMk cId="2827184380" sldId="519"/>
            <ac:spMk id="6" creationId="{322D1E5F-261F-490E-6AA1-B34DF0E8910E}"/>
          </ac:spMkLst>
        </pc:spChg>
        <pc:spChg chg="del">
          <ac:chgData name="Alqiam, Abd Alrhman Omar Hasan" userId="60fcf1e6-18f4-4441-939d-73fb05232545" providerId="ADAL" clId="{88D96D9A-B663-42D5-BDDF-0768748025C7}" dt="2024-07-25T20:28:39.029" v="3940" actId="478"/>
          <ac:spMkLst>
            <pc:docMk/>
            <pc:sldMk cId="2827184380" sldId="519"/>
            <ac:spMk id="10" creationId="{11ADDB25-4C9E-69DF-04E3-C5586FCFF5A3}"/>
          </ac:spMkLst>
        </pc:spChg>
        <pc:spChg chg="del">
          <ac:chgData name="Alqiam, Abd Alrhman Omar Hasan" userId="60fcf1e6-18f4-4441-939d-73fb05232545" providerId="ADAL" clId="{88D96D9A-B663-42D5-BDDF-0768748025C7}" dt="2024-07-25T20:28:41.051" v="3941" actId="478"/>
          <ac:spMkLst>
            <pc:docMk/>
            <pc:sldMk cId="2827184380" sldId="519"/>
            <ac:spMk id="11" creationId="{6608F9E4-6F12-9E93-FCAE-BFDAF4D48467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18" creationId="{01A27F7C-6A86-EFE2-6950-25DDAD1009BA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19" creationId="{AC9A3FAD-AA99-CCFE-4920-87B6BB81D82F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20" creationId="{B85A99B6-E5EB-3841-4323-DC462E606DF2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21" creationId="{EA2875F6-68C0-D8DD-5E59-FED22C26B241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22" creationId="{A74595F0-6C66-14B8-27B5-40D4180F595C}"/>
          </ac:spMkLst>
        </pc:spChg>
        <pc:spChg chg="add del mod">
          <ac:chgData name="Alqiam, Abd Alrhman Omar Hasan" userId="60fcf1e6-18f4-4441-939d-73fb05232545" providerId="ADAL" clId="{88D96D9A-B663-42D5-BDDF-0768748025C7}" dt="2024-07-25T19:26:25.099" v="2308"/>
          <ac:spMkLst>
            <pc:docMk/>
            <pc:sldMk cId="2827184380" sldId="519"/>
            <ac:spMk id="25" creationId="{9ABABED4-50F8-28F3-03AE-DE644829A6F7}"/>
          </ac:spMkLst>
        </pc:spChg>
        <pc:spChg chg="add del mod">
          <ac:chgData name="Alqiam, Abd Alrhman Omar Hasan" userId="60fcf1e6-18f4-4441-939d-73fb05232545" providerId="ADAL" clId="{88D96D9A-B663-42D5-BDDF-0768748025C7}" dt="2024-07-25T19:26:25.099" v="2308"/>
          <ac:spMkLst>
            <pc:docMk/>
            <pc:sldMk cId="2827184380" sldId="519"/>
            <ac:spMk id="27" creationId="{3E05DFFC-5A7C-4C6F-5DC4-3380CE539204}"/>
          </ac:spMkLst>
        </pc:spChg>
        <pc:spChg chg="add del mod">
          <ac:chgData name="Alqiam, Abd Alrhman Omar Hasan" userId="60fcf1e6-18f4-4441-939d-73fb05232545" providerId="ADAL" clId="{88D96D9A-B663-42D5-BDDF-0768748025C7}" dt="2024-07-25T19:26:25.099" v="2308"/>
          <ac:spMkLst>
            <pc:docMk/>
            <pc:sldMk cId="2827184380" sldId="519"/>
            <ac:spMk id="29" creationId="{629F9D48-D7BF-3AD0-A8AF-B53231948767}"/>
          </ac:spMkLst>
        </pc:spChg>
        <pc:spChg chg="add del mod">
          <ac:chgData name="Alqiam, Abd Alrhman Omar Hasan" userId="60fcf1e6-18f4-4441-939d-73fb05232545" providerId="ADAL" clId="{88D96D9A-B663-42D5-BDDF-0768748025C7}" dt="2024-07-25T19:26:25.099" v="2308"/>
          <ac:spMkLst>
            <pc:docMk/>
            <pc:sldMk cId="2827184380" sldId="519"/>
            <ac:spMk id="31" creationId="{4018705D-D725-8170-15DE-3DF0FA8C1926}"/>
          </ac:spMkLst>
        </pc:spChg>
        <pc:spChg chg="add del mod">
          <ac:chgData name="Alqiam, Abd Alrhman Omar Hasan" userId="60fcf1e6-18f4-4441-939d-73fb05232545" providerId="ADAL" clId="{88D96D9A-B663-42D5-BDDF-0768748025C7}" dt="2024-07-25T19:26:25.099" v="2308"/>
          <ac:spMkLst>
            <pc:docMk/>
            <pc:sldMk cId="2827184380" sldId="519"/>
            <ac:spMk id="33" creationId="{5B554F36-F9FF-5DA7-F82C-321929A3AB1E}"/>
          </ac:spMkLst>
        </pc:spChg>
        <pc:spChg chg="add del mod">
          <ac:chgData name="Alqiam, Abd Alrhman Omar Hasan" userId="60fcf1e6-18f4-4441-939d-73fb05232545" providerId="ADAL" clId="{88D96D9A-B663-42D5-BDDF-0768748025C7}" dt="2024-07-25T19:26:25.099" v="2308"/>
          <ac:spMkLst>
            <pc:docMk/>
            <pc:sldMk cId="2827184380" sldId="519"/>
            <ac:spMk id="35" creationId="{D7535B2C-F5F5-451A-A0EE-05E28F32DB08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38" creationId="{A06C94E4-B5E0-87A2-C51D-DE3FD067DEA0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39" creationId="{E0D8B880-4FB2-7F2A-EA8E-D8439E67E38C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0" creationId="{83F0A1A5-766A-DFE7-3BD2-70B6DFA93AF5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1" creationId="{174B9A18-F76F-3237-6264-9AA6EF7FC285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2" creationId="{99760B10-D91A-3151-6002-44CA29461B0C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3" creationId="{A0045F7A-1F2D-72DA-3609-3A381FDFE04F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4" creationId="{F404CC38-AD3A-2B5E-148D-B3BC5AD6278D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5" creationId="{033C9B3B-5C4F-2326-032D-AEE7AB9305F5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6" creationId="{C90D9512-CCA6-7741-01F2-B2727ADF78E9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7" creationId="{B7A5A0F2-BC2F-631C-9096-D07CFF1484DC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8" creationId="{571994F5-0C52-072C-1C3D-6BDC1A87070D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55" creationId="{C441925B-3215-7B5B-21FC-CFD7BA755F34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56" creationId="{9C70EC03-652E-247B-BD2E-CD85CC068212}"/>
          </ac:spMkLst>
        </pc:spChg>
        <pc:spChg chg="add mod">
          <ac:chgData name="Alqiam, Abd Alrhman Omar Hasan" userId="60fcf1e6-18f4-4441-939d-73fb05232545" providerId="ADAL" clId="{88D96D9A-B663-42D5-BDDF-0768748025C7}" dt="2024-07-25T20:28:47.314" v="3943"/>
          <ac:spMkLst>
            <pc:docMk/>
            <pc:sldMk cId="2827184380" sldId="519"/>
            <ac:spMk id="57" creationId="{DED3D17C-D3AF-8E57-13BA-D91BC80FDD2A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69" creationId="{DCF7D1C1-DD56-EA1B-05FC-FD5B76E4D9F7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71" creationId="{2EFEFF99-4B89-FF7E-01BE-BD41D9F3E97C}"/>
          </ac:spMkLst>
        </pc:spChg>
        <pc:grpChg chg="add mod">
          <ac:chgData name="Alqiam, Abd Alrhman Omar Hasan" userId="60fcf1e6-18f4-4441-939d-73fb05232545" providerId="ADAL" clId="{88D96D9A-B663-42D5-BDDF-0768748025C7}" dt="2024-07-25T19:28:37.312" v="2344"/>
          <ac:grpSpMkLst>
            <pc:docMk/>
            <pc:sldMk cId="2827184380" sldId="519"/>
            <ac:grpSpMk id="36" creationId="{A7DFFACB-6555-B833-6D93-CDCE0DD2CF49}"/>
          </ac:grpSpMkLst>
        </pc:grpChg>
        <pc:grpChg chg="mod">
          <ac:chgData name="Alqiam, Abd Alrhman Omar Hasan" userId="60fcf1e6-18f4-4441-939d-73fb05232545" providerId="ADAL" clId="{88D96D9A-B663-42D5-BDDF-0768748025C7}" dt="2024-07-25T19:28:37.312" v="2344"/>
          <ac:grpSpMkLst>
            <pc:docMk/>
            <pc:sldMk cId="2827184380" sldId="519"/>
            <ac:grpSpMk id="37" creationId="{F28177C0-BD90-490D-E0C4-744679F240AF}"/>
          </ac:grpSpMkLst>
        </pc:grpChg>
        <pc:cxnChg chg="del mod">
          <ac:chgData name="Alqiam, Abd Alrhman Omar Hasan" userId="60fcf1e6-18f4-4441-939d-73fb05232545" providerId="ADAL" clId="{88D96D9A-B663-42D5-BDDF-0768748025C7}" dt="2024-07-25T19:28:36.799" v="2343" actId="478"/>
          <ac:cxnSpMkLst>
            <pc:docMk/>
            <pc:sldMk cId="2827184380" sldId="519"/>
            <ac:cxnSpMk id="24" creationId="{C2F8C608-EEE8-1B44-A12E-7637C31B3AEB}"/>
          </ac:cxnSpMkLst>
        </pc:cxnChg>
        <pc:cxnChg chg="del mod">
          <ac:chgData name="Alqiam, Abd Alrhman Omar Hasan" userId="60fcf1e6-18f4-4441-939d-73fb05232545" providerId="ADAL" clId="{88D96D9A-B663-42D5-BDDF-0768748025C7}" dt="2024-07-25T19:28:36.799" v="2343" actId="478"/>
          <ac:cxnSpMkLst>
            <pc:docMk/>
            <pc:sldMk cId="2827184380" sldId="519"/>
            <ac:cxnSpMk id="26" creationId="{715FF66D-16B3-7BEC-DEBF-0EFEBE3AA0B9}"/>
          </ac:cxnSpMkLst>
        </pc:cxnChg>
        <pc:cxnChg chg="del mod">
          <ac:chgData name="Alqiam, Abd Alrhman Omar Hasan" userId="60fcf1e6-18f4-4441-939d-73fb05232545" providerId="ADAL" clId="{88D96D9A-B663-42D5-BDDF-0768748025C7}" dt="2024-07-25T19:28:36.799" v="2343" actId="478"/>
          <ac:cxnSpMkLst>
            <pc:docMk/>
            <pc:sldMk cId="2827184380" sldId="519"/>
            <ac:cxnSpMk id="28" creationId="{10EBDF78-3FD7-AF55-0170-F1D4C17696E7}"/>
          </ac:cxnSpMkLst>
        </pc:cxnChg>
        <pc:cxnChg chg="del mod">
          <ac:chgData name="Alqiam, Abd Alrhman Omar Hasan" userId="60fcf1e6-18f4-4441-939d-73fb05232545" providerId="ADAL" clId="{88D96D9A-B663-42D5-BDDF-0768748025C7}" dt="2024-07-25T19:28:36.799" v="2343" actId="478"/>
          <ac:cxnSpMkLst>
            <pc:docMk/>
            <pc:sldMk cId="2827184380" sldId="519"/>
            <ac:cxnSpMk id="30" creationId="{960D8B24-485B-CAE2-C5E5-DFB25F8777FA}"/>
          </ac:cxnSpMkLst>
        </pc:cxnChg>
        <pc:cxnChg chg="del mod">
          <ac:chgData name="Alqiam, Abd Alrhman Omar Hasan" userId="60fcf1e6-18f4-4441-939d-73fb05232545" providerId="ADAL" clId="{88D96D9A-B663-42D5-BDDF-0768748025C7}" dt="2024-07-25T19:28:36.799" v="2343" actId="478"/>
          <ac:cxnSpMkLst>
            <pc:docMk/>
            <pc:sldMk cId="2827184380" sldId="519"/>
            <ac:cxnSpMk id="32" creationId="{EAD5F9D5-13B5-752F-C7FA-E33ED762B7DD}"/>
          </ac:cxnSpMkLst>
        </pc:cxnChg>
        <pc:cxnChg chg="del mod">
          <ac:chgData name="Alqiam, Abd Alrhman Omar Hasan" userId="60fcf1e6-18f4-4441-939d-73fb05232545" providerId="ADAL" clId="{88D96D9A-B663-42D5-BDDF-0768748025C7}" dt="2024-07-25T19:28:36.799" v="2343" actId="478"/>
          <ac:cxnSpMkLst>
            <pc:docMk/>
            <pc:sldMk cId="2827184380" sldId="519"/>
            <ac:cxnSpMk id="34" creationId="{76699A6C-DDB4-CA23-9983-E94E93175FCB}"/>
          </ac:cxnSpMkLst>
        </pc:cxnChg>
        <pc:cxnChg chg="mod">
          <ac:chgData name="Alqiam, Abd Alrhman Omar Hasan" userId="60fcf1e6-18f4-4441-939d-73fb05232545" providerId="ADAL" clId="{88D96D9A-B663-42D5-BDDF-0768748025C7}" dt="2024-07-25T19:28:37.312" v="2344"/>
          <ac:cxnSpMkLst>
            <pc:docMk/>
            <pc:sldMk cId="2827184380" sldId="519"/>
            <ac:cxnSpMk id="49" creationId="{F914181A-67B3-3D83-309E-D5C14A7A2824}"/>
          </ac:cxnSpMkLst>
        </pc:cxnChg>
        <pc:cxnChg chg="mod">
          <ac:chgData name="Alqiam, Abd Alrhman Omar Hasan" userId="60fcf1e6-18f4-4441-939d-73fb05232545" providerId="ADAL" clId="{88D96D9A-B663-42D5-BDDF-0768748025C7}" dt="2024-07-25T19:28:37.312" v="2344"/>
          <ac:cxnSpMkLst>
            <pc:docMk/>
            <pc:sldMk cId="2827184380" sldId="519"/>
            <ac:cxnSpMk id="50" creationId="{8CA6E5AC-F858-9A2C-8BBE-3DC733002D9C}"/>
          </ac:cxnSpMkLst>
        </pc:cxnChg>
        <pc:cxnChg chg="mod">
          <ac:chgData name="Alqiam, Abd Alrhman Omar Hasan" userId="60fcf1e6-18f4-4441-939d-73fb05232545" providerId="ADAL" clId="{88D96D9A-B663-42D5-BDDF-0768748025C7}" dt="2024-07-25T19:28:37.312" v="2344"/>
          <ac:cxnSpMkLst>
            <pc:docMk/>
            <pc:sldMk cId="2827184380" sldId="519"/>
            <ac:cxnSpMk id="51" creationId="{BB839D13-6484-052B-4773-1369EB386529}"/>
          </ac:cxnSpMkLst>
        </pc:cxnChg>
        <pc:cxnChg chg="mod">
          <ac:chgData name="Alqiam, Abd Alrhman Omar Hasan" userId="60fcf1e6-18f4-4441-939d-73fb05232545" providerId="ADAL" clId="{88D96D9A-B663-42D5-BDDF-0768748025C7}" dt="2024-07-25T19:28:37.312" v="2344"/>
          <ac:cxnSpMkLst>
            <pc:docMk/>
            <pc:sldMk cId="2827184380" sldId="519"/>
            <ac:cxnSpMk id="52" creationId="{8DCBAEDB-EFC1-DB97-7446-09CB29889B0D}"/>
          </ac:cxnSpMkLst>
        </pc:cxnChg>
        <pc:cxnChg chg="mod">
          <ac:chgData name="Alqiam, Abd Alrhman Omar Hasan" userId="60fcf1e6-18f4-4441-939d-73fb05232545" providerId="ADAL" clId="{88D96D9A-B663-42D5-BDDF-0768748025C7}" dt="2024-07-25T19:28:37.312" v="2344"/>
          <ac:cxnSpMkLst>
            <pc:docMk/>
            <pc:sldMk cId="2827184380" sldId="519"/>
            <ac:cxnSpMk id="53" creationId="{0A87683A-DB9D-B1A9-3EB8-809D1972D9B7}"/>
          </ac:cxnSpMkLst>
        </pc:cxnChg>
        <pc:cxnChg chg="mod">
          <ac:chgData name="Alqiam, Abd Alrhman Omar Hasan" userId="60fcf1e6-18f4-4441-939d-73fb05232545" providerId="ADAL" clId="{88D96D9A-B663-42D5-BDDF-0768748025C7}" dt="2024-07-25T19:28:37.312" v="2344"/>
          <ac:cxnSpMkLst>
            <pc:docMk/>
            <pc:sldMk cId="2827184380" sldId="519"/>
            <ac:cxnSpMk id="54" creationId="{C76591A7-2ACE-CCB2-AFB3-185A503610CA}"/>
          </ac:cxnSpMkLst>
        </pc:cxnChg>
      </pc:sldChg>
      <pc:sldChg chg="addSp delSp modSp mod delAnim modAnim">
        <pc:chgData name="Alqiam, Abd Alrhman Omar Hasan" userId="60fcf1e6-18f4-4441-939d-73fb05232545" providerId="ADAL" clId="{88D96D9A-B663-42D5-BDDF-0768748025C7}" dt="2024-07-25T19:29:33.881" v="2363"/>
        <pc:sldMkLst>
          <pc:docMk/>
          <pc:sldMk cId="3299784247" sldId="520"/>
        </pc:sldMkLst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10" creationId="{D8293751-E238-B060-1E3B-21F0A6E43BCB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11" creationId="{64CCAD24-9E39-111C-E678-B0C92CD4D3CA}"/>
          </ac:spMkLst>
        </pc:spChg>
        <pc:spChg chg="del mod">
          <ac:chgData name="Alqiam, Abd Alrhman Omar Hasan" userId="60fcf1e6-18f4-4441-939d-73fb05232545" providerId="ADAL" clId="{88D96D9A-B663-42D5-BDDF-0768748025C7}" dt="2024-07-25T19:29:23.928" v="2359" actId="478"/>
          <ac:spMkLst>
            <pc:docMk/>
            <pc:sldMk cId="3299784247" sldId="520"/>
            <ac:spMk id="16" creationId="{DF2692F8-E448-1C0A-6AE6-CA70BD4B8A45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18" creationId="{01A27F7C-6A86-EFE2-6950-25DDAD1009BA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19" creationId="{AC9A3FAD-AA99-CCFE-4920-87B6BB81D82F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20" creationId="{B85A99B6-E5EB-3841-4323-DC462E606DF2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21" creationId="{EA2875F6-68C0-D8DD-5E59-FED22C26B241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22" creationId="{A74595F0-6C66-14B8-27B5-40D4180F595C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23" creationId="{B37AC78D-EC16-1290-CA40-57E8ACB5FEE2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27" creationId="{C648C1C3-35C2-4506-5004-D4091DB53BFB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29" creationId="{758427FD-746E-4500-E9EC-9B66C4AFBDA1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31" creationId="{E0A519BE-8579-425C-11D2-87A6E9E10B23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33" creationId="{8AA5379C-F669-6CB6-0EF5-35ABA4323E62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35" creationId="{1BA18681-4351-7E97-790E-7D01423C8BDE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36" creationId="{061D7AEA-B9A4-2660-3840-A96718D84EBD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37" creationId="{6C96FAA2-1871-04A7-B827-13A8A5405182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38" creationId="{F506EEA9-74C4-E046-0658-B175056D4286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45" creationId="{BCFFDA30-4C8F-5F12-E7C4-A0D27FC80D8C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46" creationId="{C288AB94-17C8-C654-3D71-A596D604D99A}"/>
          </ac:spMkLst>
        </pc:spChg>
        <pc:spChg chg="add mod">
          <ac:chgData name="Alqiam, Abd Alrhman Omar Hasan" userId="60fcf1e6-18f4-4441-939d-73fb05232545" providerId="ADAL" clId="{88D96D9A-B663-42D5-BDDF-0768748025C7}" dt="2024-07-25T19:29:27.872" v="2360"/>
          <ac:spMkLst>
            <pc:docMk/>
            <pc:sldMk cId="3299784247" sldId="520"/>
            <ac:spMk id="47" creationId="{AB88CB0E-0AD4-4D60-431C-D46B744F5DF6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69" creationId="{DCF7D1C1-DD56-EA1B-05FC-FD5B76E4D9F7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71" creationId="{2EFEFF99-4B89-FF7E-01BE-BD41D9F3E97C}"/>
          </ac:spMkLst>
        </pc:spChg>
        <pc:grpChg chg="add mod">
          <ac:chgData name="Alqiam, Abd Alrhman Omar Hasan" userId="60fcf1e6-18f4-4441-939d-73fb05232545" providerId="ADAL" clId="{88D96D9A-B663-42D5-BDDF-0768748025C7}" dt="2024-07-25T19:27:54.187" v="2319"/>
          <ac:grpSpMkLst>
            <pc:docMk/>
            <pc:sldMk cId="3299784247" sldId="520"/>
            <ac:grpSpMk id="4" creationId="{1E7B49D7-98E7-C1E1-AC24-9056B8FA604C}"/>
          </ac:grpSpMkLst>
        </pc:grpChg>
        <pc:grpChg chg="mod">
          <ac:chgData name="Alqiam, Abd Alrhman Omar Hasan" userId="60fcf1e6-18f4-4441-939d-73fb05232545" providerId="ADAL" clId="{88D96D9A-B663-42D5-BDDF-0768748025C7}" dt="2024-07-25T19:27:54.187" v="2319"/>
          <ac:grpSpMkLst>
            <pc:docMk/>
            <pc:sldMk cId="3299784247" sldId="520"/>
            <ac:grpSpMk id="6" creationId="{277AADDA-C5BC-C4CA-2CE6-66A8DE12B798}"/>
          </ac:grpSpMkLst>
        </pc:grpChg>
        <pc:cxnChg chg="del mod">
          <ac:chgData name="Alqiam, Abd Alrhman Omar Hasan" userId="60fcf1e6-18f4-4441-939d-73fb05232545" providerId="ADAL" clId="{88D96D9A-B663-42D5-BDDF-0768748025C7}" dt="2024-07-25T19:27:53.809" v="2318" actId="478"/>
          <ac:cxnSpMkLst>
            <pc:docMk/>
            <pc:sldMk cId="3299784247" sldId="520"/>
            <ac:cxnSpMk id="24" creationId="{C2F8C608-EEE8-1B44-A12E-7637C31B3AEB}"/>
          </ac:cxnSpMkLst>
        </pc:cxnChg>
        <pc:cxnChg chg="del mod">
          <ac:chgData name="Alqiam, Abd Alrhman Omar Hasan" userId="60fcf1e6-18f4-4441-939d-73fb05232545" providerId="ADAL" clId="{88D96D9A-B663-42D5-BDDF-0768748025C7}" dt="2024-07-25T19:27:53.809" v="2318" actId="478"/>
          <ac:cxnSpMkLst>
            <pc:docMk/>
            <pc:sldMk cId="3299784247" sldId="520"/>
            <ac:cxnSpMk id="26" creationId="{715FF66D-16B3-7BEC-DEBF-0EFEBE3AA0B9}"/>
          </ac:cxnSpMkLst>
        </pc:cxnChg>
        <pc:cxnChg chg="del mod">
          <ac:chgData name="Alqiam, Abd Alrhman Omar Hasan" userId="60fcf1e6-18f4-4441-939d-73fb05232545" providerId="ADAL" clId="{88D96D9A-B663-42D5-BDDF-0768748025C7}" dt="2024-07-25T19:27:53.809" v="2318" actId="478"/>
          <ac:cxnSpMkLst>
            <pc:docMk/>
            <pc:sldMk cId="3299784247" sldId="520"/>
            <ac:cxnSpMk id="28" creationId="{10EBDF78-3FD7-AF55-0170-F1D4C17696E7}"/>
          </ac:cxnSpMkLst>
        </pc:cxnChg>
        <pc:cxnChg chg="del mod">
          <ac:chgData name="Alqiam, Abd Alrhman Omar Hasan" userId="60fcf1e6-18f4-4441-939d-73fb05232545" providerId="ADAL" clId="{88D96D9A-B663-42D5-BDDF-0768748025C7}" dt="2024-07-25T19:27:53.809" v="2318" actId="478"/>
          <ac:cxnSpMkLst>
            <pc:docMk/>
            <pc:sldMk cId="3299784247" sldId="520"/>
            <ac:cxnSpMk id="30" creationId="{960D8B24-485B-CAE2-C5E5-DFB25F8777FA}"/>
          </ac:cxnSpMkLst>
        </pc:cxnChg>
        <pc:cxnChg chg="del mod">
          <ac:chgData name="Alqiam, Abd Alrhman Omar Hasan" userId="60fcf1e6-18f4-4441-939d-73fb05232545" providerId="ADAL" clId="{88D96D9A-B663-42D5-BDDF-0768748025C7}" dt="2024-07-25T19:27:53.809" v="2318" actId="478"/>
          <ac:cxnSpMkLst>
            <pc:docMk/>
            <pc:sldMk cId="3299784247" sldId="520"/>
            <ac:cxnSpMk id="32" creationId="{EAD5F9D5-13B5-752F-C7FA-E33ED762B7DD}"/>
          </ac:cxnSpMkLst>
        </pc:cxnChg>
        <pc:cxnChg chg="del mod">
          <ac:chgData name="Alqiam, Abd Alrhman Omar Hasan" userId="60fcf1e6-18f4-4441-939d-73fb05232545" providerId="ADAL" clId="{88D96D9A-B663-42D5-BDDF-0768748025C7}" dt="2024-07-25T19:27:53.809" v="2318" actId="478"/>
          <ac:cxnSpMkLst>
            <pc:docMk/>
            <pc:sldMk cId="3299784247" sldId="520"/>
            <ac:cxnSpMk id="34" creationId="{76699A6C-DDB4-CA23-9983-E94E93175FCB}"/>
          </ac:cxnSpMkLst>
        </pc:cxnChg>
        <pc:cxnChg chg="mod">
          <ac:chgData name="Alqiam, Abd Alrhman Omar Hasan" userId="60fcf1e6-18f4-4441-939d-73fb05232545" providerId="ADAL" clId="{88D96D9A-B663-42D5-BDDF-0768748025C7}" dt="2024-07-25T19:27:54.187" v="2319"/>
          <ac:cxnSpMkLst>
            <pc:docMk/>
            <pc:sldMk cId="3299784247" sldId="520"/>
            <ac:cxnSpMk id="39" creationId="{CF3CEEED-194E-A05D-F6D5-6AF71BDE2C63}"/>
          </ac:cxnSpMkLst>
        </pc:cxnChg>
        <pc:cxnChg chg="mod">
          <ac:chgData name="Alqiam, Abd Alrhman Omar Hasan" userId="60fcf1e6-18f4-4441-939d-73fb05232545" providerId="ADAL" clId="{88D96D9A-B663-42D5-BDDF-0768748025C7}" dt="2024-07-25T19:27:54.187" v="2319"/>
          <ac:cxnSpMkLst>
            <pc:docMk/>
            <pc:sldMk cId="3299784247" sldId="520"/>
            <ac:cxnSpMk id="40" creationId="{DFEDD691-8D9E-F53E-082A-DC65942B9AEF}"/>
          </ac:cxnSpMkLst>
        </pc:cxnChg>
        <pc:cxnChg chg="mod">
          <ac:chgData name="Alqiam, Abd Alrhman Omar Hasan" userId="60fcf1e6-18f4-4441-939d-73fb05232545" providerId="ADAL" clId="{88D96D9A-B663-42D5-BDDF-0768748025C7}" dt="2024-07-25T19:27:54.187" v="2319"/>
          <ac:cxnSpMkLst>
            <pc:docMk/>
            <pc:sldMk cId="3299784247" sldId="520"/>
            <ac:cxnSpMk id="41" creationId="{303CBDCF-580C-194E-369E-90E04FD41694}"/>
          </ac:cxnSpMkLst>
        </pc:cxnChg>
        <pc:cxnChg chg="mod">
          <ac:chgData name="Alqiam, Abd Alrhman Omar Hasan" userId="60fcf1e6-18f4-4441-939d-73fb05232545" providerId="ADAL" clId="{88D96D9A-B663-42D5-BDDF-0768748025C7}" dt="2024-07-25T19:27:54.187" v="2319"/>
          <ac:cxnSpMkLst>
            <pc:docMk/>
            <pc:sldMk cId="3299784247" sldId="520"/>
            <ac:cxnSpMk id="42" creationId="{BB07E488-CDE1-9736-B55F-ACBD08D5EC84}"/>
          </ac:cxnSpMkLst>
        </pc:cxnChg>
        <pc:cxnChg chg="mod">
          <ac:chgData name="Alqiam, Abd Alrhman Omar Hasan" userId="60fcf1e6-18f4-4441-939d-73fb05232545" providerId="ADAL" clId="{88D96D9A-B663-42D5-BDDF-0768748025C7}" dt="2024-07-25T19:27:54.187" v="2319"/>
          <ac:cxnSpMkLst>
            <pc:docMk/>
            <pc:sldMk cId="3299784247" sldId="520"/>
            <ac:cxnSpMk id="43" creationId="{3D8073F9-FA37-5BC9-25F9-5E87F4916697}"/>
          </ac:cxnSpMkLst>
        </pc:cxnChg>
        <pc:cxnChg chg="mod">
          <ac:chgData name="Alqiam, Abd Alrhman Omar Hasan" userId="60fcf1e6-18f4-4441-939d-73fb05232545" providerId="ADAL" clId="{88D96D9A-B663-42D5-BDDF-0768748025C7}" dt="2024-07-25T19:27:54.187" v="2319"/>
          <ac:cxnSpMkLst>
            <pc:docMk/>
            <pc:sldMk cId="3299784247" sldId="520"/>
            <ac:cxnSpMk id="44" creationId="{D69F60D3-E108-0CFE-0776-313C39CA4E50}"/>
          </ac:cxnSpMkLst>
        </pc:cxnChg>
      </pc:sldChg>
      <pc:sldChg chg="addSp delSp modSp mod modAnim">
        <pc:chgData name="Alqiam, Abd Alrhman Omar Hasan" userId="60fcf1e6-18f4-4441-939d-73fb05232545" providerId="ADAL" clId="{88D96D9A-B663-42D5-BDDF-0768748025C7}" dt="2024-07-25T19:29:16.732" v="2357" actId="14100"/>
        <pc:sldMkLst>
          <pc:docMk/>
          <pc:sldMk cId="3617475776" sldId="521"/>
        </pc:sldMkLst>
        <pc:spChg chg="mod">
          <ac:chgData name="Alqiam, Abd Alrhman Omar Hasan" userId="60fcf1e6-18f4-4441-939d-73fb05232545" providerId="ADAL" clId="{88D96D9A-B663-42D5-BDDF-0768748025C7}" dt="2024-07-25T19:29:16.732" v="2357" actId="14100"/>
          <ac:spMkLst>
            <pc:docMk/>
            <pc:sldMk cId="3617475776" sldId="521"/>
            <ac:spMk id="16" creationId="{DF2692F8-E448-1C0A-6AE6-CA70BD4B8A45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18" creationId="{01A27F7C-6A86-EFE2-6950-25DDAD1009BA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19" creationId="{AC9A3FAD-AA99-CCFE-4920-87B6BB81D82F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20" creationId="{B85A99B6-E5EB-3841-4323-DC462E606DF2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21" creationId="{EA2875F6-68C0-D8DD-5E59-FED22C26B241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22" creationId="{A74595F0-6C66-14B8-27B5-40D4180F595C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25" creationId="{A159ADB8-EBCB-859E-27C4-FA7E4E26F851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27" creationId="{127E33AF-F787-7633-AF59-1563D0672961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29" creationId="{EF6CCF2A-40E1-B473-DC59-81FA28A4FEE5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1" creationId="{E98ED56B-EF4E-6CAE-7FDD-87532D7ADD20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3" creationId="{E12506EB-1D0F-B7F9-EEA1-4A88F3A011AA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5" creationId="{FC76713D-06FC-8AD3-F5F3-F537C249E864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6" creationId="{7DFFCA5C-0078-DC51-0997-02C8AD4984F7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7" creationId="{42ED6888-D074-0EA2-E838-181DB968A441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8" creationId="{2B7BCDC7-292C-4168-94B4-AAD8D27C50A0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9" creationId="{581A347D-6225-8545-AAFE-859F9559183C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40" creationId="{84A6A6E3-8B27-B4B5-8229-997AFF7D6243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47" creationId="{F9828633-205A-7074-2854-F6945672485A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48" creationId="{E63B2C58-867B-8D23-F6AA-4C9F05F45F6A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69" creationId="{DCF7D1C1-DD56-EA1B-05FC-FD5B76E4D9F7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71" creationId="{2EFEFF99-4B89-FF7E-01BE-BD41D9F3E97C}"/>
          </ac:spMkLst>
        </pc:spChg>
        <pc:grpChg chg="add mod">
          <ac:chgData name="Alqiam, Abd Alrhman Omar Hasan" userId="60fcf1e6-18f4-4441-939d-73fb05232545" providerId="ADAL" clId="{88D96D9A-B663-42D5-BDDF-0768748025C7}" dt="2024-07-25T19:28:11.956" v="2322"/>
          <ac:grpSpMkLst>
            <pc:docMk/>
            <pc:sldMk cId="3617475776" sldId="521"/>
            <ac:grpSpMk id="11" creationId="{61D926EF-BCFA-683D-3F6E-DE5F26C52C1F}"/>
          </ac:grpSpMkLst>
        </pc:grpChg>
        <pc:grpChg chg="mod">
          <ac:chgData name="Alqiam, Abd Alrhman Omar Hasan" userId="60fcf1e6-18f4-4441-939d-73fb05232545" providerId="ADAL" clId="{88D96D9A-B663-42D5-BDDF-0768748025C7}" dt="2024-07-25T19:28:11.956" v="2322"/>
          <ac:grpSpMkLst>
            <pc:docMk/>
            <pc:sldMk cId="3617475776" sldId="521"/>
            <ac:grpSpMk id="23" creationId="{B5C79443-0374-2071-A6DE-C1719ABC2A0B}"/>
          </ac:grpSpMkLst>
        </pc:grpChg>
        <pc:cxnChg chg="del mod">
          <ac:chgData name="Alqiam, Abd Alrhman Omar Hasan" userId="60fcf1e6-18f4-4441-939d-73fb05232545" providerId="ADAL" clId="{88D96D9A-B663-42D5-BDDF-0768748025C7}" dt="2024-07-25T19:28:11.435" v="2321" actId="478"/>
          <ac:cxnSpMkLst>
            <pc:docMk/>
            <pc:sldMk cId="3617475776" sldId="521"/>
            <ac:cxnSpMk id="24" creationId="{C2F8C608-EEE8-1B44-A12E-7637C31B3AEB}"/>
          </ac:cxnSpMkLst>
        </pc:cxnChg>
        <pc:cxnChg chg="del mod">
          <ac:chgData name="Alqiam, Abd Alrhman Omar Hasan" userId="60fcf1e6-18f4-4441-939d-73fb05232545" providerId="ADAL" clId="{88D96D9A-B663-42D5-BDDF-0768748025C7}" dt="2024-07-25T19:28:11.435" v="2321" actId="478"/>
          <ac:cxnSpMkLst>
            <pc:docMk/>
            <pc:sldMk cId="3617475776" sldId="521"/>
            <ac:cxnSpMk id="26" creationId="{715FF66D-16B3-7BEC-DEBF-0EFEBE3AA0B9}"/>
          </ac:cxnSpMkLst>
        </pc:cxnChg>
        <pc:cxnChg chg="del mod">
          <ac:chgData name="Alqiam, Abd Alrhman Omar Hasan" userId="60fcf1e6-18f4-4441-939d-73fb05232545" providerId="ADAL" clId="{88D96D9A-B663-42D5-BDDF-0768748025C7}" dt="2024-07-25T19:28:11.435" v="2321" actId="478"/>
          <ac:cxnSpMkLst>
            <pc:docMk/>
            <pc:sldMk cId="3617475776" sldId="521"/>
            <ac:cxnSpMk id="28" creationId="{10EBDF78-3FD7-AF55-0170-F1D4C17696E7}"/>
          </ac:cxnSpMkLst>
        </pc:cxnChg>
        <pc:cxnChg chg="del mod">
          <ac:chgData name="Alqiam, Abd Alrhman Omar Hasan" userId="60fcf1e6-18f4-4441-939d-73fb05232545" providerId="ADAL" clId="{88D96D9A-B663-42D5-BDDF-0768748025C7}" dt="2024-07-25T19:28:11.435" v="2321" actId="478"/>
          <ac:cxnSpMkLst>
            <pc:docMk/>
            <pc:sldMk cId="3617475776" sldId="521"/>
            <ac:cxnSpMk id="30" creationId="{960D8B24-485B-CAE2-C5E5-DFB25F8777FA}"/>
          </ac:cxnSpMkLst>
        </pc:cxnChg>
        <pc:cxnChg chg="del mod">
          <ac:chgData name="Alqiam, Abd Alrhman Omar Hasan" userId="60fcf1e6-18f4-4441-939d-73fb05232545" providerId="ADAL" clId="{88D96D9A-B663-42D5-BDDF-0768748025C7}" dt="2024-07-25T19:28:11.435" v="2321" actId="478"/>
          <ac:cxnSpMkLst>
            <pc:docMk/>
            <pc:sldMk cId="3617475776" sldId="521"/>
            <ac:cxnSpMk id="32" creationId="{EAD5F9D5-13B5-752F-C7FA-E33ED762B7DD}"/>
          </ac:cxnSpMkLst>
        </pc:cxnChg>
        <pc:cxnChg chg="del mod">
          <ac:chgData name="Alqiam, Abd Alrhman Omar Hasan" userId="60fcf1e6-18f4-4441-939d-73fb05232545" providerId="ADAL" clId="{88D96D9A-B663-42D5-BDDF-0768748025C7}" dt="2024-07-25T19:28:11.435" v="2321" actId="478"/>
          <ac:cxnSpMkLst>
            <pc:docMk/>
            <pc:sldMk cId="3617475776" sldId="521"/>
            <ac:cxnSpMk id="34" creationId="{76699A6C-DDB4-CA23-9983-E94E93175FCB}"/>
          </ac:cxnSpMkLst>
        </pc:cxnChg>
        <pc:cxnChg chg="mod">
          <ac:chgData name="Alqiam, Abd Alrhman Omar Hasan" userId="60fcf1e6-18f4-4441-939d-73fb05232545" providerId="ADAL" clId="{88D96D9A-B663-42D5-BDDF-0768748025C7}" dt="2024-07-25T19:28:11.956" v="2322"/>
          <ac:cxnSpMkLst>
            <pc:docMk/>
            <pc:sldMk cId="3617475776" sldId="521"/>
            <ac:cxnSpMk id="41" creationId="{605D06B1-88C0-DB51-511E-0A456ED20AEF}"/>
          </ac:cxnSpMkLst>
        </pc:cxnChg>
        <pc:cxnChg chg="mod">
          <ac:chgData name="Alqiam, Abd Alrhman Omar Hasan" userId="60fcf1e6-18f4-4441-939d-73fb05232545" providerId="ADAL" clId="{88D96D9A-B663-42D5-BDDF-0768748025C7}" dt="2024-07-25T19:28:11.956" v="2322"/>
          <ac:cxnSpMkLst>
            <pc:docMk/>
            <pc:sldMk cId="3617475776" sldId="521"/>
            <ac:cxnSpMk id="42" creationId="{B2DAD178-E54D-542A-60F4-F13F3B824C8B}"/>
          </ac:cxnSpMkLst>
        </pc:cxnChg>
        <pc:cxnChg chg="mod">
          <ac:chgData name="Alqiam, Abd Alrhman Omar Hasan" userId="60fcf1e6-18f4-4441-939d-73fb05232545" providerId="ADAL" clId="{88D96D9A-B663-42D5-BDDF-0768748025C7}" dt="2024-07-25T19:28:11.956" v="2322"/>
          <ac:cxnSpMkLst>
            <pc:docMk/>
            <pc:sldMk cId="3617475776" sldId="521"/>
            <ac:cxnSpMk id="43" creationId="{5B41455B-06A0-A2E4-4C68-57B163487A33}"/>
          </ac:cxnSpMkLst>
        </pc:cxnChg>
        <pc:cxnChg chg="mod">
          <ac:chgData name="Alqiam, Abd Alrhman Omar Hasan" userId="60fcf1e6-18f4-4441-939d-73fb05232545" providerId="ADAL" clId="{88D96D9A-B663-42D5-BDDF-0768748025C7}" dt="2024-07-25T19:28:11.956" v="2322"/>
          <ac:cxnSpMkLst>
            <pc:docMk/>
            <pc:sldMk cId="3617475776" sldId="521"/>
            <ac:cxnSpMk id="44" creationId="{46FF6F7F-4E14-0DF6-0FB0-83E7AF0BB445}"/>
          </ac:cxnSpMkLst>
        </pc:cxnChg>
        <pc:cxnChg chg="mod">
          <ac:chgData name="Alqiam, Abd Alrhman Omar Hasan" userId="60fcf1e6-18f4-4441-939d-73fb05232545" providerId="ADAL" clId="{88D96D9A-B663-42D5-BDDF-0768748025C7}" dt="2024-07-25T19:28:11.956" v="2322"/>
          <ac:cxnSpMkLst>
            <pc:docMk/>
            <pc:sldMk cId="3617475776" sldId="521"/>
            <ac:cxnSpMk id="45" creationId="{7E41A7C2-4506-1D9D-8516-802802D2DA90}"/>
          </ac:cxnSpMkLst>
        </pc:cxnChg>
        <pc:cxnChg chg="mod">
          <ac:chgData name="Alqiam, Abd Alrhman Omar Hasan" userId="60fcf1e6-18f4-4441-939d-73fb05232545" providerId="ADAL" clId="{88D96D9A-B663-42D5-BDDF-0768748025C7}" dt="2024-07-25T19:28:11.956" v="2322"/>
          <ac:cxnSpMkLst>
            <pc:docMk/>
            <pc:sldMk cId="3617475776" sldId="521"/>
            <ac:cxnSpMk id="46" creationId="{25FFD1AC-E51C-6079-0975-70E1301B679A}"/>
          </ac:cxnSpMkLst>
        </pc:cxnChg>
      </pc:sldChg>
      <pc:sldChg chg="addSp delSp modSp mod addAnim delAnim modAnim">
        <pc:chgData name="Alqiam, Abd Alrhman Omar Hasan" userId="60fcf1e6-18f4-4441-939d-73fb05232545" providerId="ADAL" clId="{88D96D9A-B663-42D5-BDDF-0768748025C7}" dt="2024-07-25T19:37:57.058" v="2805" actId="14100"/>
        <pc:sldMkLst>
          <pc:docMk/>
          <pc:sldMk cId="1686934419" sldId="522"/>
        </pc:sldMkLst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4" creationId="{6817D678-12A5-CAC3-FCAA-A93142106561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5" creationId="{9506501C-0CE1-EFFD-4F0E-2B3BFE1625E5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6" creationId="{41D048AF-961C-FF37-061E-CB1C1991501E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7" creationId="{177CDB68-4FB5-FAE8-A2B9-04EC468FF422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11" creationId="{A0E76C05-FAC5-A7D8-CE1B-F94F430849EA}"/>
          </ac:spMkLst>
        </pc:spChg>
        <pc:spChg chg="add del mod">
          <ac:chgData name="Alqiam, Abd Alrhman Omar Hasan" userId="60fcf1e6-18f4-4441-939d-73fb05232545" providerId="ADAL" clId="{88D96D9A-B663-42D5-BDDF-0768748025C7}" dt="2024-07-25T19:32:04.709" v="2519"/>
          <ac:spMkLst>
            <pc:docMk/>
            <pc:sldMk cId="1686934419" sldId="522"/>
            <ac:spMk id="14" creationId="{A77B6EF8-1C47-0349-E368-47E5979FAA3E}"/>
          </ac:spMkLst>
        </pc:spChg>
        <pc:spChg chg="add del mod">
          <ac:chgData name="Alqiam, Abd Alrhman Omar Hasan" userId="60fcf1e6-18f4-4441-939d-73fb05232545" providerId="ADAL" clId="{88D96D9A-B663-42D5-BDDF-0768748025C7}" dt="2024-07-25T19:32:04.709" v="2519"/>
          <ac:spMkLst>
            <pc:docMk/>
            <pc:sldMk cId="1686934419" sldId="522"/>
            <ac:spMk id="15" creationId="{B4CA2D65-9F8B-B597-FDBE-97802F35DEA0}"/>
          </ac:spMkLst>
        </pc:spChg>
        <pc:spChg chg="add del mod">
          <ac:chgData name="Alqiam, Abd Alrhman Omar Hasan" userId="60fcf1e6-18f4-4441-939d-73fb05232545" providerId="ADAL" clId="{88D96D9A-B663-42D5-BDDF-0768748025C7}" dt="2024-07-25T19:32:04.709" v="2519"/>
          <ac:spMkLst>
            <pc:docMk/>
            <pc:sldMk cId="1686934419" sldId="522"/>
            <ac:spMk id="16" creationId="{81E51D24-AD4F-543E-CFA4-FD48989401B3}"/>
          </ac:spMkLst>
        </pc:spChg>
        <pc:spChg chg="add del mod">
          <ac:chgData name="Alqiam, Abd Alrhman Omar Hasan" userId="60fcf1e6-18f4-4441-939d-73fb05232545" providerId="ADAL" clId="{88D96D9A-B663-42D5-BDDF-0768748025C7}" dt="2024-07-25T19:32:04.709" v="2519"/>
          <ac:spMkLst>
            <pc:docMk/>
            <pc:sldMk cId="1686934419" sldId="522"/>
            <ac:spMk id="17" creationId="{82857F4D-550C-F88E-8B3C-A5BC24693E8E}"/>
          </ac:spMkLst>
        </pc:spChg>
        <pc:spChg chg="add del mod">
          <ac:chgData name="Alqiam, Abd Alrhman Omar Hasan" userId="60fcf1e6-18f4-4441-939d-73fb05232545" providerId="ADAL" clId="{88D96D9A-B663-42D5-BDDF-0768748025C7}" dt="2024-07-25T19:32:04.709" v="2519"/>
          <ac:spMkLst>
            <pc:docMk/>
            <pc:sldMk cId="1686934419" sldId="522"/>
            <ac:spMk id="22" creationId="{DD736B2D-F7DC-B60C-EA4B-0EB4A7AEA748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23" creationId="{A1207AAD-9CDA-D890-FECA-1070FC41971A}"/>
          </ac:spMkLst>
        </pc:spChg>
        <pc:spChg chg="add del mod">
          <ac:chgData name="Alqiam, Abd Alrhman Omar Hasan" userId="60fcf1e6-18f4-4441-939d-73fb05232545" providerId="ADAL" clId="{88D96D9A-B663-42D5-BDDF-0768748025C7}" dt="2024-07-25T19:32:04.709" v="2519"/>
          <ac:spMkLst>
            <pc:docMk/>
            <pc:sldMk cId="1686934419" sldId="522"/>
            <ac:spMk id="24" creationId="{2AAED8EC-BD3B-84E9-3E23-DC61C49ED50C}"/>
          </ac:spMkLst>
        </pc:spChg>
        <pc:spChg chg="add del mod">
          <ac:chgData name="Alqiam, Abd Alrhman Omar Hasan" userId="60fcf1e6-18f4-4441-939d-73fb05232545" providerId="ADAL" clId="{88D96D9A-B663-42D5-BDDF-0768748025C7}" dt="2024-07-25T19:32:15.886" v="2523"/>
          <ac:spMkLst>
            <pc:docMk/>
            <pc:sldMk cId="1686934419" sldId="522"/>
            <ac:spMk id="25" creationId="{9431FECB-88D6-8654-AA5E-139DB2415DEF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26" creationId="{64525F02-42D9-0534-BEF0-38A6F47B66C6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27" creationId="{49C04E8F-0BF8-6AEE-2FB8-89EE80AC3B9B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28" creationId="{343EB4DC-5789-0735-DA9C-B3D170213597}"/>
          </ac:spMkLst>
        </pc:spChg>
        <pc:spChg chg="add del mod">
          <ac:chgData name="Alqiam, Abd Alrhman Omar Hasan" userId="60fcf1e6-18f4-4441-939d-73fb05232545" providerId="ADAL" clId="{88D96D9A-B663-42D5-BDDF-0768748025C7}" dt="2024-07-25T19:32:15.886" v="2523"/>
          <ac:spMkLst>
            <pc:docMk/>
            <pc:sldMk cId="1686934419" sldId="522"/>
            <ac:spMk id="29" creationId="{64B726BB-3C07-DFF1-1252-875F71EFF1B5}"/>
          </ac:spMkLst>
        </pc:spChg>
        <pc:spChg chg="add del mod">
          <ac:chgData name="Alqiam, Abd Alrhman Omar Hasan" userId="60fcf1e6-18f4-4441-939d-73fb05232545" providerId="ADAL" clId="{88D96D9A-B663-42D5-BDDF-0768748025C7}" dt="2024-07-25T19:32:15.886" v="2523"/>
          <ac:spMkLst>
            <pc:docMk/>
            <pc:sldMk cId="1686934419" sldId="522"/>
            <ac:spMk id="30" creationId="{B09F68A2-7415-2541-7C7F-7441166E8D8A}"/>
          </ac:spMkLst>
        </pc:spChg>
        <pc:spChg chg="add del mod">
          <ac:chgData name="Alqiam, Abd Alrhman Omar Hasan" userId="60fcf1e6-18f4-4441-939d-73fb05232545" providerId="ADAL" clId="{88D96D9A-B663-42D5-BDDF-0768748025C7}" dt="2024-07-25T19:32:15.886" v="2523"/>
          <ac:spMkLst>
            <pc:docMk/>
            <pc:sldMk cId="1686934419" sldId="522"/>
            <ac:spMk id="31" creationId="{B9447F57-6435-2CA9-0BCD-14C61E89B5BF}"/>
          </ac:spMkLst>
        </pc:spChg>
        <pc:spChg chg="add del mod">
          <ac:chgData name="Alqiam, Abd Alrhman Omar Hasan" userId="60fcf1e6-18f4-4441-939d-73fb05232545" providerId="ADAL" clId="{88D96D9A-B663-42D5-BDDF-0768748025C7}" dt="2024-07-25T19:32:15.886" v="2523"/>
          <ac:spMkLst>
            <pc:docMk/>
            <pc:sldMk cId="1686934419" sldId="522"/>
            <ac:spMk id="32" creationId="{A395E2AE-E3D5-3A6E-8223-7EF0B2D7863A}"/>
          </ac:spMkLst>
        </pc:spChg>
        <pc:spChg chg="add del mod">
          <ac:chgData name="Alqiam, Abd Alrhman Omar Hasan" userId="60fcf1e6-18f4-4441-939d-73fb05232545" providerId="ADAL" clId="{88D96D9A-B663-42D5-BDDF-0768748025C7}" dt="2024-07-25T19:32:15.886" v="2523"/>
          <ac:spMkLst>
            <pc:docMk/>
            <pc:sldMk cId="1686934419" sldId="522"/>
            <ac:spMk id="33" creationId="{5F0078F1-499B-7063-6429-AB932674E35F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36" creationId="{33E655AE-BF2D-3DD3-1A55-9393D7DEEFF1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37" creationId="{AE66842A-5342-6BBC-6F77-468BB40E22BE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38" creationId="{3E14609E-1A8E-4B6A-E9F1-9995C749D238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39" creationId="{4113A30B-D84B-026A-1AFF-6C521363EAAD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40" creationId="{C9351F4A-2E2E-8B94-995F-393E101380F8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41" creationId="{50075380-4070-62D7-6C9A-63B581F3B35B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42" creationId="{305768FB-5908-E4A6-64EB-C2D41A8D32D9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43" creationId="{F5928095-2673-1D57-E151-AF8278EAFEED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44" creationId="{389F3D00-78B3-586A-A2A3-EA1125F065B6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45" creationId="{8DF80D1D-5788-E4F0-5358-4670A85BECFF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46" creationId="{3FD3BC95-3CCA-4D7D-197E-6D65B2CE8380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47" creationId="{6A7598C4-0689-E5ED-3210-8B7548413495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48" creationId="{D98C5143-0856-7010-9387-DA00919B925A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49" creationId="{1DE18091-CAE5-BEEE-CC32-E80EBEEFDEDF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50" creationId="{B23E8F80-F72D-A203-3847-BF52D6E91B18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51" creationId="{9983EF0E-3BA7-3168-1FE7-26B6240F5257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52" creationId="{38D8D4CC-AEF2-42AF-BE5D-4FB7B6B0A57C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59" creationId="{33EF6B4A-BC3B-D9F6-29B3-906B41DEF9D6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60" creationId="{100F475D-A92B-9A10-517C-AA795659B898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61" creationId="{3E617200-0364-4802-271A-3A8558AF62A4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62" creationId="{00F6BA08-375C-AAAB-AA64-CA1CDCB1C35B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63" creationId="{AEB5B6E2-B8BD-7B45-87EB-0027F0EFA189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64" creationId="{1729E76A-C5BE-A5A9-EE51-7AABFF70B7DA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65" creationId="{C77CBD74-0FB0-3036-4FA0-EB69AA7410FF}"/>
          </ac:spMkLst>
        </pc:spChg>
        <pc:spChg chg="mod">
          <ac:chgData name="Alqiam, Abd Alrhman Omar Hasan" userId="60fcf1e6-18f4-4441-939d-73fb05232545" providerId="ADAL" clId="{88D96D9A-B663-42D5-BDDF-0768748025C7}" dt="2024-07-25T19:37:57.058" v="2805" actId="14100"/>
          <ac:spMkLst>
            <pc:docMk/>
            <pc:sldMk cId="1686934419" sldId="522"/>
            <ac:spMk id="67" creationId="{CA1CAD08-2171-7106-3F3B-116350DFB6DF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74" creationId="{1C2C9A5A-91F4-9BD7-DF3C-07B7284611DD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75" creationId="{A0E3864B-B18F-5B0F-1653-FA761D623597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78" creationId="{6A524C85-34FB-F4EE-864A-BF5EEC08E38B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79" creationId="{E47EBF54-83CB-5391-167B-54E9EE60DB05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0" creationId="{63CE8417-EBBE-8271-3B26-D99F95A1214D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1" creationId="{4FBF4B1C-B4FE-7D2D-17F0-2DBB01065EFF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2" creationId="{B8671A58-8676-0925-A16E-A5873919CD9F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3" creationId="{3C8DDB00-BB99-8F9E-F917-EA7CAED8B13B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4" creationId="{26F03FDA-3D1E-5B9F-C503-0B6BBC529DA8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5" creationId="{DE7D519C-F820-F55B-EA94-801D66D4C55D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6" creationId="{47E5AE2F-BF6A-1AE5-DEA8-8530C8777E60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7" creationId="{F294964F-764D-0E52-E152-87013990C049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8" creationId="{C1E4E0B1-D0AD-0F4A-E756-332EF190D1B5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95" creationId="{4BDAFEDF-FC75-589B-7394-759AB8B5DD5B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96" creationId="{5D9B0D31-C8D3-A452-6873-5C4F1E6E87DF}"/>
          </ac:spMkLst>
        </pc:spChg>
        <pc:spChg chg="add mod">
          <ac:chgData name="Alqiam, Abd Alrhman Omar Hasan" userId="60fcf1e6-18f4-4441-939d-73fb05232545" providerId="ADAL" clId="{88D96D9A-B663-42D5-BDDF-0768748025C7}" dt="2024-07-25T19:36:23.733" v="2801" actId="164"/>
          <ac:spMkLst>
            <pc:docMk/>
            <pc:sldMk cId="1686934419" sldId="522"/>
            <ac:spMk id="97" creationId="{CD060C9E-0ED0-04FE-F623-83A929EA209D}"/>
          </ac:spMkLst>
        </pc:spChg>
        <pc:spChg chg="add mod">
          <ac:chgData name="Alqiam, Abd Alrhman Omar Hasan" userId="60fcf1e6-18f4-4441-939d-73fb05232545" providerId="ADAL" clId="{88D96D9A-B663-42D5-BDDF-0768748025C7}" dt="2024-07-25T19:36:23.733" v="2801" actId="164"/>
          <ac:spMkLst>
            <pc:docMk/>
            <pc:sldMk cId="1686934419" sldId="522"/>
            <ac:spMk id="98" creationId="{DF07C466-8FCB-B3E2-CF19-7428408CE7FB}"/>
          </ac:spMkLst>
        </pc:spChg>
        <pc:spChg chg="add mod">
          <ac:chgData name="Alqiam, Abd Alrhman Omar Hasan" userId="60fcf1e6-18f4-4441-939d-73fb05232545" providerId="ADAL" clId="{88D96D9A-B663-42D5-BDDF-0768748025C7}" dt="2024-07-25T19:36:23.733" v="2801" actId="164"/>
          <ac:spMkLst>
            <pc:docMk/>
            <pc:sldMk cId="1686934419" sldId="522"/>
            <ac:spMk id="99" creationId="{3D53FCD8-D48C-0BBC-88DE-5EACF0626B19}"/>
          </ac:spMkLst>
        </pc:spChg>
        <pc:spChg chg="add mod">
          <ac:chgData name="Alqiam, Abd Alrhman Omar Hasan" userId="60fcf1e6-18f4-4441-939d-73fb05232545" providerId="ADAL" clId="{88D96D9A-B663-42D5-BDDF-0768748025C7}" dt="2024-07-25T19:36:23.733" v="2801" actId="164"/>
          <ac:spMkLst>
            <pc:docMk/>
            <pc:sldMk cId="1686934419" sldId="522"/>
            <ac:spMk id="100" creationId="{214DC522-3309-5001-9922-1BCD3E425FEA}"/>
          </ac:spMkLst>
        </pc:spChg>
        <pc:spChg chg="add mod">
          <ac:chgData name="Alqiam, Abd Alrhman Omar Hasan" userId="60fcf1e6-18f4-4441-939d-73fb05232545" providerId="ADAL" clId="{88D96D9A-B663-42D5-BDDF-0768748025C7}" dt="2024-07-25T19:36:23.733" v="2801" actId="164"/>
          <ac:spMkLst>
            <pc:docMk/>
            <pc:sldMk cId="1686934419" sldId="522"/>
            <ac:spMk id="101" creationId="{B538462E-CC90-63F0-E63F-96B0F44EBBD8}"/>
          </ac:spMkLst>
        </pc:spChg>
        <pc:spChg chg="add mod">
          <ac:chgData name="Alqiam, Abd Alrhman Omar Hasan" userId="60fcf1e6-18f4-4441-939d-73fb05232545" providerId="ADAL" clId="{88D96D9A-B663-42D5-BDDF-0768748025C7}" dt="2024-07-25T19:36:23.733" v="2801" actId="164"/>
          <ac:spMkLst>
            <pc:docMk/>
            <pc:sldMk cId="1686934419" sldId="522"/>
            <ac:spMk id="102" creationId="{720B06C9-0553-FD57-7B01-EBEDE72BCE7C}"/>
          </ac:spMkLst>
        </pc:spChg>
        <pc:spChg chg="add mod">
          <ac:chgData name="Alqiam, Abd Alrhman Omar Hasan" userId="60fcf1e6-18f4-4441-939d-73fb05232545" providerId="ADAL" clId="{88D96D9A-B663-42D5-BDDF-0768748025C7}" dt="2024-07-25T19:36:23.006" v="2795" actId="164"/>
          <ac:spMkLst>
            <pc:docMk/>
            <pc:sldMk cId="1686934419" sldId="522"/>
            <ac:spMk id="103" creationId="{91E8B83A-CA13-9852-BCBF-C4307F057D66}"/>
          </ac:spMkLst>
        </pc:spChg>
        <pc:spChg chg="add mod">
          <ac:chgData name="Alqiam, Abd Alrhman Omar Hasan" userId="60fcf1e6-18f4-4441-939d-73fb05232545" providerId="ADAL" clId="{88D96D9A-B663-42D5-BDDF-0768748025C7}" dt="2024-07-25T19:36:23.006" v="2795" actId="164"/>
          <ac:spMkLst>
            <pc:docMk/>
            <pc:sldMk cId="1686934419" sldId="522"/>
            <ac:spMk id="104" creationId="{D783E126-BE79-A900-A471-F8C980A31A30}"/>
          </ac:spMkLst>
        </pc:spChg>
        <pc:spChg chg="add mod">
          <ac:chgData name="Alqiam, Abd Alrhman Omar Hasan" userId="60fcf1e6-18f4-4441-939d-73fb05232545" providerId="ADAL" clId="{88D96D9A-B663-42D5-BDDF-0768748025C7}" dt="2024-07-25T19:36:23.006" v="2795" actId="164"/>
          <ac:spMkLst>
            <pc:docMk/>
            <pc:sldMk cId="1686934419" sldId="522"/>
            <ac:spMk id="105" creationId="{78045E86-8BD9-4B98-720F-3E8A1835186C}"/>
          </ac:spMkLst>
        </pc:spChg>
        <pc:spChg chg="add mod">
          <ac:chgData name="Alqiam, Abd Alrhman Omar Hasan" userId="60fcf1e6-18f4-4441-939d-73fb05232545" providerId="ADAL" clId="{88D96D9A-B663-42D5-BDDF-0768748025C7}" dt="2024-07-25T19:36:23.006" v="2795" actId="164"/>
          <ac:spMkLst>
            <pc:docMk/>
            <pc:sldMk cId="1686934419" sldId="522"/>
            <ac:spMk id="106" creationId="{3855582B-02FA-D612-62C1-D388E2E2ADD8}"/>
          </ac:spMkLst>
        </pc:spChg>
        <pc:spChg chg="add mod">
          <ac:chgData name="Alqiam, Abd Alrhman Omar Hasan" userId="60fcf1e6-18f4-4441-939d-73fb05232545" providerId="ADAL" clId="{88D96D9A-B663-42D5-BDDF-0768748025C7}" dt="2024-07-25T19:36:23.006" v="2795" actId="164"/>
          <ac:spMkLst>
            <pc:docMk/>
            <pc:sldMk cId="1686934419" sldId="522"/>
            <ac:spMk id="107" creationId="{0BCF788A-6D1F-0F3B-C2B1-3A27561C6694}"/>
          </ac:spMkLst>
        </pc:spChg>
        <pc:spChg chg="add mod">
          <ac:chgData name="Alqiam, Abd Alrhman Omar Hasan" userId="60fcf1e6-18f4-4441-939d-73fb05232545" providerId="ADAL" clId="{88D96D9A-B663-42D5-BDDF-0768748025C7}" dt="2024-07-25T19:36:23.006" v="2795" actId="164"/>
          <ac:spMkLst>
            <pc:docMk/>
            <pc:sldMk cId="1686934419" sldId="522"/>
            <ac:spMk id="108" creationId="{917AF97B-8931-5F77-59D7-5604DD7DD795}"/>
          </ac:spMkLst>
        </pc:spChg>
        <pc:grpChg chg="add del mod">
          <ac:chgData name="Alqiam, Abd Alrhman Omar Hasan" userId="60fcf1e6-18f4-4441-939d-73fb05232545" providerId="ADAL" clId="{88D96D9A-B663-42D5-BDDF-0768748025C7}" dt="2024-07-25T19:36:23.006" v="2795" actId="164"/>
          <ac:grpSpMkLst>
            <pc:docMk/>
            <pc:sldMk cId="1686934419" sldId="522"/>
            <ac:grpSpMk id="8" creationId="{BFFFED9E-5EC8-71F2-76AF-A6FE2ADBA9C0}"/>
          </ac:grpSpMkLst>
        </pc:grpChg>
        <pc:grpChg chg="add del mod">
          <ac:chgData name="Alqiam, Abd Alrhman Omar Hasan" userId="60fcf1e6-18f4-4441-939d-73fb05232545" providerId="ADAL" clId="{88D96D9A-B663-42D5-BDDF-0768748025C7}" dt="2024-07-25T19:36:23.733" v="2801" actId="164"/>
          <ac:grpSpMkLst>
            <pc:docMk/>
            <pc:sldMk cId="1686934419" sldId="522"/>
            <ac:grpSpMk id="9" creationId="{28FD028C-4D22-B7B2-C2C6-E1591CC1AB0F}"/>
          </ac:grpSpMkLst>
        </pc:grpChg>
        <pc:grpChg chg="add del mod">
          <ac:chgData name="Alqiam, Abd Alrhman Omar Hasan" userId="60fcf1e6-18f4-4441-939d-73fb05232545" providerId="ADAL" clId="{88D96D9A-B663-42D5-BDDF-0768748025C7}" dt="2024-07-25T19:33:46.914" v="2656"/>
          <ac:grpSpMkLst>
            <pc:docMk/>
            <pc:sldMk cId="1686934419" sldId="522"/>
            <ac:grpSpMk id="34" creationId="{0B4DBE85-33FA-F967-47B6-30CE19649E6A}"/>
          </ac:grpSpMkLst>
        </pc:grpChg>
        <pc:grpChg chg="mod">
          <ac:chgData name="Alqiam, Abd Alrhman Omar Hasan" userId="60fcf1e6-18f4-4441-939d-73fb05232545" providerId="ADAL" clId="{88D96D9A-B663-42D5-BDDF-0768748025C7}" dt="2024-07-25T19:32:39.630" v="2526"/>
          <ac:grpSpMkLst>
            <pc:docMk/>
            <pc:sldMk cId="1686934419" sldId="522"/>
            <ac:grpSpMk id="35" creationId="{3D8FFBBA-E91D-C2E0-8E2E-F8CD3D1F4FD8}"/>
          </ac:grpSpMkLst>
        </pc:grpChg>
        <pc:grpChg chg="add del mod">
          <ac:chgData name="Alqiam, Abd Alrhman Omar Hasan" userId="60fcf1e6-18f4-4441-939d-73fb05232545" providerId="ADAL" clId="{88D96D9A-B663-42D5-BDDF-0768748025C7}" dt="2024-07-25T19:33:46.691" v="2655"/>
          <ac:grpSpMkLst>
            <pc:docMk/>
            <pc:sldMk cId="1686934419" sldId="522"/>
            <ac:grpSpMk id="76" creationId="{B7DA8579-A74A-E8DF-7B79-29A12B666D25}"/>
          </ac:grpSpMkLst>
        </pc:grpChg>
        <pc:grpChg chg="mod">
          <ac:chgData name="Alqiam, Abd Alrhman Omar Hasan" userId="60fcf1e6-18f4-4441-939d-73fb05232545" providerId="ADAL" clId="{88D96D9A-B663-42D5-BDDF-0768748025C7}" dt="2024-07-25T19:32:40.815" v="2527"/>
          <ac:grpSpMkLst>
            <pc:docMk/>
            <pc:sldMk cId="1686934419" sldId="522"/>
            <ac:grpSpMk id="77" creationId="{C67AF449-F050-8B11-38B8-88282CCAF964}"/>
          </ac:grpSpMkLst>
        </pc:grpChg>
        <pc:grpChg chg="add mod">
          <ac:chgData name="Alqiam, Abd Alrhman Omar Hasan" userId="60fcf1e6-18f4-4441-939d-73fb05232545" providerId="ADAL" clId="{88D96D9A-B663-42D5-BDDF-0768748025C7}" dt="2024-07-25T19:36:23.006" v="2795" actId="164"/>
          <ac:grpSpMkLst>
            <pc:docMk/>
            <pc:sldMk cId="1686934419" sldId="522"/>
            <ac:grpSpMk id="109" creationId="{A84EE4EE-05BF-34FE-AD5A-A126EBB1F62D}"/>
          </ac:grpSpMkLst>
        </pc:grpChg>
        <pc:grpChg chg="add mod">
          <ac:chgData name="Alqiam, Abd Alrhman Omar Hasan" userId="60fcf1e6-18f4-4441-939d-73fb05232545" providerId="ADAL" clId="{88D96D9A-B663-42D5-BDDF-0768748025C7}" dt="2024-07-25T19:36:23.733" v="2801" actId="164"/>
          <ac:grpSpMkLst>
            <pc:docMk/>
            <pc:sldMk cId="1686934419" sldId="522"/>
            <ac:grpSpMk id="110" creationId="{F014D52B-F6A0-2F33-B92C-6440B12725A8}"/>
          </ac:grpSpMkLst>
        </pc:grpChg>
        <pc:cxnChg chg="mod">
          <ac:chgData name="Alqiam, Abd Alrhman Omar Hasan" userId="60fcf1e6-18f4-4441-939d-73fb05232545" providerId="ADAL" clId="{88D96D9A-B663-42D5-BDDF-0768748025C7}" dt="2024-07-25T19:36:14.106" v="2772" actId="164"/>
          <ac:cxnSpMkLst>
            <pc:docMk/>
            <pc:sldMk cId="1686934419" sldId="522"/>
            <ac:cxnSpMk id="12" creationId="{69B36449-F447-0AC4-6AFC-D8FCD3E046A6}"/>
          </ac:cxnSpMkLst>
        </pc:cxnChg>
        <pc:cxnChg chg="mod">
          <ac:chgData name="Alqiam, Abd Alrhman Omar Hasan" userId="60fcf1e6-18f4-4441-939d-73fb05232545" providerId="ADAL" clId="{88D96D9A-B663-42D5-BDDF-0768748025C7}" dt="2024-07-25T19:36:14.106" v="2772" actId="164"/>
          <ac:cxnSpMkLst>
            <pc:docMk/>
            <pc:sldMk cId="1686934419" sldId="522"/>
            <ac:cxnSpMk id="13" creationId="{BFE34D1B-218F-F32A-765F-C3506CEEDCB4}"/>
          </ac:cxnSpMkLst>
        </pc:cxnChg>
        <pc:cxnChg chg="mod">
          <ac:chgData name="Alqiam, Abd Alrhman Omar Hasan" userId="60fcf1e6-18f4-4441-939d-73fb05232545" providerId="ADAL" clId="{88D96D9A-B663-42D5-BDDF-0768748025C7}" dt="2024-07-25T19:36:14.106" v="2772" actId="164"/>
          <ac:cxnSpMkLst>
            <pc:docMk/>
            <pc:sldMk cId="1686934419" sldId="522"/>
            <ac:cxnSpMk id="18" creationId="{B69D1902-DB23-8532-1073-2D9FFBA53344}"/>
          </ac:cxnSpMkLst>
        </pc:cxnChg>
        <pc:cxnChg chg="mod">
          <ac:chgData name="Alqiam, Abd Alrhman Omar Hasan" userId="60fcf1e6-18f4-4441-939d-73fb05232545" providerId="ADAL" clId="{88D96D9A-B663-42D5-BDDF-0768748025C7}" dt="2024-07-25T19:36:14.106" v="2772" actId="164"/>
          <ac:cxnSpMkLst>
            <pc:docMk/>
            <pc:sldMk cId="1686934419" sldId="522"/>
            <ac:cxnSpMk id="19" creationId="{82E4D3EF-03ED-7369-DF54-0BBB936710E3}"/>
          </ac:cxnSpMkLst>
        </pc:cxnChg>
        <pc:cxnChg chg="mod">
          <ac:chgData name="Alqiam, Abd Alrhman Omar Hasan" userId="60fcf1e6-18f4-4441-939d-73fb05232545" providerId="ADAL" clId="{88D96D9A-B663-42D5-BDDF-0768748025C7}" dt="2024-07-25T19:36:14.106" v="2772" actId="164"/>
          <ac:cxnSpMkLst>
            <pc:docMk/>
            <pc:sldMk cId="1686934419" sldId="522"/>
            <ac:cxnSpMk id="20" creationId="{FCC8D39D-638C-C364-6C85-B09199958B80}"/>
          </ac:cxnSpMkLst>
        </pc:cxnChg>
        <pc:cxnChg chg="mod">
          <ac:chgData name="Alqiam, Abd Alrhman Omar Hasan" userId="60fcf1e6-18f4-4441-939d-73fb05232545" providerId="ADAL" clId="{88D96D9A-B663-42D5-BDDF-0768748025C7}" dt="2024-07-25T19:36:14.106" v="2772" actId="164"/>
          <ac:cxnSpMkLst>
            <pc:docMk/>
            <pc:sldMk cId="1686934419" sldId="522"/>
            <ac:cxnSpMk id="21" creationId="{FCB3268B-6BFD-3F24-BB98-F0F905D25CEA}"/>
          </ac:cxnSpMkLst>
        </pc:cxnChg>
        <pc:cxnChg chg="mod">
          <ac:chgData name="Alqiam, Abd Alrhman Omar Hasan" userId="60fcf1e6-18f4-4441-939d-73fb05232545" providerId="ADAL" clId="{88D96D9A-B663-42D5-BDDF-0768748025C7}" dt="2024-07-25T19:36:13.152" v="2766" actId="164"/>
          <ac:cxnSpMkLst>
            <pc:docMk/>
            <pc:sldMk cId="1686934419" sldId="522"/>
            <ac:cxnSpMk id="53" creationId="{553B12EC-231C-1A10-1296-318315153237}"/>
          </ac:cxnSpMkLst>
        </pc:cxnChg>
        <pc:cxnChg chg="mod">
          <ac:chgData name="Alqiam, Abd Alrhman Omar Hasan" userId="60fcf1e6-18f4-4441-939d-73fb05232545" providerId="ADAL" clId="{88D96D9A-B663-42D5-BDDF-0768748025C7}" dt="2024-07-25T19:36:13.152" v="2766" actId="164"/>
          <ac:cxnSpMkLst>
            <pc:docMk/>
            <pc:sldMk cId="1686934419" sldId="522"/>
            <ac:cxnSpMk id="54" creationId="{7D4F79F4-B1AF-5502-11DD-F784359D44BD}"/>
          </ac:cxnSpMkLst>
        </pc:cxnChg>
        <pc:cxnChg chg="mod">
          <ac:chgData name="Alqiam, Abd Alrhman Omar Hasan" userId="60fcf1e6-18f4-4441-939d-73fb05232545" providerId="ADAL" clId="{88D96D9A-B663-42D5-BDDF-0768748025C7}" dt="2024-07-25T19:36:13.152" v="2766" actId="164"/>
          <ac:cxnSpMkLst>
            <pc:docMk/>
            <pc:sldMk cId="1686934419" sldId="522"/>
            <ac:cxnSpMk id="55" creationId="{87CD4BBF-6020-C0C8-EC34-F61E27855E21}"/>
          </ac:cxnSpMkLst>
        </pc:cxnChg>
        <pc:cxnChg chg="mod">
          <ac:chgData name="Alqiam, Abd Alrhman Omar Hasan" userId="60fcf1e6-18f4-4441-939d-73fb05232545" providerId="ADAL" clId="{88D96D9A-B663-42D5-BDDF-0768748025C7}" dt="2024-07-25T19:36:13.152" v="2766" actId="164"/>
          <ac:cxnSpMkLst>
            <pc:docMk/>
            <pc:sldMk cId="1686934419" sldId="522"/>
            <ac:cxnSpMk id="56" creationId="{6C9044EB-0EA3-FA0C-9C73-B8174DB1FAFE}"/>
          </ac:cxnSpMkLst>
        </pc:cxnChg>
        <pc:cxnChg chg="mod">
          <ac:chgData name="Alqiam, Abd Alrhman Omar Hasan" userId="60fcf1e6-18f4-4441-939d-73fb05232545" providerId="ADAL" clId="{88D96D9A-B663-42D5-BDDF-0768748025C7}" dt="2024-07-25T19:36:13.152" v="2766" actId="164"/>
          <ac:cxnSpMkLst>
            <pc:docMk/>
            <pc:sldMk cId="1686934419" sldId="522"/>
            <ac:cxnSpMk id="57" creationId="{E4315865-9D89-D548-8871-2F672E000D09}"/>
          </ac:cxnSpMkLst>
        </pc:cxnChg>
        <pc:cxnChg chg="mod">
          <ac:chgData name="Alqiam, Abd Alrhman Omar Hasan" userId="60fcf1e6-18f4-4441-939d-73fb05232545" providerId="ADAL" clId="{88D96D9A-B663-42D5-BDDF-0768748025C7}" dt="2024-07-25T19:36:13.152" v="2766" actId="164"/>
          <ac:cxnSpMkLst>
            <pc:docMk/>
            <pc:sldMk cId="1686934419" sldId="522"/>
            <ac:cxnSpMk id="58" creationId="{4C542362-297F-0BE6-EAA7-9A62D1AA8D71}"/>
          </ac:cxnSpMkLst>
        </pc:cxnChg>
        <pc:cxnChg chg="mod">
          <ac:chgData name="Alqiam, Abd Alrhman Omar Hasan" userId="60fcf1e6-18f4-4441-939d-73fb05232545" providerId="ADAL" clId="{88D96D9A-B663-42D5-BDDF-0768748025C7}" dt="2024-07-25T19:32:39.630" v="2526"/>
          <ac:cxnSpMkLst>
            <pc:docMk/>
            <pc:sldMk cId="1686934419" sldId="522"/>
            <ac:cxnSpMk id="66" creationId="{0F2AAF72-F4A0-68F4-9546-9D05EFE18E1B}"/>
          </ac:cxnSpMkLst>
        </pc:cxnChg>
        <pc:cxnChg chg="mod">
          <ac:chgData name="Alqiam, Abd Alrhman Omar Hasan" userId="60fcf1e6-18f4-4441-939d-73fb05232545" providerId="ADAL" clId="{88D96D9A-B663-42D5-BDDF-0768748025C7}" dt="2024-07-25T19:32:39.630" v="2526"/>
          <ac:cxnSpMkLst>
            <pc:docMk/>
            <pc:sldMk cId="1686934419" sldId="522"/>
            <ac:cxnSpMk id="69" creationId="{2BB48067-48FB-6CF1-D8FF-BF49632CBFD2}"/>
          </ac:cxnSpMkLst>
        </pc:cxnChg>
        <pc:cxnChg chg="mod">
          <ac:chgData name="Alqiam, Abd Alrhman Omar Hasan" userId="60fcf1e6-18f4-4441-939d-73fb05232545" providerId="ADAL" clId="{88D96D9A-B663-42D5-BDDF-0768748025C7}" dt="2024-07-25T19:32:39.630" v="2526"/>
          <ac:cxnSpMkLst>
            <pc:docMk/>
            <pc:sldMk cId="1686934419" sldId="522"/>
            <ac:cxnSpMk id="70" creationId="{AF17869F-D0E3-E8E1-FFDB-CEB931E325E6}"/>
          </ac:cxnSpMkLst>
        </pc:cxnChg>
        <pc:cxnChg chg="mod">
          <ac:chgData name="Alqiam, Abd Alrhman Omar Hasan" userId="60fcf1e6-18f4-4441-939d-73fb05232545" providerId="ADAL" clId="{88D96D9A-B663-42D5-BDDF-0768748025C7}" dt="2024-07-25T19:32:39.630" v="2526"/>
          <ac:cxnSpMkLst>
            <pc:docMk/>
            <pc:sldMk cId="1686934419" sldId="522"/>
            <ac:cxnSpMk id="71" creationId="{7E2D88B5-F692-94DC-8967-9A64B3E9D85D}"/>
          </ac:cxnSpMkLst>
        </pc:cxnChg>
        <pc:cxnChg chg="mod">
          <ac:chgData name="Alqiam, Abd Alrhman Omar Hasan" userId="60fcf1e6-18f4-4441-939d-73fb05232545" providerId="ADAL" clId="{88D96D9A-B663-42D5-BDDF-0768748025C7}" dt="2024-07-25T19:32:39.630" v="2526"/>
          <ac:cxnSpMkLst>
            <pc:docMk/>
            <pc:sldMk cId="1686934419" sldId="522"/>
            <ac:cxnSpMk id="72" creationId="{DF27EB80-8B1E-FD44-F48B-47AF40A7939A}"/>
          </ac:cxnSpMkLst>
        </pc:cxnChg>
        <pc:cxnChg chg="mod">
          <ac:chgData name="Alqiam, Abd Alrhman Omar Hasan" userId="60fcf1e6-18f4-4441-939d-73fb05232545" providerId="ADAL" clId="{88D96D9A-B663-42D5-BDDF-0768748025C7}" dt="2024-07-25T19:32:39.630" v="2526"/>
          <ac:cxnSpMkLst>
            <pc:docMk/>
            <pc:sldMk cId="1686934419" sldId="522"/>
            <ac:cxnSpMk id="73" creationId="{6539AB42-4EF7-58C7-1EF7-EADE79AE1062}"/>
          </ac:cxnSpMkLst>
        </pc:cxnChg>
        <pc:cxnChg chg="mod">
          <ac:chgData name="Alqiam, Abd Alrhman Omar Hasan" userId="60fcf1e6-18f4-4441-939d-73fb05232545" providerId="ADAL" clId="{88D96D9A-B663-42D5-BDDF-0768748025C7}" dt="2024-07-25T19:32:40.815" v="2527"/>
          <ac:cxnSpMkLst>
            <pc:docMk/>
            <pc:sldMk cId="1686934419" sldId="522"/>
            <ac:cxnSpMk id="89" creationId="{47BF083A-5243-F8F3-C29E-2CB58C9EF504}"/>
          </ac:cxnSpMkLst>
        </pc:cxnChg>
        <pc:cxnChg chg="mod">
          <ac:chgData name="Alqiam, Abd Alrhman Omar Hasan" userId="60fcf1e6-18f4-4441-939d-73fb05232545" providerId="ADAL" clId="{88D96D9A-B663-42D5-BDDF-0768748025C7}" dt="2024-07-25T19:32:40.815" v="2527"/>
          <ac:cxnSpMkLst>
            <pc:docMk/>
            <pc:sldMk cId="1686934419" sldId="522"/>
            <ac:cxnSpMk id="90" creationId="{03AACF70-8035-AA1D-7A81-E7AD76119F03}"/>
          </ac:cxnSpMkLst>
        </pc:cxnChg>
        <pc:cxnChg chg="mod">
          <ac:chgData name="Alqiam, Abd Alrhman Omar Hasan" userId="60fcf1e6-18f4-4441-939d-73fb05232545" providerId="ADAL" clId="{88D96D9A-B663-42D5-BDDF-0768748025C7}" dt="2024-07-25T19:32:40.815" v="2527"/>
          <ac:cxnSpMkLst>
            <pc:docMk/>
            <pc:sldMk cId="1686934419" sldId="522"/>
            <ac:cxnSpMk id="91" creationId="{47DD2B10-A719-D5A5-8FB2-BADBB3B3D036}"/>
          </ac:cxnSpMkLst>
        </pc:cxnChg>
        <pc:cxnChg chg="mod">
          <ac:chgData name="Alqiam, Abd Alrhman Omar Hasan" userId="60fcf1e6-18f4-4441-939d-73fb05232545" providerId="ADAL" clId="{88D96D9A-B663-42D5-BDDF-0768748025C7}" dt="2024-07-25T19:32:40.815" v="2527"/>
          <ac:cxnSpMkLst>
            <pc:docMk/>
            <pc:sldMk cId="1686934419" sldId="522"/>
            <ac:cxnSpMk id="92" creationId="{A977307E-22F4-1597-7260-8A28F9BE8326}"/>
          </ac:cxnSpMkLst>
        </pc:cxnChg>
        <pc:cxnChg chg="mod">
          <ac:chgData name="Alqiam, Abd Alrhman Omar Hasan" userId="60fcf1e6-18f4-4441-939d-73fb05232545" providerId="ADAL" clId="{88D96D9A-B663-42D5-BDDF-0768748025C7}" dt="2024-07-25T19:32:40.815" v="2527"/>
          <ac:cxnSpMkLst>
            <pc:docMk/>
            <pc:sldMk cId="1686934419" sldId="522"/>
            <ac:cxnSpMk id="93" creationId="{5D389093-9E82-9828-7D53-1274671F1159}"/>
          </ac:cxnSpMkLst>
        </pc:cxnChg>
        <pc:cxnChg chg="mod">
          <ac:chgData name="Alqiam, Abd Alrhman Omar Hasan" userId="60fcf1e6-18f4-4441-939d-73fb05232545" providerId="ADAL" clId="{88D96D9A-B663-42D5-BDDF-0768748025C7}" dt="2024-07-25T19:32:40.815" v="2527"/>
          <ac:cxnSpMkLst>
            <pc:docMk/>
            <pc:sldMk cId="1686934419" sldId="522"/>
            <ac:cxnSpMk id="94" creationId="{A6DF9E24-8130-5930-0C44-D9C41262E12F}"/>
          </ac:cxnSpMkLst>
        </pc:cxnChg>
      </pc:sldChg>
      <pc:sldChg chg="addSp delSp modSp mod delAnim modAnim">
        <pc:chgData name="Alqiam, Abd Alrhman Omar Hasan" userId="60fcf1e6-18f4-4441-939d-73fb05232545" providerId="ADAL" clId="{88D96D9A-B663-42D5-BDDF-0768748025C7}" dt="2024-07-25T20:59:47.932" v="3976"/>
        <pc:sldMkLst>
          <pc:docMk/>
          <pc:sldMk cId="1225379931" sldId="527"/>
        </pc:sldMkLst>
        <pc:spChg chg="mod">
          <ac:chgData name="Alqiam, Abd Alrhman Omar Hasan" userId="60fcf1e6-18f4-4441-939d-73fb05232545" providerId="ADAL" clId="{88D96D9A-B663-42D5-BDDF-0768748025C7}" dt="2024-07-24T19:51:25.357" v="1356" actId="20577"/>
          <ac:spMkLst>
            <pc:docMk/>
            <pc:sldMk cId="1225379931" sldId="527"/>
            <ac:spMk id="3" creationId="{8D7B8C1B-8D02-5306-A316-610D9D0B830F}"/>
          </ac:spMkLst>
        </pc:spChg>
        <pc:spChg chg="add del mod">
          <ac:chgData name="Alqiam, Abd Alrhman Omar Hasan" userId="60fcf1e6-18f4-4441-939d-73fb05232545" providerId="ADAL" clId="{88D96D9A-B663-42D5-BDDF-0768748025C7}" dt="2024-07-24T19:51:31.324" v="1357" actId="478"/>
          <ac:spMkLst>
            <pc:docMk/>
            <pc:sldMk cId="1225379931" sldId="527"/>
            <ac:spMk id="4" creationId="{7596AEAF-5395-2410-07B3-1E35F647FBFE}"/>
          </ac:spMkLst>
        </pc:spChg>
        <pc:spChg chg="add mod">
          <ac:chgData name="Alqiam, Abd Alrhman Omar Hasan" userId="60fcf1e6-18f4-4441-939d-73fb05232545" providerId="ADAL" clId="{88D96D9A-B663-42D5-BDDF-0768748025C7}" dt="2024-07-25T19:52:54.028" v="3313" actId="20577"/>
          <ac:spMkLst>
            <pc:docMk/>
            <pc:sldMk cId="1225379931" sldId="527"/>
            <ac:spMk id="7" creationId="{D33945A5-B6A9-7D13-0E43-12C584742E0B}"/>
          </ac:spMkLst>
        </pc:spChg>
        <pc:spChg chg="del mod">
          <ac:chgData name="Alqiam, Abd Alrhman Omar Hasan" userId="60fcf1e6-18f4-4441-939d-73fb05232545" providerId="ADAL" clId="{88D96D9A-B663-42D5-BDDF-0768748025C7}" dt="2024-07-24T19:55:29.602" v="1652" actId="478"/>
          <ac:spMkLst>
            <pc:docMk/>
            <pc:sldMk cId="1225379931" sldId="527"/>
            <ac:spMk id="10" creationId="{58DD8F63-6411-656A-B69A-C72F54AD0327}"/>
          </ac:spMkLst>
        </pc:spChg>
        <pc:spChg chg="del mod">
          <ac:chgData name="Alqiam, Abd Alrhman Omar Hasan" userId="60fcf1e6-18f4-4441-939d-73fb05232545" providerId="ADAL" clId="{88D96D9A-B663-42D5-BDDF-0768748025C7}" dt="2024-07-24T19:55:25.655" v="1651"/>
          <ac:spMkLst>
            <pc:docMk/>
            <pc:sldMk cId="1225379931" sldId="527"/>
            <ac:spMk id="11" creationId="{C70DE7B4-79DD-6B0F-6515-152D885B6323}"/>
          </ac:spMkLst>
        </pc:spChg>
        <pc:picChg chg="mod">
          <ac:chgData name="Alqiam, Abd Alrhman Omar Hasan" userId="60fcf1e6-18f4-4441-939d-73fb05232545" providerId="ADAL" clId="{88D96D9A-B663-42D5-BDDF-0768748025C7}" dt="2024-07-24T19:55:10.770" v="1605" actId="14100"/>
          <ac:picMkLst>
            <pc:docMk/>
            <pc:sldMk cId="1225379931" sldId="527"/>
            <ac:picMk id="6" creationId="{CA0FA51A-F33B-8299-FB46-D322533E7B6A}"/>
          </ac:picMkLst>
        </pc:picChg>
      </pc:sldChg>
      <pc:sldChg chg="addSp delSp modSp mod modAnim">
        <pc:chgData name="Alqiam, Abd Alrhman Omar Hasan" userId="60fcf1e6-18f4-4441-939d-73fb05232545" providerId="ADAL" clId="{88D96D9A-B663-42D5-BDDF-0768748025C7}" dt="2024-07-25T21:00:19.859" v="3980"/>
        <pc:sldMkLst>
          <pc:docMk/>
          <pc:sldMk cId="2267159868" sldId="528"/>
        </pc:sldMkLst>
        <pc:spChg chg="mod">
          <ac:chgData name="Alqiam, Abd Alrhman Omar Hasan" userId="60fcf1e6-18f4-4441-939d-73fb05232545" providerId="ADAL" clId="{88D96D9A-B663-42D5-BDDF-0768748025C7}" dt="2024-07-24T19:57:44.816" v="1685" actId="20577"/>
          <ac:spMkLst>
            <pc:docMk/>
            <pc:sldMk cId="2267159868" sldId="528"/>
            <ac:spMk id="3" creationId="{3ADAD886-387C-C21C-B427-F52FC603552D}"/>
          </ac:spMkLst>
        </pc:spChg>
        <pc:spChg chg="add del mod">
          <ac:chgData name="Alqiam, Abd Alrhman Omar Hasan" userId="60fcf1e6-18f4-4441-939d-73fb05232545" providerId="ADAL" clId="{88D96D9A-B663-42D5-BDDF-0768748025C7}" dt="2024-07-24T19:58:59.967" v="1705" actId="478"/>
          <ac:spMkLst>
            <pc:docMk/>
            <pc:sldMk cId="2267159868" sldId="528"/>
            <ac:spMk id="6" creationId="{8811D596-444D-4A03-FA96-82BFBCBA914E}"/>
          </ac:spMkLst>
        </pc:spChg>
        <pc:spChg chg="add del mod">
          <ac:chgData name="Alqiam, Abd Alrhman Omar Hasan" userId="60fcf1e6-18f4-4441-939d-73fb05232545" providerId="ADAL" clId="{88D96D9A-B663-42D5-BDDF-0768748025C7}" dt="2024-07-24T19:56:58.795" v="1683" actId="1036"/>
          <ac:spMkLst>
            <pc:docMk/>
            <pc:sldMk cId="2267159868" sldId="528"/>
            <ac:spMk id="10" creationId="{6C64F97B-DAF0-59A3-44D8-4E076C550AD4}"/>
          </ac:spMkLst>
        </pc:spChg>
        <pc:spChg chg="add mod">
          <ac:chgData name="Alqiam, Abd Alrhman Omar Hasan" userId="60fcf1e6-18f4-4441-939d-73fb05232545" providerId="ADAL" clId="{88D96D9A-B663-42D5-BDDF-0768748025C7}" dt="2024-07-24T19:59:56.785" v="1730" actId="1076"/>
          <ac:spMkLst>
            <pc:docMk/>
            <pc:sldMk cId="2267159868" sldId="528"/>
            <ac:spMk id="12" creationId="{348FFBA9-18A7-9732-1B5F-A5B27E75989F}"/>
          </ac:spMkLst>
        </pc:spChg>
        <pc:spChg chg="add mod">
          <ac:chgData name="Alqiam, Abd Alrhman Omar Hasan" userId="60fcf1e6-18f4-4441-939d-73fb05232545" providerId="ADAL" clId="{88D96D9A-B663-42D5-BDDF-0768748025C7}" dt="2024-07-24T20:00:09.856" v="1735" actId="1037"/>
          <ac:spMkLst>
            <pc:docMk/>
            <pc:sldMk cId="2267159868" sldId="528"/>
            <ac:spMk id="13" creationId="{39CCB804-7EB0-85B1-9B26-608DDF592D1F}"/>
          </ac:spMkLst>
        </pc:spChg>
        <pc:spChg chg="mod">
          <ac:chgData name="Alqiam, Abd Alrhman Omar Hasan" userId="60fcf1e6-18f4-4441-939d-73fb05232545" providerId="ADAL" clId="{88D96D9A-B663-42D5-BDDF-0768748025C7}" dt="2024-07-25T17:14:32.424" v="1787" actId="20577"/>
          <ac:spMkLst>
            <pc:docMk/>
            <pc:sldMk cId="2267159868" sldId="528"/>
            <ac:spMk id="16" creationId="{2CC0F634-A6F3-A852-4BF3-946D2D790F48}"/>
          </ac:spMkLst>
        </pc:spChg>
        <pc:picChg chg="mod">
          <ac:chgData name="Alqiam, Abd Alrhman Omar Hasan" userId="60fcf1e6-18f4-4441-939d-73fb05232545" providerId="ADAL" clId="{88D96D9A-B663-42D5-BDDF-0768748025C7}" dt="2024-07-24T19:56:59.186" v="1684" actId="14100"/>
          <ac:picMkLst>
            <pc:docMk/>
            <pc:sldMk cId="2267159868" sldId="528"/>
            <ac:picMk id="5" creationId="{0D1019EA-810F-A0F0-20C2-912EF7155DB2}"/>
          </ac:picMkLst>
        </pc:picChg>
      </pc:sldChg>
      <pc:sldChg chg="modSp mod">
        <pc:chgData name="Alqiam, Abd Alrhman Omar Hasan" userId="60fcf1e6-18f4-4441-939d-73fb05232545" providerId="ADAL" clId="{88D96D9A-B663-42D5-BDDF-0768748025C7}" dt="2024-07-25T19:53:25.635" v="3353" actId="20577"/>
        <pc:sldMkLst>
          <pc:docMk/>
          <pc:sldMk cId="2087162790" sldId="530"/>
        </pc:sldMkLst>
        <pc:spChg chg="mod">
          <ac:chgData name="Alqiam, Abd Alrhman Omar Hasan" userId="60fcf1e6-18f4-4441-939d-73fb05232545" providerId="ADAL" clId="{88D96D9A-B663-42D5-BDDF-0768748025C7}" dt="2024-07-25T19:53:25.635" v="3353" actId="20577"/>
          <ac:spMkLst>
            <pc:docMk/>
            <pc:sldMk cId="2087162790" sldId="530"/>
            <ac:spMk id="13" creationId="{D8030D51-F872-9A5A-DE72-D7C770CD4CE5}"/>
          </ac:spMkLst>
        </pc:spChg>
      </pc:sldChg>
      <pc:sldChg chg="modSp modAnim">
        <pc:chgData name="Alqiam, Abd Alrhman Omar Hasan" userId="60fcf1e6-18f4-4441-939d-73fb05232545" providerId="ADAL" clId="{88D96D9A-B663-42D5-BDDF-0768748025C7}" dt="2024-07-24T20:02:14.034" v="1748" actId="20577"/>
        <pc:sldMkLst>
          <pc:docMk/>
          <pc:sldMk cId="3116126276" sldId="533"/>
        </pc:sldMkLst>
        <pc:spChg chg="mod">
          <ac:chgData name="Alqiam, Abd Alrhman Omar Hasan" userId="60fcf1e6-18f4-4441-939d-73fb05232545" providerId="ADAL" clId="{88D96D9A-B663-42D5-BDDF-0768748025C7}" dt="2024-07-24T20:02:14.034" v="1748" actId="20577"/>
          <ac:spMkLst>
            <pc:docMk/>
            <pc:sldMk cId="3116126276" sldId="533"/>
            <ac:spMk id="5" creationId="{7FA786F9-7627-F91D-84BB-F54F584FF7C9}"/>
          </ac:spMkLst>
        </pc:spChg>
      </pc:sldChg>
      <pc:sldChg chg="modSp modAnim">
        <pc:chgData name="Alqiam, Abd Alrhman Omar Hasan" userId="60fcf1e6-18f4-4441-939d-73fb05232545" providerId="ADAL" clId="{88D96D9A-B663-42D5-BDDF-0768748025C7}" dt="2024-07-25T20:34:32.599" v="3955" actId="20577"/>
        <pc:sldMkLst>
          <pc:docMk/>
          <pc:sldMk cId="1975682914" sldId="537"/>
        </pc:sldMkLst>
        <pc:spChg chg="mod">
          <ac:chgData name="Alqiam, Abd Alrhman Omar Hasan" userId="60fcf1e6-18f4-4441-939d-73fb05232545" providerId="ADAL" clId="{88D96D9A-B663-42D5-BDDF-0768748025C7}" dt="2024-07-25T20:34:32.599" v="3955" actId="20577"/>
          <ac:spMkLst>
            <pc:docMk/>
            <pc:sldMk cId="1975682914" sldId="537"/>
            <ac:spMk id="25" creationId="{952164BE-129D-DA3D-8DFF-8D920ED2C431}"/>
          </ac:spMkLst>
        </pc:spChg>
      </pc:sldChg>
      <pc:sldChg chg="delSp modSp mod modAnim modNotesTx">
        <pc:chgData name="Alqiam, Abd Alrhman Omar Hasan" userId="60fcf1e6-18f4-4441-939d-73fb05232545" providerId="ADAL" clId="{88D96D9A-B663-42D5-BDDF-0768748025C7}" dt="2024-07-25T20:38:48.421" v="3959"/>
        <pc:sldMkLst>
          <pc:docMk/>
          <pc:sldMk cId="3509360214" sldId="539"/>
        </pc:sldMkLst>
        <pc:spChg chg="mod">
          <ac:chgData name="Alqiam, Abd Alrhman Omar Hasan" userId="60fcf1e6-18f4-4441-939d-73fb05232545" providerId="ADAL" clId="{88D96D9A-B663-42D5-BDDF-0768748025C7}" dt="2024-07-25T20:18:57.482" v="3748" actId="207"/>
          <ac:spMkLst>
            <pc:docMk/>
            <pc:sldMk cId="3509360214" sldId="539"/>
            <ac:spMk id="4" creationId="{C13720A1-897C-58F9-E513-5A086BF0939A}"/>
          </ac:spMkLst>
        </pc:spChg>
        <pc:spChg chg="del">
          <ac:chgData name="Alqiam, Abd Alrhman Omar Hasan" userId="60fcf1e6-18f4-4441-939d-73fb05232545" providerId="ADAL" clId="{88D96D9A-B663-42D5-BDDF-0768748025C7}" dt="2024-07-24T19:35:53.768" v="868" actId="478"/>
          <ac:spMkLst>
            <pc:docMk/>
            <pc:sldMk cId="3509360214" sldId="539"/>
            <ac:spMk id="7" creationId="{0CBC67FB-2EF0-AA45-340C-FEEBF513D5C4}"/>
          </ac:spMkLst>
        </pc:spChg>
      </pc:sldChg>
      <pc:sldChg chg="addSp delSp modSp mod modAnim">
        <pc:chgData name="Alqiam, Abd Alrhman Omar Hasan" userId="60fcf1e6-18f4-4441-939d-73fb05232545" providerId="ADAL" clId="{88D96D9A-B663-42D5-BDDF-0768748025C7}" dt="2024-07-25T21:00:51.927" v="3984"/>
        <pc:sldMkLst>
          <pc:docMk/>
          <pc:sldMk cId="4054663821" sldId="540"/>
        </pc:sldMkLst>
        <pc:spChg chg="mod">
          <ac:chgData name="Alqiam, Abd Alrhman Omar Hasan" userId="60fcf1e6-18f4-4441-939d-73fb05232545" providerId="ADAL" clId="{88D96D9A-B663-42D5-BDDF-0768748025C7}" dt="2024-07-24T20:00:53.537" v="1743" actId="20577"/>
          <ac:spMkLst>
            <pc:docMk/>
            <pc:sldMk cId="4054663821" sldId="540"/>
            <ac:spMk id="3" creationId="{61604640-90E7-249C-6FBD-95AF2612B3A3}"/>
          </ac:spMkLst>
        </pc:spChg>
        <pc:spChg chg="mod">
          <ac:chgData name="Alqiam, Abd Alrhman Omar Hasan" userId="60fcf1e6-18f4-4441-939d-73fb05232545" providerId="ADAL" clId="{88D96D9A-B663-42D5-BDDF-0768748025C7}" dt="2024-07-24T20:00:49.160" v="1737" actId="6549"/>
          <ac:spMkLst>
            <pc:docMk/>
            <pc:sldMk cId="4054663821" sldId="540"/>
            <ac:spMk id="4" creationId="{1DF2CF52-3F9A-7A28-BC76-13B6EE012B1F}"/>
          </ac:spMkLst>
        </pc:spChg>
        <pc:spChg chg="del">
          <ac:chgData name="Alqiam, Abd Alrhman Omar Hasan" userId="60fcf1e6-18f4-4441-939d-73fb05232545" providerId="ADAL" clId="{88D96D9A-B663-42D5-BDDF-0768748025C7}" dt="2024-07-25T21:00:51.213" v="3983" actId="478"/>
          <ac:spMkLst>
            <pc:docMk/>
            <pc:sldMk cId="4054663821" sldId="540"/>
            <ac:spMk id="5" creationId="{9D53B682-DD61-2F19-71AD-79087DE6CEA5}"/>
          </ac:spMkLst>
        </pc:spChg>
        <pc:spChg chg="add del mod">
          <ac:chgData name="Alqiam, Abd Alrhman Omar Hasan" userId="60fcf1e6-18f4-4441-939d-73fb05232545" providerId="ADAL" clId="{88D96D9A-B663-42D5-BDDF-0768748025C7}" dt="2024-07-25T21:00:49.598" v="3982"/>
          <ac:spMkLst>
            <pc:docMk/>
            <pc:sldMk cId="4054663821" sldId="540"/>
            <ac:spMk id="7" creationId="{BC23634F-9198-1ECC-3106-BDBC7AB08C40}"/>
          </ac:spMkLst>
        </pc:spChg>
        <pc:spChg chg="add mod">
          <ac:chgData name="Alqiam, Abd Alrhman Omar Hasan" userId="60fcf1e6-18f4-4441-939d-73fb05232545" providerId="ADAL" clId="{88D96D9A-B663-42D5-BDDF-0768748025C7}" dt="2024-07-25T21:00:51.927" v="3984"/>
          <ac:spMkLst>
            <pc:docMk/>
            <pc:sldMk cId="4054663821" sldId="540"/>
            <ac:spMk id="8" creationId="{2444CC94-0C6D-2D44-9D90-41316904E73A}"/>
          </ac:spMkLst>
        </pc:spChg>
      </pc:sldChg>
      <pc:sldChg chg="addSp delSp modSp mod modAnim">
        <pc:chgData name="Alqiam, Abd Alrhman Omar Hasan" userId="60fcf1e6-18f4-4441-939d-73fb05232545" providerId="ADAL" clId="{88D96D9A-B663-42D5-BDDF-0768748025C7}" dt="2024-07-25T19:07:43.388" v="2002" actId="478"/>
        <pc:sldMkLst>
          <pc:docMk/>
          <pc:sldMk cId="581576011" sldId="544"/>
        </pc:sldMkLst>
        <pc:spChg chg="mod">
          <ac:chgData name="Alqiam, Abd Alrhman Omar Hasan" userId="60fcf1e6-18f4-4441-939d-73fb05232545" providerId="ADAL" clId="{88D96D9A-B663-42D5-BDDF-0768748025C7}" dt="2024-07-25T19:07:02.762" v="1986"/>
          <ac:spMkLst>
            <pc:docMk/>
            <pc:sldMk cId="581576011" sldId="544"/>
            <ac:spMk id="14" creationId="{9270156D-A335-D53B-CAD0-F545A62D8D61}"/>
          </ac:spMkLst>
        </pc:spChg>
        <pc:spChg chg="add del mod">
          <ac:chgData name="Alqiam, Abd Alrhman Omar Hasan" userId="60fcf1e6-18f4-4441-939d-73fb05232545" providerId="ADAL" clId="{88D96D9A-B663-42D5-BDDF-0768748025C7}" dt="2024-07-25T19:07:07.723" v="1990" actId="47"/>
          <ac:spMkLst>
            <pc:docMk/>
            <pc:sldMk cId="581576011" sldId="544"/>
            <ac:spMk id="16" creationId="{BE68E987-2C40-8CF0-05AE-EF52CD4824DA}"/>
          </ac:spMkLst>
        </pc:spChg>
        <pc:spChg chg="add del">
          <ac:chgData name="Alqiam, Abd Alrhman Omar Hasan" userId="60fcf1e6-18f4-4441-939d-73fb05232545" providerId="ADAL" clId="{88D96D9A-B663-42D5-BDDF-0768748025C7}" dt="2024-07-25T19:07:11.272" v="1993" actId="22"/>
          <ac:spMkLst>
            <pc:docMk/>
            <pc:sldMk cId="581576011" sldId="544"/>
            <ac:spMk id="19" creationId="{1372FC91-1A78-D492-BC80-993F0E0A194B}"/>
          </ac:spMkLst>
        </pc:spChg>
        <pc:spChg chg="add del mod">
          <ac:chgData name="Alqiam, Abd Alrhman Omar Hasan" userId="60fcf1e6-18f4-4441-939d-73fb05232545" providerId="ADAL" clId="{88D96D9A-B663-42D5-BDDF-0768748025C7}" dt="2024-07-25T19:07:43.388" v="2002" actId="478"/>
          <ac:spMkLst>
            <pc:docMk/>
            <pc:sldMk cId="581576011" sldId="544"/>
            <ac:spMk id="21" creationId="{37FEA567-19AE-9873-88F7-6E51EE69E226}"/>
          </ac:spMkLst>
        </pc:spChg>
        <pc:spChg chg="add del mod">
          <ac:chgData name="Alqiam, Abd Alrhman Omar Hasan" userId="60fcf1e6-18f4-4441-939d-73fb05232545" providerId="ADAL" clId="{88D96D9A-B663-42D5-BDDF-0768748025C7}" dt="2024-07-25T19:07:39.729" v="2001" actId="478"/>
          <ac:spMkLst>
            <pc:docMk/>
            <pc:sldMk cId="581576011" sldId="544"/>
            <ac:spMk id="22" creationId="{1419928A-82EE-950C-883D-CB0B1D67F008}"/>
          </ac:spMkLst>
        </pc:spChg>
        <pc:cxnChg chg="mod">
          <ac:chgData name="Alqiam, Abd Alrhman Omar Hasan" userId="60fcf1e6-18f4-4441-939d-73fb05232545" providerId="ADAL" clId="{88D96D9A-B663-42D5-BDDF-0768748025C7}" dt="2024-07-25T19:06:00.326" v="1965" actId="14100"/>
          <ac:cxnSpMkLst>
            <pc:docMk/>
            <pc:sldMk cId="581576011" sldId="544"/>
            <ac:cxnSpMk id="103" creationId="{41316009-8662-7F14-A82B-E05541B3C592}"/>
          </ac:cxnSpMkLst>
        </pc:cxnChg>
        <pc:cxnChg chg="mod">
          <ac:chgData name="Alqiam, Abd Alrhman Omar Hasan" userId="60fcf1e6-18f4-4441-939d-73fb05232545" providerId="ADAL" clId="{88D96D9A-B663-42D5-BDDF-0768748025C7}" dt="2024-07-25T19:06:13.804" v="1967" actId="14100"/>
          <ac:cxnSpMkLst>
            <pc:docMk/>
            <pc:sldMk cId="581576011" sldId="544"/>
            <ac:cxnSpMk id="105" creationId="{2BCDB37F-95C6-1600-45F3-A0B330ACC857}"/>
          </ac:cxnSpMkLst>
        </pc:cxnChg>
      </pc:sldChg>
      <pc:sldChg chg="addSp delSp modSp mod delAnim modAnim modNotesTx">
        <pc:chgData name="Alqiam, Abd Alrhman Omar Hasan" userId="60fcf1e6-18f4-4441-939d-73fb05232545" providerId="ADAL" clId="{88D96D9A-B663-42D5-BDDF-0768748025C7}" dt="2024-07-25T20:16:34.408" v="3699"/>
        <pc:sldMkLst>
          <pc:docMk/>
          <pc:sldMk cId="3172304535" sldId="547"/>
        </pc:sldMkLst>
        <pc:spChg chg="mod">
          <ac:chgData name="Alqiam, Abd Alrhman Omar Hasan" userId="60fcf1e6-18f4-4441-939d-73fb05232545" providerId="ADAL" clId="{88D96D9A-B663-42D5-BDDF-0768748025C7}" dt="2024-07-25T18:56:54.598" v="1936" actId="207"/>
          <ac:spMkLst>
            <pc:docMk/>
            <pc:sldMk cId="3172304535" sldId="547"/>
            <ac:spMk id="4" creationId="{7B223B28-C082-9ACA-7F4D-37118D4701A2}"/>
          </ac:spMkLst>
        </pc:spChg>
        <pc:spChg chg="add del mod">
          <ac:chgData name="Alqiam, Abd Alrhman Omar Hasan" userId="60fcf1e6-18f4-4441-939d-73fb05232545" providerId="ADAL" clId="{88D96D9A-B663-42D5-BDDF-0768748025C7}" dt="2024-07-25T20:03:22.396" v="3435" actId="478"/>
          <ac:spMkLst>
            <pc:docMk/>
            <pc:sldMk cId="3172304535" sldId="547"/>
            <ac:spMk id="5" creationId="{42838A44-63C7-370D-8828-30F03F87CAD0}"/>
          </ac:spMkLst>
        </pc:spChg>
        <pc:spChg chg="add del">
          <ac:chgData name="Alqiam, Abd Alrhman Omar Hasan" userId="60fcf1e6-18f4-4441-939d-73fb05232545" providerId="ADAL" clId="{88D96D9A-B663-42D5-BDDF-0768748025C7}" dt="2024-07-25T19:56:20.850" v="3355" actId="11529"/>
          <ac:spMkLst>
            <pc:docMk/>
            <pc:sldMk cId="3172304535" sldId="547"/>
            <ac:spMk id="6" creationId="{CB7BB15B-294A-73E9-48F9-FDDF31A5E235}"/>
          </ac:spMkLst>
        </pc:spChg>
        <pc:spChg chg="add del mod">
          <ac:chgData name="Alqiam, Abd Alrhman Omar Hasan" userId="60fcf1e6-18f4-4441-939d-73fb05232545" providerId="ADAL" clId="{88D96D9A-B663-42D5-BDDF-0768748025C7}" dt="2024-07-25T20:15:27.608" v="3554" actId="478"/>
          <ac:spMkLst>
            <pc:docMk/>
            <pc:sldMk cId="3172304535" sldId="547"/>
            <ac:spMk id="13" creationId="{1EA8F856-617F-CE93-4C9C-0CF79A52CE74}"/>
          </ac:spMkLst>
        </pc:spChg>
        <pc:spChg chg="add del mod">
          <ac:chgData name="Alqiam, Abd Alrhman Omar Hasan" userId="60fcf1e6-18f4-4441-939d-73fb05232545" providerId="ADAL" clId="{88D96D9A-B663-42D5-BDDF-0768748025C7}" dt="2024-07-25T20:00:56.810" v="3421" actId="478"/>
          <ac:spMkLst>
            <pc:docMk/>
            <pc:sldMk cId="3172304535" sldId="547"/>
            <ac:spMk id="14" creationId="{FA42D608-88C2-15A8-FAB5-4603E2A3871D}"/>
          </ac:spMkLst>
        </pc:spChg>
        <pc:spChg chg="add del mod">
          <ac:chgData name="Alqiam, Abd Alrhman Omar Hasan" userId="60fcf1e6-18f4-4441-939d-73fb05232545" providerId="ADAL" clId="{88D96D9A-B663-42D5-BDDF-0768748025C7}" dt="2024-07-25T20:02:30.025" v="3427" actId="478"/>
          <ac:spMkLst>
            <pc:docMk/>
            <pc:sldMk cId="3172304535" sldId="547"/>
            <ac:spMk id="24" creationId="{F4612B19-90C4-77BF-F85D-5C1F528CE644}"/>
          </ac:spMkLst>
        </pc:spChg>
        <pc:spChg chg="add del mod">
          <ac:chgData name="Alqiam, Abd Alrhman Omar Hasan" userId="60fcf1e6-18f4-4441-939d-73fb05232545" providerId="ADAL" clId="{88D96D9A-B663-42D5-BDDF-0768748025C7}" dt="2024-07-25T20:03:02.872" v="3432"/>
          <ac:spMkLst>
            <pc:docMk/>
            <pc:sldMk cId="3172304535" sldId="547"/>
            <ac:spMk id="25" creationId="{FCD03DC7-07B7-8B74-32CC-BE23A987A80E}"/>
          </ac:spMkLst>
        </pc:spChg>
        <pc:spChg chg="add mod">
          <ac:chgData name="Alqiam, Abd Alrhman Omar Hasan" userId="60fcf1e6-18f4-4441-939d-73fb05232545" providerId="ADAL" clId="{88D96D9A-B663-42D5-BDDF-0768748025C7}" dt="2024-07-25T20:08:24.884" v="3472" actId="692"/>
          <ac:spMkLst>
            <pc:docMk/>
            <pc:sldMk cId="3172304535" sldId="547"/>
            <ac:spMk id="26" creationId="{7C856160-F297-A050-ABBD-53598251CE7B}"/>
          </ac:spMkLst>
        </pc:spChg>
        <pc:spChg chg="add mod">
          <ac:chgData name="Alqiam, Abd Alrhman Omar Hasan" userId="60fcf1e6-18f4-4441-939d-73fb05232545" providerId="ADAL" clId="{88D96D9A-B663-42D5-BDDF-0768748025C7}" dt="2024-07-25T20:12:46.223" v="3481" actId="1076"/>
          <ac:spMkLst>
            <pc:docMk/>
            <pc:sldMk cId="3172304535" sldId="547"/>
            <ac:spMk id="27" creationId="{BBA41935-4C58-1DDA-DB38-50BEA5CBF65D}"/>
          </ac:spMkLst>
        </pc:spChg>
        <pc:spChg chg="add del mod">
          <ac:chgData name="Alqiam, Abd Alrhman Omar Hasan" userId="60fcf1e6-18f4-4441-939d-73fb05232545" providerId="ADAL" clId="{88D96D9A-B663-42D5-BDDF-0768748025C7}" dt="2024-07-25T20:13:49.124" v="3522" actId="478"/>
          <ac:spMkLst>
            <pc:docMk/>
            <pc:sldMk cId="3172304535" sldId="547"/>
            <ac:spMk id="28" creationId="{5CCE4D93-9E0D-288A-EBAA-BF4E94FC2363}"/>
          </ac:spMkLst>
        </pc:spChg>
        <pc:spChg chg="add mod">
          <ac:chgData name="Alqiam, Abd Alrhman Omar Hasan" userId="60fcf1e6-18f4-4441-939d-73fb05232545" providerId="ADAL" clId="{88D96D9A-B663-42D5-BDDF-0768748025C7}" dt="2024-07-25T20:14:14.522" v="3546" actId="692"/>
          <ac:spMkLst>
            <pc:docMk/>
            <pc:sldMk cId="3172304535" sldId="547"/>
            <ac:spMk id="29" creationId="{C93363BF-353E-1DB6-A67A-3748C71C781B}"/>
          </ac:spMkLst>
        </pc:spChg>
        <pc:spChg chg="add mod">
          <ac:chgData name="Alqiam, Abd Alrhman Omar Hasan" userId="60fcf1e6-18f4-4441-939d-73fb05232545" providerId="ADAL" clId="{88D96D9A-B663-42D5-BDDF-0768748025C7}" dt="2024-07-25T20:16:08.986" v="3693" actId="692"/>
          <ac:spMkLst>
            <pc:docMk/>
            <pc:sldMk cId="3172304535" sldId="547"/>
            <ac:spMk id="30" creationId="{3F17B8A7-2443-6019-4619-13F3FD090BBA}"/>
          </ac:spMkLst>
        </pc:spChg>
        <pc:cxnChg chg="add del mod">
          <ac:chgData name="Alqiam, Abd Alrhman Omar Hasan" userId="60fcf1e6-18f4-4441-939d-73fb05232545" providerId="ADAL" clId="{88D96D9A-B663-42D5-BDDF-0768748025C7}" dt="2024-07-25T19:56:34.439" v="3359" actId="11529"/>
          <ac:cxnSpMkLst>
            <pc:docMk/>
            <pc:sldMk cId="3172304535" sldId="547"/>
            <ac:cxnSpMk id="10" creationId="{0237DE1E-F6A8-2599-D3F8-BAA5C9898651}"/>
          </ac:cxnSpMkLst>
        </pc:cxnChg>
      </pc:sldChg>
      <pc:sldChg chg="addSp delSp modSp mod modAnim">
        <pc:chgData name="Alqiam, Abd Alrhman Omar Hasan" userId="60fcf1e6-18f4-4441-939d-73fb05232545" providerId="ADAL" clId="{88D96D9A-B663-42D5-BDDF-0768748025C7}" dt="2024-07-25T20:30:27.086" v="3952"/>
        <pc:sldMkLst>
          <pc:docMk/>
          <pc:sldMk cId="1641354559" sldId="553"/>
        </pc:sldMkLst>
        <pc:spChg chg="add mod">
          <ac:chgData name="Alqiam, Abd Alrhman Omar Hasan" userId="60fcf1e6-18f4-4441-939d-73fb05232545" providerId="ADAL" clId="{88D96D9A-B663-42D5-BDDF-0768748025C7}" dt="2024-07-25T19:12:12.680" v="2204" actId="164"/>
          <ac:spMkLst>
            <pc:docMk/>
            <pc:sldMk cId="1641354559" sldId="553"/>
            <ac:spMk id="7" creationId="{035724D5-E9B0-5D6C-D573-7AFB822A3E68}"/>
          </ac:spMkLst>
        </pc:spChg>
        <pc:spChg chg="add del mod">
          <ac:chgData name="Alqiam, Abd Alrhman Omar Hasan" userId="60fcf1e6-18f4-4441-939d-73fb05232545" providerId="ADAL" clId="{88D96D9A-B663-42D5-BDDF-0768748025C7}" dt="2024-07-25T19:09:43.960" v="2021" actId="478"/>
          <ac:spMkLst>
            <pc:docMk/>
            <pc:sldMk cId="1641354559" sldId="553"/>
            <ac:spMk id="8" creationId="{980D6337-0F2E-E4EC-8A63-4CF3FBD9DF2F}"/>
          </ac:spMkLst>
        </pc:spChg>
        <pc:spChg chg="add mod">
          <ac:chgData name="Alqiam, Abd Alrhman Omar Hasan" userId="60fcf1e6-18f4-4441-939d-73fb05232545" providerId="ADAL" clId="{88D96D9A-B663-42D5-BDDF-0768748025C7}" dt="2024-07-25T19:12:12.680" v="2204" actId="164"/>
          <ac:spMkLst>
            <pc:docMk/>
            <pc:sldMk cId="1641354559" sldId="553"/>
            <ac:spMk id="9" creationId="{5F79EA36-1C73-6171-21EF-20415FCB98E6}"/>
          </ac:spMkLst>
        </pc:spChg>
        <pc:spChg chg="add 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10" creationId="{8ED4C776-1242-F705-7F53-F970C60DD030}"/>
          </ac:spMkLst>
        </pc:spChg>
        <pc:spChg chg="add 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11" creationId="{EE8E8C9C-70C6-44D9-6139-B0AC47A234E6}"/>
          </ac:spMkLst>
        </pc:spChg>
        <pc:spChg chg="add mod">
          <ac:chgData name="Alqiam, Abd Alrhman Omar Hasan" userId="60fcf1e6-18f4-4441-939d-73fb05232545" providerId="ADAL" clId="{88D96D9A-B663-42D5-BDDF-0768748025C7}" dt="2024-07-25T19:15:05.453" v="2285" actId="164"/>
          <ac:spMkLst>
            <pc:docMk/>
            <pc:sldMk cId="1641354559" sldId="553"/>
            <ac:spMk id="13" creationId="{3AD3145D-2744-5DE2-7421-EC153AC7A8F1}"/>
          </ac:spMkLst>
        </pc:spChg>
        <pc:spChg chg="add mod">
          <ac:chgData name="Alqiam, Abd Alrhman Omar Hasan" userId="60fcf1e6-18f4-4441-939d-73fb05232545" providerId="ADAL" clId="{88D96D9A-B663-42D5-BDDF-0768748025C7}" dt="2024-07-25T19:15:05.453" v="2285" actId="164"/>
          <ac:spMkLst>
            <pc:docMk/>
            <pc:sldMk cId="1641354559" sldId="553"/>
            <ac:spMk id="14" creationId="{20B52844-611B-0E13-D53D-591741918E7E}"/>
          </ac:spMkLst>
        </pc:spChg>
        <pc:spChg chg="add del mod">
          <ac:chgData name="Alqiam, Abd Alrhman Omar Hasan" userId="60fcf1e6-18f4-4441-939d-73fb05232545" providerId="ADAL" clId="{88D96D9A-B663-42D5-BDDF-0768748025C7}" dt="2024-07-25T19:14:05.469" v="2268"/>
          <ac:spMkLst>
            <pc:docMk/>
            <pc:sldMk cId="1641354559" sldId="553"/>
            <ac:spMk id="15" creationId="{95D64747-0C18-2948-066F-2D1430F5EB89}"/>
          </ac:spMkLst>
        </pc:spChg>
        <pc:spChg chg="add del mod">
          <ac:chgData name="Alqiam, Abd Alrhman Omar Hasan" userId="60fcf1e6-18f4-4441-939d-73fb05232545" providerId="ADAL" clId="{88D96D9A-B663-42D5-BDDF-0768748025C7}" dt="2024-07-25T19:14:05.469" v="2268"/>
          <ac:spMkLst>
            <pc:docMk/>
            <pc:sldMk cId="1641354559" sldId="553"/>
            <ac:spMk id="16" creationId="{7FC5948F-7983-37ED-701D-2381A2DFE810}"/>
          </ac:spMkLst>
        </pc:spChg>
        <pc:spChg chg="add 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17" creationId="{D1316916-EAE6-56CF-94B4-B6CC4C62181E}"/>
          </ac:spMkLst>
        </pc:spChg>
        <pc:spChg chg="add 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18" creationId="{79200E56-A8DC-3F37-9776-8C1392F21BB9}"/>
          </ac:spMkLst>
        </pc:spChg>
        <pc:spChg chg="add mod">
          <ac:chgData name="Alqiam, Abd Alrhman Omar Hasan" userId="60fcf1e6-18f4-4441-939d-73fb05232545" providerId="ADAL" clId="{88D96D9A-B663-42D5-BDDF-0768748025C7}" dt="2024-07-25T19:15:05.453" v="2285" actId="164"/>
          <ac:spMkLst>
            <pc:docMk/>
            <pc:sldMk cId="1641354559" sldId="553"/>
            <ac:spMk id="19" creationId="{9782619C-B9A1-65C9-D27C-24F2816A21D6}"/>
          </ac:spMkLst>
        </pc:spChg>
        <pc:spChg chg="mod">
          <ac:chgData name="Alqiam, Abd Alrhman Omar Hasan" userId="60fcf1e6-18f4-4441-939d-73fb05232545" providerId="ADAL" clId="{88D96D9A-B663-42D5-BDDF-0768748025C7}" dt="2024-07-25T19:12:12.680" v="2204" actId="164"/>
          <ac:spMkLst>
            <pc:docMk/>
            <pc:sldMk cId="1641354559" sldId="553"/>
            <ac:spMk id="43" creationId="{CD956E74-F0FD-729D-00F5-7D1DC2051CA5}"/>
          </ac:spMkLst>
        </pc:spChg>
        <pc:spChg chg="mod">
          <ac:chgData name="Alqiam, Abd Alrhman Omar Hasan" userId="60fcf1e6-18f4-4441-939d-73fb05232545" providerId="ADAL" clId="{88D96D9A-B663-42D5-BDDF-0768748025C7}" dt="2024-07-25T19:12:12.680" v="2204" actId="164"/>
          <ac:spMkLst>
            <pc:docMk/>
            <pc:sldMk cId="1641354559" sldId="553"/>
            <ac:spMk id="44" creationId="{9CAE1A32-4B6E-84F9-F031-D3E82CB63322}"/>
          </ac:spMkLst>
        </pc:spChg>
        <pc:spChg chg="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53" creationId="{AC677B16-1F26-030F-939A-D5732CE54FFD}"/>
          </ac:spMkLst>
        </pc:spChg>
        <pc:spChg chg="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54" creationId="{35DD6846-0667-9C57-5E27-3F3FA6F9BFDA}"/>
          </ac:spMkLst>
        </pc:spChg>
        <pc:spChg chg="add mod">
          <ac:chgData name="Alqiam, Abd Alrhman Omar Hasan" userId="60fcf1e6-18f4-4441-939d-73fb05232545" providerId="ADAL" clId="{88D96D9A-B663-42D5-BDDF-0768748025C7}" dt="2024-07-25T19:15:05.453" v="2285" actId="164"/>
          <ac:spMkLst>
            <pc:docMk/>
            <pc:sldMk cId="1641354559" sldId="553"/>
            <ac:spMk id="55" creationId="{5374FCD3-674F-C468-06BF-37E2B9013B1C}"/>
          </ac:spMkLst>
        </pc:spChg>
        <pc:spChg chg="add 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56" creationId="{7BDC92F5-013F-96DA-B540-61250B5E71D0}"/>
          </ac:spMkLst>
        </pc:spChg>
        <pc:spChg chg="mod">
          <ac:chgData name="Alqiam, Abd Alrhman Omar Hasan" userId="60fcf1e6-18f4-4441-939d-73fb05232545" providerId="ADAL" clId="{88D96D9A-B663-42D5-BDDF-0768748025C7}" dt="2024-07-25T19:30:12.702" v="2411" actId="1038"/>
          <ac:spMkLst>
            <pc:docMk/>
            <pc:sldMk cId="1641354559" sldId="553"/>
            <ac:spMk id="57" creationId="{0C6768D3-A903-248B-3029-5CE5E8F467D7}"/>
          </ac:spMkLst>
        </pc:spChg>
        <pc:spChg chg="add 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58" creationId="{409991A6-6C73-F335-F630-E5DE41B935C3}"/>
          </ac:spMkLst>
        </pc:spChg>
        <pc:spChg chg="add mod">
          <ac:chgData name="Alqiam, Abd Alrhman Omar Hasan" userId="60fcf1e6-18f4-4441-939d-73fb05232545" providerId="ADAL" clId="{88D96D9A-B663-42D5-BDDF-0768748025C7}" dt="2024-07-25T19:30:56.495" v="2514" actId="207"/>
          <ac:spMkLst>
            <pc:docMk/>
            <pc:sldMk cId="1641354559" sldId="553"/>
            <ac:spMk id="61" creationId="{77930292-D7DC-3500-F5BE-58CB428E3C14}"/>
          </ac:spMkLst>
        </pc:spChg>
        <pc:grpChg chg="mod">
          <ac:chgData name="Alqiam, Abd Alrhman Omar Hasan" userId="60fcf1e6-18f4-4441-939d-73fb05232545" providerId="ADAL" clId="{88D96D9A-B663-42D5-BDDF-0768748025C7}" dt="2024-07-25T19:15:42.744" v="2291" actId="164"/>
          <ac:grpSpMkLst>
            <pc:docMk/>
            <pc:sldMk cId="1641354559" sldId="553"/>
            <ac:grpSpMk id="5" creationId="{7EF61BD6-9F24-E7C5-6E90-D64DE27946A4}"/>
          </ac:grpSpMkLst>
        </pc:grpChg>
        <pc:grpChg chg="mod">
          <ac:chgData name="Alqiam, Abd Alrhman Omar Hasan" userId="60fcf1e6-18f4-4441-939d-73fb05232545" providerId="ADAL" clId="{88D96D9A-B663-42D5-BDDF-0768748025C7}" dt="2024-07-25T19:12:12.680" v="2204" actId="164"/>
          <ac:grpSpMkLst>
            <pc:docMk/>
            <pc:sldMk cId="1641354559" sldId="553"/>
            <ac:grpSpMk id="6" creationId="{D95F502E-F521-8B9F-AF8B-715070F50B33}"/>
          </ac:grpSpMkLst>
        </pc:grpChg>
        <pc:grpChg chg="add mod">
          <ac:chgData name="Alqiam, Abd Alrhman Omar Hasan" userId="60fcf1e6-18f4-4441-939d-73fb05232545" providerId="ADAL" clId="{88D96D9A-B663-42D5-BDDF-0768748025C7}" dt="2024-07-25T19:15:05.453" v="2285" actId="164"/>
          <ac:grpSpMkLst>
            <pc:docMk/>
            <pc:sldMk cId="1641354559" sldId="553"/>
            <ac:grpSpMk id="12" creationId="{5A207FD1-9D2C-54DC-7A2D-FF7BB478F292}"/>
          </ac:grpSpMkLst>
        </pc:grpChg>
        <pc:grpChg chg="add mod">
          <ac:chgData name="Alqiam, Abd Alrhman Omar Hasan" userId="60fcf1e6-18f4-4441-939d-73fb05232545" providerId="ADAL" clId="{88D96D9A-B663-42D5-BDDF-0768748025C7}" dt="2024-07-25T19:15:05.453" v="2285" actId="164"/>
          <ac:grpSpMkLst>
            <pc:docMk/>
            <pc:sldMk cId="1641354559" sldId="553"/>
            <ac:grpSpMk id="59" creationId="{B80B286B-A269-E077-0B88-56CBF7E035FD}"/>
          </ac:grpSpMkLst>
        </pc:grpChg>
        <pc:grpChg chg="add mod">
          <ac:chgData name="Alqiam, Abd Alrhman Omar Hasan" userId="60fcf1e6-18f4-4441-939d-73fb05232545" providerId="ADAL" clId="{88D96D9A-B663-42D5-BDDF-0768748025C7}" dt="2024-07-25T19:15:42.744" v="2291" actId="164"/>
          <ac:grpSpMkLst>
            <pc:docMk/>
            <pc:sldMk cId="1641354559" sldId="553"/>
            <ac:grpSpMk id="60" creationId="{80A2F447-F1B3-93C9-7ADB-1F511EA97393}"/>
          </ac:grpSpMkLst>
        </pc:grpChg>
      </pc:sldChg>
      <pc:sldChg chg="addSp modSp mod addAnim delAnim modAnim">
        <pc:chgData name="Alqiam, Abd Alrhman Omar Hasan" userId="60fcf1e6-18f4-4441-939d-73fb05232545" providerId="ADAL" clId="{88D96D9A-B663-42D5-BDDF-0768748025C7}" dt="2024-07-25T20:41:05.483" v="3975"/>
        <pc:sldMkLst>
          <pc:docMk/>
          <pc:sldMk cId="206541027" sldId="554"/>
        </pc:sldMkLst>
        <pc:spChg chg="add mod">
          <ac:chgData name="Alqiam, Abd Alrhman Omar Hasan" userId="60fcf1e6-18f4-4441-939d-73fb05232545" providerId="ADAL" clId="{88D96D9A-B663-42D5-BDDF-0768748025C7}" dt="2024-07-25T20:40:55.247" v="3972" actId="1076"/>
          <ac:spMkLst>
            <pc:docMk/>
            <pc:sldMk cId="206541027" sldId="554"/>
            <ac:spMk id="3" creationId="{1C706E90-A004-72C1-D100-6450A0AEAD61}"/>
          </ac:spMkLst>
        </pc:spChg>
        <pc:spChg chg="mod">
          <ac:chgData name="Alqiam, Abd Alrhman Omar Hasan" userId="60fcf1e6-18f4-4441-939d-73fb05232545" providerId="ADAL" clId="{88D96D9A-B663-42D5-BDDF-0768748025C7}" dt="2024-07-25T20:17:29.763" v="3703" actId="14100"/>
          <ac:spMkLst>
            <pc:docMk/>
            <pc:sldMk cId="206541027" sldId="554"/>
            <ac:spMk id="8" creationId="{5EB16C8B-4356-D6F8-8174-E10E84E7D71C}"/>
          </ac:spMkLst>
        </pc:spChg>
        <pc:spChg chg="mod">
          <ac:chgData name="Alqiam, Abd Alrhman Omar Hasan" userId="60fcf1e6-18f4-4441-939d-73fb05232545" providerId="ADAL" clId="{88D96D9A-B663-42D5-BDDF-0768748025C7}" dt="2024-07-25T19:41:00.338" v="2806" actId="14100"/>
          <ac:spMkLst>
            <pc:docMk/>
            <pc:sldMk cId="206541027" sldId="554"/>
            <ac:spMk id="10" creationId="{76A6B664-5289-83D3-9A9C-18A5299B6DF5}"/>
          </ac:spMkLst>
        </pc:spChg>
      </pc:sldChg>
    </pc:docChg>
  </pc:docChgLst>
  <pc:docChgLst>
    <pc:chgData name="Alqiam, Abd Alrhman Omar Hasan" userId="60fcf1e6-18f4-4441-939d-73fb05232545" providerId="ADAL" clId="{933AD911-BA99-4822-A3FF-490AAC3555F1}"/>
    <pc:docChg chg="delSld modSld">
      <pc:chgData name="Alqiam, Abd Alrhman Omar Hasan" userId="60fcf1e6-18f4-4441-939d-73fb05232545" providerId="ADAL" clId="{933AD911-BA99-4822-A3FF-490AAC3555F1}" dt="2024-10-31T17:20:22.429" v="25" actId="20577"/>
      <pc:docMkLst>
        <pc:docMk/>
      </pc:docMkLst>
      <pc:sldChg chg="modNotesTx">
        <pc:chgData name="Alqiam, Abd Alrhman Omar Hasan" userId="60fcf1e6-18f4-4441-939d-73fb05232545" providerId="ADAL" clId="{933AD911-BA99-4822-A3FF-490AAC3555F1}" dt="2024-10-31T17:20:22.429" v="25" actId="20577"/>
        <pc:sldMkLst>
          <pc:docMk/>
          <pc:sldMk cId="351944677" sldId="448"/>
        </pc:sldMkLst>
      </pc:sldChg>
      <pc:sldChg chg="del">
        <pc:chgData name="Alqiam, Abd Alrhman Omar Hasan" userId="60fcf1e6-18f4-4441-939d-73fb05232545" providerId="ADAL" clId="{933AD911-BA99-4822-A3FF-490AAC3555F1}" dt="2024-10-31T17:19:04.144" v="0" actId="47"/>
        <pc:sldMkLst>
          <pc:docMk/>
          <pc:sldMk cId="1094229747" sldId="480"/>
        </pc:sldMkLst>
      </pc:sldChg>
      <pc:sldChg chg="del">
        <pc:chgData name="Alqiam, Abd Alrhman Omar Hasan" userId="60fcf1e6-18f4-4441-939d-73fb05232545" providerId="ADAL" clId="{933AD911-BA99-4822-A3FF-490AAC3555F1}" dt="2024-10-31T17:19:06.805" v="4" actId="47"/>
        <pc:sldMkLst>
          <pc:docMk/>
          <pc:sldMk cId="3988155007" sldId="484"/>
        </pc:sldMkLst>
      </pc:sldChg>
      <pc:sldChg chg="modNotesTx">
        <pc:chgData name="Alqiam, Abd Alrhman Omar Hasan" userId="60fcf1e6-18f4-4441-939d-73fb05232545" providerId="ADAL" clId="{933AD911-BA99-4822-A3FF-490AAC3555F1}" dt="2024-10-31T17:20:04.379" v="21" actId="20577"/>
        <pc:sldMkLst>
          <pc:docMk/>
          <pc:sldMk cId="3119394465" sldId="488"/>
        </pc:sldMkLst>
      </pc:sldChg>
      <pc:sldChg chg="modNotesTx">
        <pc:chgData name="Alqiam, Abd Alrhman Omar Hasan" userId="60fcf1e6-18f4-4441-939d-73fb05232545" providerId="ADAL" clId="{933AD911-BA99-4822-A3FF-490AAC3555F1}" dt="2024-10-31T17:20:01.282" v="20" actId="20577"/>
        <pc:sldMkLst>
          <pc:docMk/>
          <pc:sldMk cId="2269485370" sldId="503"/>
        </pc:sldMkLst>
      </pc:sldChg>
      <pc:sldChg chg="modNotesTx">
        <pc:chgData name="Alqiam, Abd Alrhman Omar Hasan" userId="60fcf1e6-18f4-4441-939d-73fb05232545" providerId="ADAL" clId="{933AD911-BA99-4822-A3FF-490AAC3555F1}" dt="2024-10-31T17:19:43.842" v="15" actId="20577"/>
        <pc:sldMkLst>
          <pc:docMk/>
          <pc:sldMk cId="257104987" sldId="505"/>
        </pc:sldMkLst>
      </pc:sldChg>
      <pc:sldChg chg="modNotesTx">
        <pc:chgData name="Alqiam, Abd Alrhman Omar Hasan" userId="60fcf1e6-18f4-4441-939d-73fb05232545" providerId="ADAL" clId="{933AD911-BA99-4822-A3FF-490AAC3555F1}" dt="2024-10-31T17:19:52.450" v="17" actId="20577"/>
        <pc:sldMkLst>
          <pc:docMk/>
          <pc:sldMk cId="180146901" sldId="515"/>
        </pc:sldMkLst>
      </pc:sldChg>
      <pc:sldChg chg="modNotesTx">
        <pc:chgData name="Alqiam, Abd Alrhman Omar Hasan" userId="60fcf1e6-18f4-4441-939d-73fb05232545" providerId="ADAL" clId="{933AD911-BA99-4822-A3FF-490AAC3555F1}" dt="2024-10-31T17:20:18.020" v="24" actId="20577"/>
        <pc:sldMkLst>
          <pc:docMk/>
          <pc:sldMk cId="1166942380" sldId="518"/>
        </pc:sldMkLst>
      </pc:sldChg>
      <pc:sldChg chg="modNotesTx">
        <pc:chgData name="Alqiam, Abd Alrhman Omar Hasan" userId="60fcf1e6-18f4-4441-939d-73fb05232545" providerId="ADAL" clId="{933AD911-BA99-4822-A3FF-490AAC3555F1}" dt="2024-10-31T17:20:13.903" v="23" actId="20577"/>
        <pc:sldMkLst>
          <pc:docMk/>
          <pc:sldMk cId="2827184380" sldId="519"/>
        </pc:sldMkLst>
      </pc:sldChg>
      <pc:sldChg chg="modNotesTx">
        <pc:chgData name="Alqiam, Abd Alrhman Omar Hasan" userId="60fcf1e6-18f4-4441-939d-73fb05232545" providerId="ADAL" clId="{933AD911-BA99-4822-A3FF-490AAC3555F1}" dt="2024-10-31T17:20:06.990" v="22" actId="20577"/>
        <pc:sldMkLst>
          <pc:docMk/>
          <pc:sldMk cId="3299784247" sldId="520"/>
        </pc:sldMkLst>
      </pc:sldChg>
      <pc:sldChg chg="modNotesTx">
        <pc:chgData name="Alqiam, Abd Alrhman Omar Hasan" userId="60fcf1e6-18f4-4441-939d-73fb05232545" providerId="ADAL" clId="{933AD911-BA99-4822-A3FF-490AAC3555F1}" dt="2024-10-31T17:19:55.633" v="18" actId="20577"/>
        <pc:sldMkLst>
          <pc:docMk/>
          <pc:sldMk cId="1686934419" sldId="522"/>
        </pc:sldMkLst>
      </pc:sldChg>
      <pc:sldChg chg="modNotesTx">
        <pc:chgData name="Alqiam, Abd Alrhman Omar Hasan" userId="60fcf1e6-18f4-4441-939d-73fb05232545" providerId="ADAL" clId="{933AD911-BA99-4822-A3FF-490AAC3555F1}" dt="2024-10-31T17:19:24.295" v="11" actId="20577"/>
        <pc:sldMkLst>
          <pc:docMk/>
          <pc:sldMk cId="1225379931" sldId="527"/>
        </pc:sldMkLst>
      </pc:sldChg>
      <pc:sldChg chg="modNotesTx">
        <pc:chgData name="Alqiam, Abd Alrhman Omar Hasan" userId="60fcf1e6-18f4-4441-939d-73fb05232545" providerId="ADAL" clId="{933AD911-BA99-4822-A3FF-490AAC3555F1}" dt="2024-10-31T17:19:22.040" v="10" actId="20577"/>
        <pc:sldMkLst>
          <pc:docMk/>
          <pc:sldMk cId="2267159868" sldId="528"/>
        </pc:sldMkLst>
      </pc:sldChg>
      <pc:sldChg chg="del">
        <pc:chgData name="Alqiam, Abd Alrhman Omar Hasan" userId="60fcf1e6-18f4-4441-939d-73fb05232545" providerId="ADAL" clId="{933AD911-BA99-4822-A3FF-490AAC3555F1}" dt="2024-10-31T17:19:06.354" v="3" actId="47"/>
        <pc:sldMkLst>
          <pc:docMk/>
          <pc:sldMk cId="2927520868" sldId="531"/>
        </pc:sldMkLst>
      </pc:sldChg>
      <pc:sldChg chg="modNotesTx">
        <pc:chgData name="Alqiam, Abd Alrhman Omar Hasan" userId="60fcf1e6-18f4-4441-939d-73fb05232545" providerId="ADAL" clId="{933AD911-BA99-4822-A3FF-490AAC3555F1}" dt="2024-10-31T17:19:28.132" v="12" actId="20577"/>
        <pc:sldMkLst>
          <pc:docMk/>
          <pc:sldMk cId="3509360214" sldId="539"/>
        </pc:sldMkLst>
      </pc:sldChg>
      <pc:sldChg chg="modNotesTx">
        <pc:chgData name="Alqiam, Abd Alrhman Omar Hasan" userId="60fcf1e6-18f4-4441-939d-73fb05232545" providerId="ADAL" clId="{933AD911-BA99-4822-A3FF-490AAC3555F1}" dt="2024-10-31T17:19:48.240" v="16" actId="20577"/>
        <pc:sldMkLst>
          <pc:docMk/>
          <pc:sldMk cId="1912368153" sldId="542"/>
        </pc:sldMkLst>
      </pc:sldChg>
      <pc:sldChg chg="del">
        <pc:chgData name="Alqiam, Abd Alrhman Omar Hasan" userId="60fcf1e6-18f4-4441-939d-73fb05232545" providerId="ADAL" clId="{933AD911-BA99-4822-A3FF-490AAC3555F1}" dt="2024-10-31T17:19:05.655" v="2" actId="47"/>
        <pc:sldMkLst>
          <pc:docMk/>
          <pc:sldMk cId="15734209" sldId="546"/>
        </pc:sldMkLst>
      </pc:sldChg>
      <pc:sldChg chg="modNotesTx">
        <pc:chgData name="Alqiam, Abd Alrhman Omar Hasan" userId="60fcf1e6-18f4-4441-939d-73fb05232545" providerId="ADAL" clId="{933AD911-BA99-4822-A3FF-490AAC3555F1}" dt="2024-10-31T17:19:41.523" v="14" actId="20577"/>
        <pc:sldMkLst>
          <pc:docMk/>
          <pc:sldMk cId="3172304535" sldId="547"/>
        </pc:sldMkLst>
      </pc:sldChg>
      <pc:sldChg chg="modNotesTx">
        <pc:chgData name="Alqiam, Abd Alrhman Omar Hasan" userId="60fcf1e6-18f4-4441-939d-73fb05232545" providerId="ADAL" clId="{933AD911-BA99-4822-A3FF-490AAC3555F1}" dt="2024-10-31T17:19:58.158" v="19" actId="20577"/>
        <pc:sldMkLst>
          <pc:docMk/>
          <pc:sldMk cId="1641354559" sldId="553"/>
        </pc:sldMkLst>
      </pc:sldChg>
      <pc:sldChg chg="modNotesTx">
        <pc:chgData name="Alqiam, Abd Alrhman Omar Hasan" userId="60fcf1e6-18f4-4441-939d-73fb05232545" providerId="ADAL" clId="{933AD911-BA99-4822-A3FF-490AAC3555F1}" dt="2024-10-31T17:19:36.296" v="13" actId="20577"/>
        <pc:sldMkLst>
          <pc:docMk/>
          <pc:sldMk cId="206541027" sldId="554"/>
        </pc:sldMkLst>
      </pc:sldChg>
      <pc:sldChg chg="modNotesTx">
        <pc:chgData name="Alqiam, Abd Alrhman Omar Hasan" userId="60fcf1e6-18f4-4441-939d-73fb05232545" providerId="ADAL" clId="{933AD911-BA99-4822-A3FF-490AAC3555F1}" dt="2024-10-31T17:19:18.530" v="9" actId="20577"/>
        <pc:sldMkLst>
          <pc:docMk/>
          <pc:sldMk cId="1767478760" sldId="557"/>
        </pc:sldMkLst>
      </pc:sldChg>
      <pc:sldChg chg="modNotesTx">
        <pc:chgData name="Alqiam, Abd Alrhman Omar Hasan" userId="60fcf1e6-18f4-4441-939d-73fb05232545" providerId="ADAL" clId="{933AD911-BA99-4822-A3FF-490AAC3555F1}" dt="2024-10-31T17:19:13.977" v="5" actId="20577"/>
        <pc:sldMkLst>
          <pc:docMk/>
          <pc:sldMk cId="2104398512" sldId="560"/>
        </pc:sldMkLst>
      </pc:sldChg>
      <pc:sldChg chg="del">
        <pc:chgData name="Alqiam, Abd Alrhman Omar Hasan" userId="60fcf1e6-18f4-4441-939d-73fb05232545" providerId="ADAL" clId="{933AD911-BA99-4822-A3FF-490AAC3555F1}" dt="2024-10-31T17:19:04.144" v="0" actId="47"/>
        <pc:sldMkLst>
          <pc:docMk/>
          <pc:sldMk cId="400865371" sldId="561"/>
        </pc:sldMkLst>
      </pc:sldChg>
      <pc:sldChg chg="del">
        <pc:chgData name="Alqiam, Abd Alrhman Omar Hasan" userId="60fcf1e6-18f4-4441-939d-73fb05232545" providerId="ADAL" clId="{933AD911-BA99-4822-A3FF-490AAC3555F1}" dt="2024-10-31T17:19:05.007" v="1" actId="47"/>
        <pc:sldMkLst>
          <pc:docMk/>
          <pc:sldMk cId="2441748239" sldId="562"/>
        </pc:sldMkLst>
      </pc:sldChg>
    </pc:docChg>
  </pc:docChgLst>
  <pc:docChgLst>
    <pc:chgData name="Alqiam, Abd Alrhman Omar Hasan" userId="60fcf1e6-18f4-4441-939d-73fb05232545" providerId="ADAL" clId="{419E23AB-522F-471D-86E7-F64497634BC2}"/>
    <pc:docChg chg="undo redo custSel addSld delSld modSld sldOrd">
      <pc:chgData name="Alqiam, Abd Alrhman Omar Hasan" userId="60fcf1e6-18f4-4441-939d-73fb05232545" providerId="ADAL" clId="{419E23AB-522F-471D-86E7-F64497634BC2}" dt="2024-07-28T19:46:25.627" v="11564"/>
      <pc:docMkLst>
        <pc:docMk/>
      </pc:docMkLst>
      <pc:sldChg chg="addSp delSp modSp add del mod ord modTransition modAnim">
        <pc:chgData name="Alqiam, Abd Alrhman Omar Hasan" userId="60fcf1e6-18f4-4441-939d-73fb05232545" providerId="ADAL" clId="{419E23AB-522F-471D-86E7-F64497634BC2}" dt="2024-07-28T19:37:01.497" v="11515"/>
        <pc:sldMkLst>
          <pc:docMk/>
          <pc:sldMk cId="3959497895" sldId="279"/>
        </pc:sldMkLst>
        <pc:picChg chg="add del mod">
          <ac:chgData name="Alqiam, Abd Alrhman Omar Hasan" userId="60fcf1e6-18f4-4441-939d-73fb05232545" providerId="ADAL" clId="{419E23AB-522F-471D-86E7-F64497634BC2}" dt="2024-07-28T17:51:22.308" v="11389"/>
          <ac:picMkLst>
            <pc:docMk/>
            <pc:sldMk cId="3959497895" sldId="279"/>
            <ac:picMk id="2" creationId="{73016617-A76A-5864-B70A-0F99F5F2EA7C}"/>
          </ac:picMkLst>
        </pc:picChg>
        <pc:picChg chg="add del mod or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3959497895" sldId="279"/>
            <ac:picMk id="3" creationId="{E36F4377-5B64-1C4A-BD81-29F297299143}"/>
          </ac:picMkLst>
        </pc:picChg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3959497895" sldId="279"/>
            <ac:picMk id="9" creationId="{36DD35BB-A293-4F56-B188-11CF957FDC7A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4:52.067" v="11405"/>
          <ac:picMkLst>
            <pc:docMk/>
            <pc:sldMk cId="3959497895" sldId="279"/>
            <ac:picMk id="12" creationId="{25CAB3DB-9C1D-AC5E-5E07-FC2530F966D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53.866" v="8575" actId="478"/>
          <ac:picMkLst>
            <pc:docMk/>
            <pc:sldMk cId="3959497895" sldId="279"/>
            <ac:picMk id="12" creationId="{FD73AC72-A8A7-76B9-5964-3AFE2E29851F}"/>
          </ac:picMkLst>
        </pc:picChg>
        <pc:picChg chg="add del mod">
          <ac:chgData name="Alqiam, Abd Alrhman Omar Hasan" userId="60fcf1e6-18f4-4441-939d-73fb05232545" providerId="ADAL" clId="{419E23AB-522F-471D-86E7-F64497634BC2}" dt="2024-07-26T23:57:29.124" v="8530" actId="478"/>
          <ac:picMkLst>
            <pc:docMk/>
            <pc:sldMk cId="3959497895" sldId="279"/>
            <ac:picMk id="13" creationId="{CF1A9DE9-4F53-CB89-2297-F15CDFCE2D6A}"/>
          </ac:picMkLst>
        </pc:picChg>
        <pc:picChg chg="add del mod">
          <ac:chgData name="Alqiam, Abd Alrhman Omar Hasan" userId="60fcf1e6-18f4-4441-939d-73fb05232545" providerId="ADAL" clId="{419E23AB-522F-471D-86E7-F64497634BC2}" dt="2024-07-28T19:15:14.970" v="11407"/>
          <ac:picMkLst>
            <pc:docMk/>
            <pc:sldMk cId="3959497895" sldId="279"/>
            <ac:picMk id="13" creationId="{F057BD82-CEAD-6D81-00B1-D5C0187F12E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873" v="8568" actId="34307"/>
          <ac:picMkLst>
            <pc:docMk/>
            <pc:sldMk cId="3959497895" sldId="279"/>
            <ac:picMk id="14" creationId="{33FBBFEC-05B0-306C-C492-9352A44C8E3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959497895" sldId="279"/>
            <ac:picMk id="15" creationId="{D7EF98BC-1AB7-F7C8-030F-67B9F35DED0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959497895" sldId="279"/>
            <ac:picMk id="16" creationId="{20C80BCC-B11A-0CFF-4D19-5F1A37E335E3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5:53.052" v="11408"/>
          <ac:picMkLst>
            <pc:docMk/>
            <pc:sldMk cId="3959497895" sldId="279"/>
            <ac:picMk id="16" creationId="{82294D7C-2D1E-94DA-338B-0263CD4E690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959497895" sldId="279"/>
            <ac:picMk id="17" creationId="{ACD8A277-DD6F-071E-7810-189A7A0CAED2}"/>
          </ac:picMkLst>
        </pc:picChg>
        <pc:picChg chg="add del mod">
          <ac:chgData name="Alqiam, Abd Alrhman Omar Hasan" userId="60fcf1e6-18f4-4441-939d-73fb05232545" providerId="ADAL" clId="{419E23AB-522F-471D-86E7-F64497634BC2}" dt="2024-07-28T19:16:11.319" v="11411"/>
          <ac:picMkLst>
            <pc:docMk/>
            <pc:sldMk cId="3959497895" sldId="279"/>
            <ac:picMk id="17" creationId="{D9D4DF5E-CED6-5AA1-B8CC-EFEE3325BB68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6:46.696" v="11412"/>
          <ac:picMkLst>
            <pc:docMk/>
            <pc:sldMk cId="3959497895" sldId="279"/>
            <ac:picMk id="18" creationId="{A8A131F7-1219-EF82-F794-3294B8C265D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959497895" sldId="279"/>
            <ac:picMk id="18" creationId="{F366545D-68F9-39F8-836A-C8614EBDA4F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959497895" sldId="279"/>
            <ac:picMk id="19" creationId="{30E49FBC-C7C9-95C3-F480-BD0E14E0E326}"/>
          </ac:picMkLst>
        </pc:picChg>
        <pc:picChg chg="add del mod">
          <ac:chgData name="Alqiam, Abd Alrhman Omar Hasan" userId="60fcf1e6-18f4-4441-939d-73fb05232545" providerId="ADAL" clId="{419E23AB-522F-471D-86E7-F64497634BC2}" dt="2024-07-28T19:16:51.398" v="11415"/>
          <ac:picMkLst>
            <pc:docMk/>
            <pc:sldMk cId="3959497895" sldId="279"/>
            <ac:picMk id="19" creationId="{6B4744E3-CD44-5784-339C-36EBE8C8A1DF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7:34.525" v="11416"/>
          <ac:picMkLst>
            <pc:docMk/>
            <pc:sldMk cId="3959497895" sldId="279"/>
            <ac:picMk id="20" creationId="{0D11AFCE-41F9-D75D-319F-A2B95B65683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959497895" sldId="279"/>
            <ac:picMk id="20" creationId="{F7EEFF5D-C4F2-389E-767F-C6541578580E}"/>
          </ac:picMkLst>
        </pc:picChg>
        <pc:picChg chg="del mod">
          <ac:chgData name="Alqiam, Abd Alrhman Omar Hasan" userId="60fcf1e6-18f4-4441-939d-73fb05232545" providerId="ADAL" clId="{419E23AB-522F-471D-86E7-F64497634BC2}" dt="2024-07-28T17:51:18.734" v="11384"/>
          <ac:picMkLst>
            <pc:docMk/>
            <pc:sldMk cId="3959497895" sldId="279"/>
            <ac:picMk id="21" creationId="{043D1141-4E9A-99D7-5195-BE729AF7073B}"/>
          </ac:picMkLst>
        </pc:picChg>
        <pc:picChg chg="add del mod">
          <ac:chgData name="Alqiam, Abd Alrhman Omar Hasan" userId="60fcf1e6-18f4-4441-939d-73fb05232545" providerId="ADAL" clId="{419E23AB-522F-471D-86E7-F64497634BC2}" dt="2024-07-28T19:17:38.254" v="11419"/>
          <ac:picMkLst>
            <pc:docMk/>
            <pc:sldMk cId="3959497895" sldId="279"/>
            <ac:picMk id="22" creationId="{7D6C358E-6738-A75A-67A4-687B49A66347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7:43.230" v="11420"/>
          <ac:picMkLst>
            <pc:docMk/>
            <pc:sldMk cId="3959497895" sldId="279"/>
            <ac:picMk id="23" creationId="{7923ACE7-A31C-3873-E4E8-2719E5E337AC}"/>
          </ac:picMkLst>
        </pc:picChg>
        <pc:picChg chg="add del mod">
          <ac:chgData name="Alqiam, Abd Alrhman Omar Hasan" userId="60fcf1e6-18f4-4441-939d-73fb05232545" providerId="ADAL" clId="{419E23AB-522F-471D-86E7-F64497634BC2}" dt="2024-07-28T19:17:47.419" v="11422"/>
          <ac:picMkLst>
            <pc:docMk/>
            <pc:sldMk cId="3959497895" sldId="279"/>
            <ac:picMk id="24" creationId="{90B6640A-CB7C-A974-5F88-AB45ECDC4686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8:09.337" v="11423"/>
          <ac:picMkLst>
            <pc:docMk/>
            <pc:sldMk cId="3959497895" sldId="279"/>
            <ac:picMk id="27" creationId="{D5FB0423-1BAB-A600-DE3B-583C67C8AB0A}"/>
          </ac:picMkLst>
        </pc:picChg>
        <pc:picChg chg="add del mod">
          <ac:chgData name="Alqiam, Abd Alrhman Omar Hasan" userId="60fcf1e6-18f4-4441-939d-73fb05232545" providerId="ADAL" clId="{419E23AB-522F-471D-86E7-F64497634BC2}" dt="2024-07-28T19:20:46.201" v="11430"/>
          <ac:picMkLst>
            <pc:docMk/>
            <pc:sldMk cId="3959497895" sldId="279"/>
            <ac:picMk id="28" creationId="{6F5E390B-04CE-4AFB-83FB-7F77C022B619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0:57.286" v="11431"/>
          <ac:picMkLst>
            <pc:docMk/>
            <pc:sldMk cId="3959497895" sldId="279"/>
            <ac:picMk id="35" creationId="{5E0B2E7A-AABE-D115-043C-61799DB3C2F1}"/>
          </ac:picMkLst>
        </pc:picChg>
        <pc:picChg chg="add del mod">
          <ac:chgData name="Alqiam, Abd Alrhman Omar Hasan" userId="60fcf1e6-18f4-4441-939d-73fb05232545" providerId="ADAL" clId="{419E23AB-522F-471D-86E7-F64497634BC2}" dt="2024-07-28T19:21:05.850" v="11433"/>
          <ac:picMkLst>
            <pc:docMk/>
            <pc:sldMk cId="3959497895" sldId="279"/>
            <ac:picMk id="36" creationId="{F2B305BE-FB5A-266E-D160-BB390CFB67E0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959497895" sldId="279"/>
            <ac:picMk id="39" creationId="{B0737509-A1FB-D07B-01CB-F658DFDE0C84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959497895" sldId="279"/>
            <ac:picMk id="40" creationId="{5620B951-D312-6841-6C71-C8DA52F37FA6}"/>
          </ac:picMkLst>
        </pc:picChg>
      </pc:sldChg>
      <pc:sldChg chg="addSp delSp modSp add del mod ord modTransition modAnim modNotesTx">
        <pc:chgData name="Alqiam, Abd Alrhman Omar Hasan" userId="60fcf1e6-18f4-4441-939d-73fb05232545" providerId="ADAL" clId="{419E23AB-522F-471D-86E7-F64497634BC2}" dt="2024-07-28T19:37:01.497" v="11515"/>
        <pc:sldMkLst>
          <pc:docMk/>
          <pc:sldMk cId="351944677" sldId="448"/>
        </pc:sldMkLst>
        <pc:spChg chg="mod">
          <ac:chgData name="Alqiam, Abd Alrhman Omar Hasan" userId="60fcf1e6-18f4-4441-939d-73fb05232545" providerId="ADAL" clId="{419E23AB-522F-471D-86E7-F64497634BC2}" dt="2024-07-28T16:44:51.542" v="8594" actId="403"/>
          <ac:spMkLst>
            <pc:docMk/>
            <pc:sldMk cId="351944677" sldId="448"/>
            <ac:spMk id="2" creationId="{B24E3B14-29DC-EFCC-5DA1-DB6DED541625}"/>
          </ac:spMkLst>
        </pc:spChg>
        <pc:spChg chg="mod">
          <ac:chgData name="Alqiam, Abd Alrhman Omar Hasan" userId="60fcf1e6-18f4-4441-939d-73fb05232545" providerId="ADAL" clId="{419E23AB-522F-471D-86E7-F64497634BC2}" dt="2024-07-26T14:16:26.975" v="415" actId="20577"/>
          <ac:spMkLst>
            <pc:docMk/>
            <pc:sldMk cId="351944677" sldId="448"/>
            <ac:spMk id="6" creationId="{D6DC9F14-32E4-E322-17A1-38290D955A16}"/>
          </ac:spMkLst>
        </pc:spChg>
        <pc:picChg chg="add del mod">
          <ac:chgData name="Alqiam, Abd Alrhman Omar Hasan" userId="60fcf1e6-18f4-4441-939d-73fb05232545" providerId="ADAL" clId="{419E23AB-522F-471D-86E7-F64497634BC2}" dt="2024-07-28T17:51:22.308" v="11389"/>
          <ac:picMkLst>
            <pc:docMk/>
            <pc:sldMk cId="351944677" sldId="448"/>
            <ac:picMk id="10" creationId="{93C63937-716E-9279-7413-E8AE04C84710}"/>
          </ac:picMkLst>
        </pc:picChg>
        <pc:picChg chg="add del mod or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351944677" sldId="448"/>
            <ac:picMk id="11" creationId="{FAD0B1E7-CAFD-3F66-AFAE-BF3D23074579}"/>
          </ac:picMkLst>
        </pc:picChg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351944677" sldId="448"/>
            <ac:picMk id="14" creationId="{D7B5B7CD-FCA9-BBEF-C521-68B22ABCB9A3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5:53.052" v="11408"/>
          <ac:picMkLst>
            <pc:docMk/>
            <pc:sldMk cId="351944677" sldId="448"/>
            <ac:picMk id="23" creationId="{8266A5F3-8AB8-4079-D01B-9C7362E887F7}"/>
          </ac:picMkLst>
        </pc:picChg>
        <pc:picChg chg="add del mod">
          <ac:chgData name="Alqiam, Abd Alrhman Omar Hasan" userId="60fcf1e6-18f4-4441-939d-73fb05232545" providerId="ADAL" clId="{419E23AB-522F-471D-86E7-F64497634BC2}" dt="2024-07-28T19:16:11.319" v="11411"/>
          <ac:picMkLst>
            <pc:docMk/>
            <pc:sldMk cId="351944677" sldId="448"/>
            <ac:picMk id="25" creationId="{526CB4FB-087E-3CB5-46B5-D1247DDE168E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6:46.696" v="11412"/>
          <ac:picMkLst>
            <pc:docMk/>
            <pc:sldMk cId="351944677" sldId="448"/>
            <ac:picMk id="40" creationId="{4209A43A-D9F1-F53B-546E-BF8508939181}"/>
          </ac:picMkLst>
        </pc:picChg>
        <pc:picChg chg="add del mod">
          <ac:chgData name="Alqiam, Abd Alrhman Omar Hasan" userId="60fcf1e6-18f4-4441-939d-73fb05232545" providerId="ADAL" clId="{419E23AB-522F-471D-86E7-F64497634BC2}" dt="2024-07-28T19:16:51.398" v="11415"/>
          <ac:picMkLst>
            <pc:docMk/>
            <pc:sldMk cId="351944677" sldId="448"/>
            <ac:picMk id="41" creationId="{7631B11D-1223-6BE7-49D0-44B247A4C2C8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3.218" v="8578" actId="478"/>
          <ac:picMkLst>
            <pc:docMk/>
            <pc:sldMk cId="351944677" sldId="448"/>
            <ac:picMk id="41" creationId="{96ABB2B9-702A-698C-6BAC-64F879F2013B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09.807" v="8576" actId="478"/>
          <ac:picMkLst>
            <pc:docMk/>
            <pc:sldMk cId="351944677" sldId="448"/>
            <ac:picMk id="42" creationId="{0D5F94FF-C04F-FD99-5F34-F4F656847C9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51944677" sldId="448"/>
            <ac:picMk id="43" creationId="{09CC7548-6B5C-572A-2210-F21FA24322D4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7:34.525" v="11416"/>
          <ac:picMkLst>
            <pc:docMk/>
            <pc:sldMk cId="351944677" sldId="448"/>
            <ac:picMk id="44" creationId="{80F48187-A67F-D663-768C-5C26106A294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9.705" v="8563" actId="34307"/>
          <ac:picMkLst>
            <pc:docMk/>
            <pc:sldMk cId="351944677" sldId="448"/>
            <ac:picMk id="44" creationId="{FA6A62C9-9A3C-F32F-72A6-BF124E1DF44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51944677" sldId="448"/>
            <ac:picMk id="45" creationId="{8E751382-2762-1FE3-949C-CAC4FCAD6FBF}"/>
          </ac:picMkLst>
        </pc:picChg>
        <pc:picChg chg="add del mod">
          <ac:chgData name="Alqiam, Abd Alrhman Omar Hasan" userId="60fcf1e6-18f4-4441-939d-73fb05232545" providerId="ADAL" clId="{419E23AB-522F-471D-86E7-F64497634BC2}" dt="2024-07-28T19:17:38.254" v="11419"/>
          <ac:picMkLst>
            <pc:docMk/>
            <pc:sldMk cId="351944677" sldId="448"/>
            <ac:picMk id="45" creationId="{98A9AA0D-776C-9C2E-DB9E-AA45D94B8114}"/>
          </ac:picMkLst>
        </pc:picChg>
        <pc:picChg chg="del mod">
          <ac:chgData name="Alqiam, Abd Alrhman Omar Hasan" userId="60fcf1e6-18f4-4441-939d-73fb05232545" providerId="ADAL" clId="{419E23AB-522F-471D-86E7-F64497634BC2}" dt="2024-07-28T17:51:18.734" v="11384"/>
          <ac:picMkLst>
            <pc:docMk/>
            <pc:sldMk cId="351944677" sldId="448"/>
            <ac:picMk id="46" creationId="{2E9390BF-A356-F038-FC63-6E16DC9BB184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2.712" v="8577" actId="478"/>
          <ac:picMkLst>
            <pc:docMk/>
            <pc:sldMk cId="351944677" sldId="448"/>
            <ac:picMk id="46" creationId="{BB7175FE-0A79-4E00-0714-9F422B3927FB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9:15.112" v="11424"/>
          <ac:picMkLst>
            <pc:docMk/>
            <pc:sldMk cId="351944677" sldId="448"/>
            <ac:picMk id="49" creationId="{4A6196D8-6D73-C336-0E9A-D1EEF8DD944A}"/>
          </ac:picMkLst>
        </pc:picChg>
        <pc:picChg chg="add del mod">
          <ac:chgData name="Alqiam, Abd Alrhman Omar Hasan" userId="60fcf1e6-18f4-4441-939d-73fb05232545" providerId="ADAL" clId="{419E23AB-522F-471D-86E7-F64497634BC2}" dt="2024-07-28T19:19:24.656" v="11426"/>
          <ac:picMkLst>
            <pc:docMk/>
            <pc:sldMk cId="351944677" sldId="448"/>
            <ac:picMk id="50" creationId="{36483F1D-D089-C319-D074-667FB7F13D21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0:11.058" v="11427"/>
          <ac:picMkLst>
            <pc:docMk/>
            <pc:sldMk cId="351944677" sldId="448"/>
            <ac:picMk id="53" creationId="{16CCDAD4-958E-9859-E205-649A4BF60DF5}"/>
          </ac:picMkLst>
        </pc:picChg>
        <pc:picChg chg="add del mod">
          <ac:chgData name="Alqiam, Abd Alrhman Omar Hasan" userId="60fcf1e6-18f4-4441-939d-73fb05232545" providerId="ADAL" clId="{419E23AB-522F-471D-86E7-F64497634BC2}" dt="2024-07-28T19:20:46.201" v="11430"/>
          <ac:picMkLst>
            <pc:docMk/>
            <pc:sldMk cId="351944677" sldId="448"/>
            <ac:picMk id="54" creationId="{1A875FBA-6316-6A1B-B802-D1A2FB40C1F0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51944677" sldId="448"/>
            <ac:picMk id="59" creationId="{4535EC76-E4E4-0565-B951-C02310A9FFA8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51944677" sldId="448"/>
            <ac:picMk id="60" creationId="{97CFE55D-6850-4B07-152F-34B0472B4651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1094229747" sldId="480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094229747" sldId="480"/>
            <ac:picMk id="5" creationId="{F1AD1C10-640E-B223-1C16-2270FC521168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094229747" sldId="480"/>
            <ac:picMk id="6" creationId="{B91E5F41-D1E3-0375-23B5-7C06C4CBFF9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094229747" sldId="480"/>
            <ac:picMk id="7" creationId="{2E92C8D9-B4A0-FC62-D116-F66B8CEDA46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094229747" sldId="480"/>
            <ac:picMk id="8" creationId="{32699C49-F5D6-BCEA-D5EC-74FBB25D36B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094229747" sldId="480"/>
            <ac:picMk id="9" creationId="{99BAD7D4-C59A-1936-38D2-17038811E60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094229747" sldId="480"/>
            <ac:picMk id="10" creationId="{4ABF59CE-E06B-4FAF-F479-E363E0AF292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094229747" sldId="480"/>
            <ac:picMk id="12" creationId="{B4CD8A9D-F2B2-21A8-77D1-7BCCEC6F5BC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094229747" sldId="480"/>
            <ac:picMk id="13" creationId="{7A61BDB7-76F4-26D6-9F5F-AF0127B562A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094229747" sldId="480"/>
            <ac:picMk id="14" creationId="{28CF4737-B51A-3D06-281F-29F70453452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094229747" sldId="480"/>
            <ac:picMk id="17" creationId="{B2593818-047C-EA97-451B-02539869C1E7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1630632901" sldId="482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630632901" sldId="482"/>
            <ac:picMk id="4" creationId="{0848436F-8F6C-4F54-25B9-1D5FC0F77DEA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630632901" sldId="482"/>
            <ac:picMk id="5" creationId="{55111C87-99E1-D207-10B9-F11C0F3366A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630632901" sldId="482"/>
            <ac:picMk id="7" creationId="{7C10025E-838F-41CE-5D31-513949B608D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630632901" sldId="482"/>
            <ac:picMk id="9" creationId="{8D50B02D-79CD-257E-E7B5-1C4A550720D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630632901" sldId="482"/>
            <ac:picMk id="10" creationId="{2B59B2FA-4498-5978-E5F4-E916D391071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630632901" sldId="482"/>
            <ac:picMk id="11" creationId="{50045EBA-2338-F025-6B69-111EB347708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630632901" sldId="482"/>
            <ac:picMk id="12" creationId="{96D03BE1-891E-4DF4-DA56-3C1FB2200B6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630632901" sldId="482"/>
            <ac:picMk id="13" creationId="{4D0CC95D-A392-E44B-1874-F1834414238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630632901" sldId="482"/>
            <ac:picMk id="14" creationId="{4691B1E0-537F-41A8-B48F-B9E3ED72BB37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630632901" sldId="482"/>
            <ac:picMk id="15" creationId="{61B9F67C-6A63-E34D-6656-7FC8E559284E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1547271172" sldId="483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547271172" sldId="483"/>
            <ac:picMk id="4" creationId="{EC0C8A98-1CDC-5D5C-34C5-034615E102B5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547271172" sldId="483"/>
            <ac:picMk id="6" creationId="{C9F3CA36-9F29-0206-1582-0993ED5C156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547271172" sldId="483"/>
            <ac:picMk id="10" creationId="{0184B9B2-F1A9-BB6C-D6FB-E875932D1BB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547271172" sldId="483"/>
            <ac:picMk id="11" creationId="{4D2F49F2-60E3-1F7D-C951-4F83CAE7961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547271172" sldId="483"/>
            <ac:picMk id="12" creationId="{E49EC329-A7C0-4F5A-99A7-4636E0367DD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547271172" sldId="483"/>
            <ac:picMk id="13" creationId="{336822AD-1350-36E4-EA20-A5F4A4AE4FF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547271172" sldId="483"/>
            <ac:picMk id="14" creationId="{F098431E-0D43-5012-0FAF-2424D091A82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547271172" sldId="483"/>
            <ac:picMk id="15" creationId="{B4E771D2-69B9-04C8-7059-64CE8893466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547271172" sldId="483"/>
            <ac:picMk id="16" creationId="{7BFC60EF-3D2B-4E6F-A93F-D48CC00D2731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547271172" sldId="483"/>
            <ac:picMk id="17" creationId="{570579C0-B738-4B8A-8BDD-9E1C18559415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3988155007" sldId="484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988155007" sldId="484"/>
            <ac:picMk id="4" creationId="{D4447473-6F24-6586-AD46-428CF2A8B1F1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988155007" sldId="484"/>
            <ac:picMk id="5" creationId="{B2B591C6-DE0D-99EB-C7F8-0B45DC6CE64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988155007" sldId="484"/>
            <ac:picMk id="7" creationId="{B24D9A8A-2BE9-C72D-ECCB-F4F8DBA9D79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988155007" sldId="484"/>
            <ac:picMk id="9" creationId="{72630616-E6F3-3FD3-41F0-E356BAD388B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988155007" sldId="484"/>
            <ac:picMk id="11" creationId="{E232057F-E458-BBDB-B433-36004EC0FA3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988155007" sldId="484"/>
            <ac:picMk id="12" creationId="{9FD0C9B8-81A1-C115-9B9D-1C5FBAB0FB3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988155007" sldId="484"/>
            <ac:picMk id="13" creationId="{7349C1CE-A6F0-1015-671F-4F6CB2F8029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988155007" sldId="484"/>
            <ac:picMk id="14" creationId="{8CF39A4E-5A24-EE4B-025D-486375FA1FE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988155007" sldId="484"/>
            <ac:picMk id="15" creationId="{4346D9DD-2D5A-096A-7EBC-D211EC0E3790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988155007" sldId="484"/>
            <ac:picMk id="16" creationId="{0EB7ACF9-32CB-432B-F734-72BEB26D6C26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3119394465" sldId="488"/>
        </pc:sldMkLst>
        <pc:spChg chg="mod">
          <ac:chgData name="Alqiam, Abd Alrhman Omar Hasan" userId="60fcf1e6-18f4-4441-939d-73fb05232545" providerId="ADAL" clId="{419E23AB-522F-471D-86E7-F64497634BC2}" dt="2024-07-26T19:57:11.890" v="4641" actId="20577"/>
          <ac:spMkLst>
            <pc:docMk/>
            <pc:sldMk cId="3119394465" sldId="488"/>
            <ac:spMk id="18" creationId="{4306EF5B-674B-5D83-4347-F9A9DE750231}"/>
          </ac:spMkLst>
        </pc:spChg>
        <pc:picChg chg="mod">
          <ac:chgData name="Alqiam, Abd Alrhman Omar Hasan" userId="60fcf1e6-18f4-4441-939d-73fb05232545" providerId="ADAL" clId="{419E23AB-522F-471D-86E7-F64497634BC2}" dt="2024-07-26T16:01:59.107" v="4218" actId="1076"/>
          <ac:picMkLst>
            <pc:docMk/>
            <pc:sldMk cId="3119394465" sldId="488"/>
            <ac:picMk id="4" creationId="{60CDBB64-C2AE-3976-3AA1-93DE5F339C1F}"/>
          </ac:picMkLst>
        </pc:picChg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3119394465" sldId="488"/>
            <ac:picMk id="5" creationId="{AD959E39-9CD0-45DA-02C6-75C93BC26F01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119394465" sldId="488"/>
            <ac:picMk id="6" creationId="{8CCD16BF-15A2-34DD-DE4D-E19C4391CE98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119394465" sldId="488"/>
            <ac:picMk id="7" creationId="{0F645544-4F03-A070-0588-DC36344DB393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119394465" sldId="488"/>
            <ac:picMk id="7" creationId="{D2807685-0CEF-6502-5B9E-A5703DFB228A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119394465" sldId="488"/>
            <ac:picMk id="8" creationId="{0C25FD47-4684-53E0-89B0-7F51CEDDAC3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119394465" sldId="488"/>
            <ac:picMk id="9" creationId="{3C5CBAC6-487C-BAA7-25F9-79552F7CED6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119394465" sldId="488"/>
            <ac:picMk id="10" creationId="{27D7CEBC-F0A3-EFF8-1B96-E8B8D939FA8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119394465" sldId="488"/>
            <ac:picMk id="11" creationId="{576342CC-451F-59CC-A829-E20C939E1DB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119394465" sldId="488"/>
            <ac:picMk id="12" creationId="{A3AE94BD-49F2-2D46-F779-52AEBF120C1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119394465" sldId="488"/>
            <ac:picMk id="13" creationId="{A3A78AF2-16A2-0228-E612-CCC5DBEE615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119394465" sldId="488"/>
            <ac:picMk id="14" creationId="{92CB85E1-18FF-ECA0-DD3A-B1B59F44F15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119394465" sldId="488"/>
            <ac:picMk id="15" creationId="{B9D0DB5E-D2A9-62A3-6657-B86881386C7B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119394465" sldId="488"/>
            <ac:picMk id="16" creationId="{3B8AB9AC-AC33-2747-5D0A-0B1646656715}"/>
          </ac:picMkLst>
        </pc:picChg>
        <pc:picChg chg="del mo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3119394465" sldId="488"/>
            <ac:picMk id="20" creationId="{75620DFF-7ECE-2CCE-873A-3E12C3A41DC5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2269485370" sldId="503"/>
        </pc:sldMkLst>
        <pc:spChg chg="mod">
          <ac:chgData name="Alqiam, Abd Alrhman Omar Hasan" userId="60fcf1e6-18f4-4441-939d-73fb05232545" providerId="ADAL" clId="{419E23AB-522F-471D-86E7-F64497634BC2}" dt="2024-07-28T17:41:52.688" v="11356"/>
          <ac:spMkLst>
            <pc:docMk/>
            <pc:sldMk cId="2269485370" sldId="503"/>
            <ac:spMk id="8" creationId="{876DE1C3-10E7-BA1E-F525-C8803A59B543}"/>
          </ac:spMkLst>
        </pc:spChg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2269485370" sldId="503"/>
            <ac:picMk id="5" creationId="{9FD9E951-4010-E4AA-0B48-BBAA50C1D562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2269485370" sldId="503"/>
            <ac:picMk id="7" creationId="{57C05505-1D78-60A0-9B37-43D024EDA66D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269485370" sldId="503"/>
            <ac:picMk id="7" creationId="{6D6EB745-B8D0-E9CD-5B13-10A985E664BF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269485370" sldId="503"/>
            <ac:picMk id="9" creationId="{29758036-C250-7909-F901-51E1A8940F47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2269485370" sldId="503"/>
            <ac:picMk id="9" creationId="{6ECB2085-14C2-3278-7CBD-AE4B3F96AF4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269485370" sldId="503"/>
            <ac:picMk id="10" creationId="{954B0DD7-B14E-F21B-2088-72DED10A7F5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269485370" sldId="503"/>
            <ac:picMk id="11" creationId="{E9688954-3A84-D4BE-3CBC-2203347C15C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269485370" sldId="503"/>
            <ac:picMk id="12" creationId="{64C0DF68-023B-85F2-1A7F-4910C1E17B4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269485370" sldId="503"/>
            <ac:picMk id="13" creationId="{650B881A-1E91-F13B-6A67-9011DE93BD6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269485370" sldId="503"/>
            <ac:picMk id="14" creationId="{1AC7C548-B491-D48B-110F-0F723D19985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269485370" sldId="503"/>
            <ac:picMk id="15" creationId="{EB8B5093-91AC-7CE7-63E3-D7C0A765126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269485370" sldId="503"/>
            <ac:picMk id="16" creationId="{B544E45D-2199-EF69-A779-B26F6493AF4A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269485370" sldId="503"/>
            <ac:picMk id="17" creationId="{CE19A76E-59FB-4DB4-8B04-245FC1F364B4}"/>
          </ac:picMkLst>
        </pc:picChg>
        <pc:picChg chg="del mo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2269485370" sldId="503"/>
            <ac:picMk id="20" creationId="{76CD8BDD-2977-76B6-D3CF-C9906A211CD0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3273247959" sldId="504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273247959" sldId="504"/>
            <ac:picMk id="8" creationId="{C020D75E-F29A-80FD-B508-6566602E2BBE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273247959" sldId="504"/>
            <ac:picMk id="10" creationId="{812AE06D-CC48-5C84-CCEF-5DB36C8E15D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273247959" sldId="504"/>
            <ac:picMk id="11" creationId="{18481C27-11D1-5416-CB8B-55B21A3A5B8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273247959" sldId="504"/>
            <ac:picMk id="13" creationId="{17EA6C32-B130-1B14-8871-A0982FD8931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273247959" sldId="504"/>
            <ac:picMk id="14" creationId="{530DDB20-B331-7CC0-129C-05047A3064F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273247959" sldId="504"/>
            <ac:picMk id="15" creationId="{F5A296AE-D138-3AAC-8B29-DD220143F58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273247959" sldId="504"/>
            <ac:picMk id="16" creationId="{DA99879C-0875-75AC-C9D1-D5922831F3D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273247959" sldId="504"/>
            <ac:picMk id="18" creationId="{06918590-FDB1-EDBC-B376-A1A07E8EE7F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273247959" sldId="504"/>
            <ac:picMk id="55" creationId="{9F60B7B2-BCD9-78A8-0868-8194C20DA451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273247959" sldId="504"/>
            <ac:picMk id="58" creationId="{38C5361E-B6E4-00B8-B0B3-CF0FC763FD4C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257104987" sldId="505"/>
        </pc:sldMkLst>
        <pc:picChg chg="add del mod">
          <ac:chgData name="Alqiam, Abd Alrhman Omar Hasan" userId="60fcf1e6-18f4-4441-939d-73fb05232545" providerId="ADAL" clId="{419E23AB-522F-471D-86E7-F64497634BC2}" dt="2024-07-28T19:45:49.672" v="11549"/>
          <ac:picMkLst>
            <pc:docMk/>
            <pc:sldMk cId="257104987" sldId="505"/>
            <ac:picMk id="5" creationId="{D7334645-6053-A5AE-E229-BA36246C18AD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257104987" sldId="505"/>
            <ac:picMk id="6" creationId="{FF2F94B6-B251-F20D-A03E-4A19C46D02D8}"/>
          </ac:picMkLst>
        </pc:picChg>
        <pc:picChg chg="add mod">
          <ac:chgData name="Alqiam, Abd Alrhman Omar Hasan" userId="60fcf1e6-18f4-4441-939d-73fb05232545" providerId="ADAL" clId="{419E23AB-522F-471D-86E7-F64497634BC2}" dt="2024-07-28T19:46:19.655" v="11554" actId="34307"/>
          <ac:picMkLst>
            <pc:docMk/>
            <pc:sldMk cId="257104987" sldId="505"/>
            <ac:picMk id="7" creationId="{D6CDF52B-8C43-5EE4-9516-E54224D18611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57104987" sldId="505"/>
            <ac:picMk id="8" creationId="{26B095CE-24B3-FE0F-C01C-612B04AF15E5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57104987" sldId="505"/>
            <ac:picMk id="9" creationId="{76E62D4E-B3B6-EEDA-A7AE-17DD46D1536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57104987" sldId="505"/>
            <ac:picMk id="10" creationId="{0036118A-AB47-1B04-F7A8-E230EAE965E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57104987" sldId="505"/>
            <ac:picMk id="11" creationId="{716D41C0-29C5-6DFE-DA50-AC759C19321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57104987" sldId="505"/>
            <ac:picMk id="12" creationId="{93311E2D-E710-1D1D-4C9A-CEA9630B682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57104987" sldId="505"/>
            <ac:picMk id="13" creationId="{A6C563A2-D3DA-5960-E548-7933213CFFF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57104987" sldId="505"/>
            <ac:picMk id="14" creationId="{60B0EF57-C1B2-27D6-86A7-BC49A613469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57104987" sldId="505"/>
            <ac:picMk id="15" creationId="{AB56CE64-4ED1-3CBA-7F86-D37BE0F3C59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57104987" sldId="505"/>
            <ac:picMk id="16" creationId="{8EE8A5B7-F1CE-A560-4FAC-495D421AD16F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57104987" sldId="505"/>
            <ac:picMk id="17" creationId="{1A720765-0108-DEFF-23A5-185BFBAC7913}"/>
          </ac:picMkLst>
        </pc:picChg>
        <pc:picChg chg="del mod">
          <ac:chgData name="Alqiam, Abd Alrhman Omar Hasan" userId="60fcf1e6-18f4-4441-939d-73fb05232545" providerId="ADAL" clId="{419E23AB-522F-471D-86E7-F64497634BC2}" dt="2024-07-28T19:45:43.366" v="11543"/>
          <ac:picMkLst>
            <pc:docMk/>
            <pc:sldMk cId="257104987" sldId="505"/>
            <ac:picMk id="19" creationId="{D3DF279A-AB48-3912-A511-9647A2F4A638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2108302725" sldId="509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108302725" sldId="509"/>
            <ac:picMk id="5" creationId="{B6E0890B-0D25-5250-7C35-7DA7A4F0F583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108302725" sldId="509"/>
            <ac:picMk id="9" creationId="{60085415-93CC-F29F-F86E-285FA7EB7DB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108302725" sldId="509"/>
            <ac:picMk id="10" creationId="{448AC5A6-8555-49A7-CF0A-DDB1385250E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108302725" sldId="509"/>
            <ac:picMk id="11" creationId="{1C9BA741-080D-3464-6109-44B6F889D38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108302725" sldId="509"/>
            <ac:picMk id="12" creationId="{426E120C-47FF-FE68-F4DE-E6B4CE27807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108302725" sldId="509"/>
            <ac:picMk id="18" creationId="{70FF9B74-843E-8A11-7618-823E2DB635B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108302725" sldId="509"/>
            <ac:picMk id="21" creationId="{12B07625-B4FA-C89F-AAEF-CCFB858AF8D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108302725" sldId="509"/>
            <ac:picMk id="24" creationId="{A75D4C22-162D-A9C9-EA40-D52AA2C636D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108302725" sldId="509"/>
            <ac:picMk id="26" creationId="{3C8D4218-5D5D-44D3-BE8C-AC2BBFF7002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108302725" sldId="509"/>
            <ac:picMk id="29" creationId="{6FAE63B6-483F-91E6-F895-EAD487B09F7A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3594082403" sldId="511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594082403" sldId="511"/>
            <ac:picMk id="5" creationId="{02B102CB-13F3-3CFB-A2BB-34156A55E1F5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594082403" sldId="511"/>
            <ac:picMk id="9" creationId="{5C2234B5-7A44-F0CE-02BF-EB871144EC1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594082403" sldId="511"/>
            <ac:picMk id="10" creationId="{2E08E926-C7EC-A15C-4B4D-812D5D29937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594082403" sldId="511"/>
            <ac:picMk id="11" creationId="{9126135D-2F4E-B780-98B1-6E36B8ECEE8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594082403" sldId="511"/>
            <ac:picMk id="12" creationId="{9B3B5F3C-5917-2F35-F243-772AF54E29C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594082403" sldId="511"/>
            <ac:picMk id="18" creationId="{C6AE0754-5C23-A581-B6D7-27B1D7CDA2D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594082403" sldId="511"/>
            <ac:picMk id="21" creationId="{88F685DC-88CB-DCC6-E90E-4D96EA354F2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594082403" sldId="511"/>
            <ac:picMk id="24" creationId="{98B7F79D-A37C-86EC-2D55-7DECBD62DB0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594082403" sldId="511"/>
            <ac:picMk id="26" creationId="{A95599D8-3EB0-1229-4D4D-C0804E3CF51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594082403" sldId="511"/>
            <ac:picMk id="29" creationId="{DD6586F7-974C-5C2D-E76B-83450F9C7BC9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2739947480" sldId="512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739947480" sldId="512"/>
            <ac:picMk id="4" creationId="{40A664CD-14C1-8259-BA0E-B8628981AA9B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739947480" sldId="512"/>
            <ac:picMk id="6" creationId="{CF7CC1D3-8647-221F-8020-EF23B8A3B7C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739947480" sldId="512"/>
            <ac:picMk id="7" creationId="{40976651-A235-A756-726D-B6AA2C17EAF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739947480" sldId="512"/>
            <ac:picMk id="8" creationId="{D1FBC554-E234-387D-8585-0D526E2051A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739947480" sldId="512"/>
            <ac:picMk id="10" creationId="{B7DE42A7-F27C-6DD7-4F36-D24BB71354C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739947480" sldId="512"/>
            <ac:picMk id="13" creationId="{7E64556C-AFEB-0D49-0A7D-1DBB147786B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739947480" sldId="512"/>
            <ac:picMk id="14" creationId="{51B57204-D26A-F9E9-17E4-88F150E1A9B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739947480" sldId="512"/>
            <ac:picMk id="15" creationId="{489B73C1-9E74-33BB-F0AC-CE5068CAD8A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739947480" sldId="512"/>
            <ac:picMk id="16" creationId="{D87B4163-3DA3-EBD2-F905-607AA480A793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739947480" sldId="512"/>
            <ac:picMk id="17" creationId="{3F27B280-0720-52A3-1E10-84711D93DFF7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44:23.609" v="11534" actId="2696"/>
        <pc:sldMkLst>
          <pc:docMk/>
          <pc:sldMk cId="180146901" sldId="515"/>
        </pc:sldMkLst>
        <pc:spChg chg="add mod">
          <ac:chgData name="Alqiam, Abd Alrhman Omar Hasan" userId="60fcf1e6-18f4-4441-939d-73fb05232545" providerId="ADAL" clId="{419E23AB-522F-471D-86E7-F64497634BC2}" dt="2024-07-28T17:09:20.039" v="9130" actId="552"/>
          <ac:spMkLst>
            <pc:docMk/>
            <pc:sldMk cId="180146901" sldId="515"/>
            <ac:spMk id="4" creationId="{D80F878B-B742-9DEE-475A-AE7FD3DDD20E}"/>
          </ac:spMkLst>
        </pc:spChg>
        <pc:spChg chg="mod">
          <ac:chgData name="Alqiam, Abd Alrhman Omar Hasan" userId="60fcf1e6-18f4-4441-939d-73fb05232545" providerId="ADAL" clId="{419E23AB-522F-471D-86E7-F64497634BC2}" dt="2024-07-28T17:09:20.039" v="9130" actId="552"/>
          <ac:spMkLst>
            <pc:docMk/>
            <pc:sldMk cId="180146901" sldId="515"/>
            <ac:spMk id="5" creationId="{C0EA897A-55D9-48D4-BAD5-CD9B6DDBAE35}"/>
          </ac:spMkLst>
        </pc:spChg>
        <pc:picChg chg="add del mod">
          <ac:chgData name="Alqiam, Abd Alrhman Omar Hasan" userId="60fcf1e6-18f4-4441-939d-73fb05232545" providerId="ADAL" clId="{419E23AB-522F-471D-86E7-F64497634BC2}" dt="2024-07-28T19:38:44.685" v="11522"/>
          <ac:picMkLst>
            <pc:docMk/>
            <pc:sldMk cId="180146901" sldId="515"/>
            <ac:picMk id="6" creationId="{DA72195F-344A-8EEF-E640-5F34E8184D37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80146901" sldId="515"/>
            <ac:picMk id="8" creationId="{CA7A40BA-4396-9E78-D6AF-42806B0F02DA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80146901" sldId="515"/>
            <ac:picMk id="9" creationId="{2A3B5D5B-BE1B-4AE3-B000-BF7E4296421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80146901" sldId="515"/>
            <ac:picMk id="10" creationId="{C73F6C7E-D631-0AE9-9B41-82C0D949641D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0:52.870" v="11526"/>
          <ac:picMkLst>
            <pc:docMk/>
            <pc:sldMk cId="180146901" sldId="515"/>
            <ac:picMk id="10" creationId="{EBE2733E-2307-C17D-1CDB-E179C11427B1}"/>
          </ac:picMkLst>
        </pc:picChg>
        <pc:picChg chg="add del mod">
          <ac:chgData name="Alqiam, Abd Alrhman Omar Hasan" userId="60fcf1e6-18f4-4441-939d-73fb05232545" providerId="ADAL" clId="{419E23AB-522F-471D-86E7-F64497634BC2}" dt="2024-07-28T19:41:02.903" v="11529"/>
          <ac:picMkLst>
            <pc:docMk/>
            <pc:sldMk cId="180146901" sldId="515"/>
            <ac:picMk id="11" creationId="{7D417606-2B79-AEB9-940D-9B07A0B7207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80146901" sldId="515"/>
            <ac:picMk id="11" creationId="{C69943E9-08ED-9481-4441-2692C9E064B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80146901" sldId="515"/>
            <ac:picMk id="12" creationId="{62BE10F5-F5EF-0791-6C5B-418E5ECA404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80146901" sldId="515"/>
            <ac:picMk id="13" creationId="{AFFD07D5-DE7D-E15B-7796-238F8A74B4B3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3:55.466" v="11533"/>
          <ac:picMkLst>
            <pc:docMk/>
            <pc:sldMk cId="180146901" sldId="515"/>
            <ac:picMk id="14" creationId="{60783228-596A-393D-3216-FF669EAFFCA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80146901" sldId="515"/>
            <ac:picMk id="14" creationId="{85DA8994-AE8A-F715-FFD9-E4F616E64DB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80146901" sldId="515"/>
            <ac:picMk id="15" creationId="{2E59F34D-9F9C-F9A2-4F93-DEB909F24E48}"/>
          </ac:picMkLst>
        </pc:picChg>
        <pc:picChg chg="add mod">
          <ac:chgData name="Alqiam, Abd Alrhman Omar Hasan" userId="60fcf1e6-18f4-4441-939d-73fb05232545" providerId="ADAL" clId="{419E23AB-522F-471D-86E7-F64497634BC2}" dt="2024-07-28T19:43:55.466" v="11533"/>
          <ac:picMkLst>
            <pc:docMk/>
            <pc:sldMk cId="180146901" sldId="515"/>
            <ac:picMk id="15" creationId="{E0F1D50F-A32C-D2AA-8C02-F2EF9496F17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80146901" sldId="515"/>
            <ac:picMk id="16" creationId="{97F5552E-9B7A-475D-60E6-6AF145C44682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80146901" sldId="515"/>
            <ac:picMk id="17" creationId="{2BF6CF1F-4E0F-5193-9083-0A6ED529AF0B}"/>
          </ac:picMkLst>
        </pc:picChg>
        <pc:picChg chg="del mod">
          <ac:chgData name="Alqiam, Abd Alrhman Omar Hasan" userId="60fcf1e6-18f4-4441-939d-73fb05232545" providerId="ADAL" clId="{419E23AB-522F-471D-86E7-F64497634BC2}" dt="2024-07-28T19:38:17.921" v="11516"/>
          <ac:picMkLst>
            <pc:docMk/>
            <pc:sldMk cId="180146901" sldId="515"/>
            <ac:picMk id="19" creationId="{75869787-E665-469D-9536-BD4EDEC0C571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1166942380" sldId="518"/>
        </pc:sldMkLst>
        <pc:picChg chg="add del mod">
          <ac:chgData name="Alqiam, Abd Alrhman Omar Hasan" userId="60fcf1e6-18f4-4441-939d-73fb05232545" providerId="ADAL" clId="{419E23AB-522F-471D-86E7-F64497634BC2}" dt="2024-07-28T17:51:22.308" v="11389"/>
          <ac:picMkLst>
            <pc:docMk/>
            <pc:sldMk cId="1166942380" sldId="518"/>
            <ac:picMk id="4" creationId="{A5C43F69-7F9B-4615-8757-799AE311FE06}"/>
          </ac:picMkLst>
        </pc:picChg>
        <pc:picChg chg="add del mod or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1166942380" sldId="518"/>
            <ac:picMk id="10" creationId="{342E6428-0328-D853-CF42-E8B782CA320D}"/>
          </ac:picMkLst>
        </pc:picChg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1166942380" sldId="518"/>
            <ac:picMk id="11" creationId="{DCF0797A-53D3-D503-3773-3F05FD0C9FE5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1166942380" sldId="518"/>
            <ac:picMk id="14" creationId="{82E63F40-0C3E-4E67-89FF-103E80E46942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1166942380" sldId="518"/>
            <ac:picMk id="15" creationId="{C93ED454-BFD6-26BB-9ECA-7A0339F9BA42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6.356" v="8581" actId="478"/>
          <ac:picMkLst>
            <pc:docMk/>
            <pc:sldMk cId="1166942380" sldId="518"/>
            <ac:picMk id="18" creationId="{3AC9C70C-BC2D-571D-D515-FE8F0E6A8C4D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5.365" v="8579" actId="478"/>
          <ac:picMkLst>
            <pc:docMk/>
            <pc:sldMk cId="1166942380" sldId="518"/>
            <ac:picMk id="19" creationId="{83F9A515-AD5D-79D5-A186-09B958BE323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166942380" sldId="518"/>
            <ac:picMk id="20" creationId="{8E527BFF-8D02-6F7F-D131-C819AD3A118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166942380" sldId="518"/>
            <ac:picMk id="21" creationId="{E75B6344-ECB9-D453-415E-E188029FADF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166942380" sldId="518"/>
            <ac:picMk id="22" creationId="{F635BFDE-193B-6370-B0BD-CF8FA20C508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166942380" sldId="518"/>
            <ac:picMk id="23" creationId="{07B95490-FF9B-1E39-C06A-2F40FFA167BA}"/>
          </ac:picMkLst>
        </pc:picChg>
        <pc:picChg chg="del mod">
          <ac:chgData name="Alqiam, Abd Alrhman Omar Hasan" userId="60fcf1e6-18f4-4441-939d-73fb05232545" providerId="ADAL" clId="{419E23AB-522F-471D-86E7-F64497634BC2}" dt="2024-07-28T17:51:18.734" v="11384"/>
          <ac:picMkLst>
            <pc:docMk/>
            <pc:sldMk cId="1166942380" sldId="518"/>
            <ac:picMk id="23" creationId="{F6588ADF-0BE7-0B0E-34EC-B13366E493E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166942380" sldId="518"/>
            <ac:picMk id="24" creationId="{110ADCED-07A3-15C8-5AD9-B7C9E357B97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166942380" sldId="518"/>
            <ac:picMk id="25" creationId="{8F8E0E70-3362-CEF7-3527-32A14B269C6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166942380" sldId="518"/>
            <ac:picMk id="26" creationId="{40717BAE-48D8-10DC-547B-04AF901AAF47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5.744" v="8580" actId="478"/>
          <ac:picMkLst>
            <pc:docMk/>
            <pc:sldMk cId="1166942380" sldId="518"/>
            <ac:picMk id="27" creationId="{A23F2A90-0BCC-C051-397C-BB0C9E1101AC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2827184380" sldId="519"/>
        </pc:sldMkLst>
        <pc:picChg chg="add del mod">
          <ac:chgData name="Alqiam, Abd Alrhman Omar Hasan" userId="60fcf1e6-18f4-4441-939d-73fb05232545" providerId="ADAL" clId="{419E23AB-522F-471D-86E7-F64497634BC2}" dt="2024-07-28T17:51:22.308" v="11389"/>
          <ac:picMkLst>
            <pc:docMk/>
            <pc:sldMk cId="2827184380" sldId="519"/>
            <ac:picMk id="4" creationId="{1095C628-97EA-68F6-4E19-23B4D713E370}"/>
          </ac:picMkLst>
        </pc:picChg>
        <pc:picChg chg="add del mod or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2827184380" sldId="519"/>
            <ac:picMk id="11" creationId="{4CB8D172-38E1-497F-1B75-41D219614F29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25.260" v="8584" actId="478"/>
          <ac:picMkLst>
            <pc:docMk/>
            <pc:sldMk cId="2827184380" sldId="519"/>
            <ac:picMk id="11" creationId="{83439B8E-125F-5A3A-E71E-3689177A5306}"/>
          </ac:picMkLst>
        </pc:picChg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2827184380" sldId="519"/>
            <ac:picMk id="18" creationId="{5D13A4C9-DE8D-BE11-CBE1-0470AFA19298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9.852" v="8583" actId="478"/>
          <ac:picMkLst>
            <pc:docMk/>
            <pc:sldMk cId="2827184380" sldId="519"/>
            <ac:picMk id="18" creationId="{F3C7D6AD-67E0-C9CE-9AC4-BD6F7DE5AE73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2827184380" sldId="519"/>
            <ac:picMk id="19" creationId="{538956DA-5BE2-E45D-4FAD-36C296A7235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827184380" sldId="519"/>
            <ac:picMk id="19" creationId="{7191637E-03D1-ED92-B365-2DB0B64446E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827184380" sldId="519"/>
            <ac:picMk id="20" creationId="{000AFAC0-B9AA-876E-6E41-19C91EE85362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2827184380" sldId="519"/>
            <ac:picMk id="20" creationId="{04B65AFF-7E8D-0276-14B6-BCF3FF270CB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827184380" sldId="519"/>
            <ac:picMk id="21" creationId="{7EF6A9E9-6B48-F9AB-BAB4-0E86524C4CE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827184380" sldId="519"/>
            <ac:picMk id="22" creationId="{09AAC131-2B15-5FD8-0F1E-619F1EA5081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827184380" sldId="519"/>
            <ac:picMk id="24" creationId="{B599A3F9-E145-FC90-36BC-70C967B7F81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827184380" sldId="519"/>
            <ac:picMk id="25" creationId="{809A2473-505B-4D75-304C-6DE1961FFE8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827184380" sldId="519"/>
            <ac:picMk id="26" creationId="{9665C3D6-BA36-F41D-F2AA-0F282583C0AA}"/>
          </ac:picMkLst>
        </pc:picChg>
        <pc:picChg chg="del mod">
          <ac:chgData name="Alqiam, Abd Alrhman Omar Hasan" userId="60fcf1e6-18f4-4441-939d-73fb05232545" providerId="ADAL" clId="{419E23AB-522F-471D-86E7-F64497634BC2}" dt="2024-07-28T17:51:18.734" v="11384"/>
          <ac:picMkLst>
            <pc:docMk/>
            <pc:sldMk cId="2827184380" sldId="519"/>
            <ac:picMk id="26" creationId="{CEF93465-5C7B-83B8-4AA8-997C28BC2E76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9.448" v="8582" actId="478"/>
          <ac:picMkLst>
            <pc:docMk/>
            <pc:sldMk cId="2827184380" sldId="519"/>
            <ac:picMk id="27" creationId="{6B23E09C-5149-0546-70A3-37457CD83EBF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3299784247" sldId="520"/>
        </pc:sldMkLst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3299784247" sldId="520"/>
            <ac:picMk id="16" creationId="{F3513B9F-6372-22E8-3F35-7F298C06F15E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299784247" sldId="520"/>
            <ac:picMk id="18" creationId="{0E385EF1-5CE1-C0C6-CC9F-B759C1A42503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299784247" sldId="520"/>
            <ac:picMk id="19" creationId="{D812B797-D3F0-7161-F8F2-5A5F99A6DFA5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299784247" sldId="520"/>
            <ac:picMk id="21" creationId="{74C30340-9F52-18F9-58B6-5B7CF25CF96B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299784247" sldId="520"/>
            <ac:picMk id="22" creationId="{5B153FA1-7342-BE48-C1EF-ACC09CD7C32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299784247" sldId="520"/>
            <ac:picMk id="24" creationId="{9F717803-438F-B58A-8099-AE7DB96A5DA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299784247" sldId="520"/>
            <ac:picMk id="26" creationId="{EAF70BFD-3328-58FB-A080-8B0EADA15B6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299784247" sldId="520"/>
            <ac:picMk id="28" creationId="{B5B0582D-50EB-E8F6-29AA-98AC16F16C6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299784247" sldId="520"/>
            <ac:picMk id="30" creationId="{B0290868-5002-BBDD-19E0-7D689E9F1B3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299784247" sldId="520"/>
            <ac:picMk id="32" creationId="{48164DAE-57EC-BFE1-6233-DA078EC9D50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299784247" sldId="520"/>
            <ac:picMk id="34" creationId="{9B3B8328-1511-56DA-9AED-605E1671CB8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299784247" sldId="520"/>
            <ac:picMk id="48" creationId="{3E91A4AE-0FA5-0A36-0178-1ADDDEE98AE4}"/>
          </ac:picMkLst>
        </pc:picChg>
        <pc:picChg chg="del mo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3299784247" sldId="520"/>
            <ac:picMk id="48" creationId="{ADE1EF27-0A14-B686-738E-79A5D96EE82C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299784247" sldId="520"/>
            <ac:picMk id="49" creationId="{54662136-2CB3-DF2E-CEC6-CD53C51AC3CF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3617475776" sldId="521"/>
        </pc:sldMkLst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3617475776" sldId="521"/>
            <ac:picMk id="18" creationId="{DFD765AB-9365-291A-FD0B-CD8C80B811CF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617475776" sldId="521"/>
            <ac:picMk id="19" creationId="{6BF09520-67C2-1BDB-3994-44D30F6A3F61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617475776" sldId="521"/>
            <ac:picMk id="20" creationId="{988C7520-2AFA-CDAE-30B8-E2ABA9CE0DF5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617475776" sldId="521"/>
            <ac:picMk id="21" creationId="{35C4C5F6-2569-3ED4-236F-A77BAF406ED8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617475776" sldId="521"/>
            <ac:picMk id="22" creationId="{7B5EAB2D-0E36-1722-C56F-181455FC324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617475776" sldId="521"/>
            <ac:picMk id="24" creationId="{2F4F5B95-2B20-D37F-7665-C0D905B0150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617475776" sldId="521"/>
            <ac:picMk id="26" creationId="{BBA3F3DA-F3EE-EA6E-FF55-B644857497E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617475776" sldId="521"/>
            <ac:picMk id="28" creationId="{A70647DB-FC4D-61DE-A306-9B3D1393CEB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617475776" sldId="521"/>
            <ac:picMk id="30" creationId="{098740D9-5748-7A44-E1BA-EBE4AC82338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617475776" sldId="521"/>
            <ac:picMk id="32" creationId="{3D1881F5-4509-EEB7-642D-491D5F70EAA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617475776" sldId="521"/>
            <ac:picMk id="34" creationId="{A1E04553-ADD0-7D1F-B7D2-3AAB6D9D344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617475776" sldId="521"/>
            <ac:picMk id="49" creationId="{57937D1D-014F-FB7F-48C6-63BE7838D88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617475776" sldId="521"/>
            <ac:picMk id="50" creationId="{3D53A9BD-0159-1834-D084-46ED482C8100}"/>
          </ac:picMkLst>
        </pc:picChg>
        <pc:picChg chg="del mo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3617475776" sldId="521"/>
            <ac:picMk id="52" creationId="{A59E0430-BC03-7D2F-A51D-46BB0EDAECA0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44:23.609" v="11534" actId="2696"/>
        <pc:sldMkLst>
          <pc:docMk/>
          <pc:sldMk cId="1686934419" sldId="522"/>
        </pc:sldMkLst>
        <pc:spChg chg="mod">
          <ac:chgData name="Alqiam, Abd Alrhman Omar Hasan" userId="60fcf1e6-18f4-4441-939d-73fb05232545" providerId="ADAL" clId="{419E23AB-522F-471D-86E7-F64497634BC2}" dt="2024-07-26T16:29:13.747" v="4268" actId="1076"/>
          <ac:spMkLst>
            <pc:docMk/>
            <pc:sldMk cId="1686934419" sldId="522"/>
            <ac:spMk id="10" creationId="{69EC513B-98F4-3512-51FB-04708721E5BD}"/>
          </ac:spMkLst>
        </pc:spChg>
        <pc:picChg chg="add del mod">
          <ac:chgData name="Alqiam, Abd Alrhman Omar Hasan" userId="60fcf1e6-18f4-4441-939d-73fb05232545" providerId="ADAL" clId="{419E23AB-522F-471D-86E7-F64497634BC2}" dt="2024-07-28T19:38:44.685" v="11522"/>
          <ac:picMkLst>
            <pc:docMk/>
            <pc:sldMk cId="1686934419" sldId="522"/>
            <ac:picMk id="14" creationId="{34A80B00-1F60-0096-91B5-24D205D8DCCB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686934419" sldId="522"/>
            <ac:picMk id="17" creationId="{5FA7E6A6-100D-7C99-135D-83986DBDA7B6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39:00.308" v="11523"/>
          <ac:picMkLst>
            <pc:docMk/>
            <pc:sldMk cId="1686934419" sldId="522"/>
            <ac:picMk id="17" creationId="{ABFBC407-6EFD-29D4-8BA1-4A061C90CE13}"/>
          </ac:picMkLst>
        </pc:picChg>
        <pc:picChg chg="add del mod">
          <ac:chgData name="Alqiam, Abd Alrhman Omar Hasan" userId="60fcf1e6-18f4-4441-939d-73fb05232545" providerId="ADAL" clId="{419E23AB-522F-471D-86E7-F64497634BC2}" dt="2024-07-28T19:39:05.456" v="11525"/>
          <ac:picMkLst>
            <pc:docMk/>
            <pc:sldMk cId="1686934419" sldId="522"/>
            <ac:picMk id="22" creationId="{71630474-A866-8312-6471-515A26FFEADD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686934419" sldId="522"/>
            <ac:picMk id="22" creationId="{AA03B26D-BEA7-DD45-616C-EB533FC574E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686934419" sldId="522"/>
            <ac:picMk id="24" creationId="{D5B16705-FC39-B2E7-B52B-F45768ECFE6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686934419" sldId="522"/>
            <ac:picMk id="25" creationId="{E8DA2632-AEE6-8359-B438-FAC70D79C3C7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0:52.870" v="11526"/>
          <ac:picMkLst>
            <pc:docMk/>
            <pc:sldMk cId="1686934419" sldId="522"/>
            <ac:picMk id="29" creationId="{69C80509-870D-96D2-1516-995D5400236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686934419" sldId="522"/>
            <ac:picMk id="29" creationId="{B5F69350-8833-F769-61FC-F24F7BAC1C1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686934419" sldId="522"/>
            <ac:picMk id="30" creationId="{019BD5DF-ADFE-61B5-1974-313DED5AF216}"/>
          </ac:picMkLst>
        </pc:picChg>
        <pc:picChg chg="add del mod">
          <ac:chgData name="Alqiam, Abd Alrhman Omar Hasan" userId="60fcf1e6-18f4-4441-939d-73fb05232545" providerId="ADAL" clId="{419E23AB-522F-471D-86E7-F64497634BC2}" dt="2024-07-28T19:41:02.903" v="11529"/>
          <ac:picMkLst>
            <pc:docMk/>
            <pc:sldMk cId="1686934419" sldId="522"/>
            <ac:picMk id="30" creationId="{E04CD872-93E3-3D65-B20C-89FD6A81E9A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686934419" sldId="522"/>
            <ac:picMk id="31" creationId="{7D7F44D1-6C4A-982E-63D0-54AA726762D2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1:23.746" v="11530"/>
          <ac:picMkLst>
            <pc:docMk/>
            <pc:sldMk cId="1686934419" sldId="522"/>
            <ac:picMk id="31" creationId="{FB072023-D0A1-2138-C79C-38FDDB9D141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686934419" sldId="522"/>
            <ac:picMk id="32" creationId="{6CF8AFA4-0735-3593-97E6-7ADA4B67EEAD}"/>
          </ac:picMkLst>
        </pc:picChg>
        <pc:picChg chg="add del mod">
          <ac:chgData name="Alqiam, Abd Alrhman Omar Hasan" userId="60fcf1e6-18f4-4441-939d-73fb05232545" providerId="ADAL" clId="{419E23AB-522F-471D-86E7-F64497634BC2}" dt="2024-07-28T19:41:29.151" v="11532"/>
          <ac:picMkLst>
            <pc:docMk/>
            <pc:sldMk cId="1686934419" sldId="522"/>
            <ac:picMk id="32" creationId="{A51F0381-8565-F538-3C3D-7F89A16A440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686934419" sldId="522"/>
            <ac:picMk id="33" creationId="{F4EDEACC-1A06-0413-AC13-B89EDAF11EF1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686934419" sldId="522"/>
            <ac:picMk id="34" creationId="{036F0C73-E9A5-30A5-99C0-43C292296101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3:55.466" v="11533"/>
          <ac:picMkLst>
            <pc:docMk/>
            <pc:sldMk cId="1686934419" sldId="522"/>
            <ac:picMk id="35" creationId="{02DE6CBE-12C9-A28C-F187-0A5DE2F09D54}"/>
          </ac:picMkLst>
        </pc:picChg>
        <pc:picChg chg="del mod">
          <ac:chgData name="Alqiam, Abd Alrhman Omar Hasan" userId="60fcf1e6-18f4-4441-939d-73fb05232545" providerId="ADAL" clId="{419E23AB-522F-471D-86E7-F64497634BC2}" dt="2024-07-28T19:38:17.921" v="11516"/>
          <ac:picMkLst>
            <pc:docMk/>
            <pc:sldMk cId="1686934419" sldId="522"/>
            <ac:picMk id="36" creationId="{F8136625-24BC-1030-BB75-65040A664117}"/>
          </ac:picMkLst>
        </pc:picChg>
        <pc:picChg chg="add mod">
          <ac:chgData name="Alqiam, Abd Alrhman Omar Hasan" userId="60fcf1e6-18f4-4441-939d-73fb05232545" providerId="ADAL" clId="{419E23AB-522F-471D-86E7-F64497634BC2}" dt="2024-07-28T19:43:55.466" v="11533"/>
          <ac:picMkLst>
            <pc:docMk/>
            <pc:sldMk cId="1686934419" sldId="522"/>
            <ac:picMk id="37" creationId="{B4B9C13B-C8FD-CD81-FDB6-77D38F6C9FAD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1225379931" sldId="527"/>
        </pc:sldMkLst>
        <pc:spChg chg="mod">
          <ac:chgData name="Alqiam, Abd Alrhman Omar Hasan" userId="60fcf1e6-18f4-4441-939d-73fb05232545" providerId="ADAL" clId="{419E23AB-522F-471D-86E7-F64497634BC2}" dt="2024-07-28T17:14:24.053" v="9483" actId="20577"/>
          <ac:spMkLst>
            <pc:docMk/>
            <pc:sldMk cId="1225379931" sldId="527"/>
            <ac:spMk id="7" creationId="{D33945A5-B6A9-7D13-0E43-12C584742E0B}"/>
          </ac:spMkLst>
        </pc:spChg>
        <pc:picChg chg="add mod">
          <ac:chgData name="Alqiam, Abd Alrhman Omar Hasan" userId="60fcf1e6-18f4-4441-939d-73fb05232545" providerId="ADAL" clId="{419E23AB-522F-471D-86E7-F64497634BC2}" dt="2024-07-28T19:46:19.655" v="11558" actId="34307"/>
          <ac:picMkLst>
            <pc:docMk/>
            <pc:sldMk cId="1225379931" sldId="527"/>
            <ac:picMk id="4" creationId="{BD98E6A5-DA5E-C9B4-C85C-E6437DF223A1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225379931" sldId="527"/>
            <ac:picMk id="9" creationId="{D4FD1873-0647-EE3F-4AC6-26EE9689340A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225379931" sldId="527"/>
            <ac:picMk id="10" creationId="{8B185E4C-B5FD-AFA5-4A43-ECE9C91981C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225379931" sldId="527"/>
            <ac:picMk id="11" creationId="{130CC5F5-0A17-85C9-F4E6-269AA482B23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225379931" sldId="527"/>
            <ac:picMk id="12" creationId="{4086BEA1-CC3D-04E0-C366-26C72F1BFDA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225379931" sldId="527"/>
            <ac:picMk id="13" creationId="{4DF27CB1-3E13-9166-E725-420541FD2EE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225379931" sldId="527"/>
            <ac:picMk id="14" creationId="{3B443BA8-7BDB-A8EB-1685-56CA94C4761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225379931" sldId="527"/>
            <ac:picMk id="15" creationId="{CFDDAF46-AB99-C792-AB13-544EF200DC8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225379931" sldId="527"/>
            <ac:picMk id="16" creationId="{2CB00EA4-D7EC-7B90-1F94-6D09DE1DA2F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225379931" sldId="527"/>
            <ac:picMk id="17" creationId="{6C59DB51-D256-B518-C5EE-AD4EC1963068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225379931" sldId="527"/>
            <ac:picMk id="18" creationId="{820D74A5-DE39-F988-7A18-42FC5521850A}"/>
          </ac:picMkLst>
        </pc:picChg>
        <pc:picChg chg="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1225379931" sldId="527"/>
            <ac:picMk id="20" creationId="{359F1507-C154-9F6C-2A22-AC991A57A5F3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2267159868" sldId="528"/>
        </pc:sldMkLst>
        <pc:spChg chg="mod">
          <ac:chgData name="Alqiam, Abd Alrhman Omar Hasan" userId="60fcf1e6-18f4-4441-939d-73fb05232545" providerId="ADAL" clId="{419E23AB-522F-471D-86E7-F64497634BC2}" dt="2024-07-26T22:55:28.558" v="8133" actId="20577"/>
          <ac:spMkLst>
            <pc:docMk/>
            <pc:sldMk cId="2267159868" sldId="528"/>
            <ac:spMk id="3" creationId="{3ADAD886-387C-C21C-B427-F52FC603552D}"/>
          </ac:spMkLst>
        </pc:spChg>
        <pc:spChg chg="del">
          <ac:chgData name="Alqiam, Abd Alrhman Omar Hasan" userId="60fcf1e6-18f4-4441-939d-73fb05232545" providerId="ADAL" clId="{419E23AB-522F-471D-86E7-F64497634BC2}" dt="2024-07-28T17:18:44.839" v="9484" actId="478"/>
          <ac:spMkLst>
            <pc:docMk/>
            <pc:sldMk cId="2267159868" sldId="528"/>
            <ac:spMk id="10" creationId="{6C64F97B-DAF0-59A3-44D8-4E076C550AD4}"/>
          </ac:spMkLst>
        </pc:spChg>
        <pc:spChg chg="mod">
          <ac:chgData name="Alqiam, Abd Alrhman Omar Hasan" userId="60fcf1e6-18f4-4441-939d-73fb05232545" providerId="ADAL" clId="{419E23AB-522F-471D-86E7-F64497634BC2}" dt="2024-07-26T15:21:05.366" v="3789" actId="14100"/>
          <ac:spMkLst>
            <pc:docMk/>
            <pc:sldMk cId="2267159868" sldId="528"/>
            <ac:spMk id="16" creationId="{2CC0F634-A6F3-A852-4BF3-946D2D790F48}"/>
          </ac:spMkLst>
        </pc:spChg>
        <pc:picChg chg="add mod">
          <ac:chgData name="Alqiam, Abd Alrhman Omar Hasan" userId="60fcf1e6-18f4-4441-939d-73fb05232545" providerId="ADAL" clId="{419E23AB-522F-471D-86E7-F64497634BC2}" dt="2024-07-28T19:46:19.655" v="11559" actId="34307"/>
          <ac:picMkLst>
            <pc:docMk/>
            <pc:sldMk cId="2267159868" sldId="528"/>
            <ac:picMk id="6" creationId="{A4A2535C-B747-C4D9-B79F-BF9D6C9DF4F2}"/>
          </ac:picMkLst>
        </pc:picChg>
        <pc:picChg chg="add mod">
          <ac:chgData name="Alqiam, Abd Alrhman Omar Hasan" userId="60fcf1e6-18f4-4441-939d-73fb05232545" providerId="ADAL" clId="{419E23AB-522F-471D-86E7-F64497634BC2}" dt="2024-07-26T23:57:11.726" v="8528" actId="1076"/>
          <ac:picMkLst>
            <pc:docMk/>
            <pc:sldMk cId="2267159868" sldId="528"/>
            <ac:picMk id="18" creationId="{D5FC1EB6-8E42-B2E1-B7D9-5D8539076D28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267159868" sldId="528"/>
            <ac:picMk id="19" creationId="{15B2D157-D69E-C7CD-CF79-77123E6A432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267159868" sldId="528"/>
            <ac:picMk id="20" creationId="{408244A5-1590-52F6-D508-028B9FD8490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267159868" sldId="528"/>
            <ac:picMk id="21" creationId="{8647C87F-7DB7-12AE-F035-52F58E2DE0E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267159868" sldId="528"/>
            <ac:picMk id="22" creationId="{B3E1D924-2A5B-72C9-D6EA-FD076261B03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267159868" sldId="528"/>
            <ac:picMk id="23" creationId="{4E956751-4592-036F-6C93-F9AC92EC8EE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267159868" sldId="528"/>
            <ac:picMk id="25" creationId="{8FB40EC9-740A-B3A4-4811-6F3F289E10C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267159868" sldId="528"/>
            <ac:picMk id="26" creationId="{F322261F-2E35-8099-C710-2059E264BF4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267159868" sldId="528"/>
            <ac:picMk id="27" creationId="{141CD11C-3FB3-6296-5D4F-7212930357C4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267159868" sldId="528"/>
            <ac:picMk id="28" creationId="{215175F1-4501-1E75-2840-02FF84367013}"/>
          </ac:picMkLst>
        </pc:picChg>
        <pc:picChg chg="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2267159868" sldId="528"/>
            <ac:picMk id="29" creationId="{BBA95BDF-1685-06A4-054B-4CD13C69C439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1200312867" sldId="529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200312867" sldId="529"/>
            <ac:picMk id="6" creationId="{05126C97-1D90-D5E8-24AF-B44B8016F7C6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200312867" sldId="529"/>
            <ac:picMk id="7" creationId="{D870954B-0CD9-71AD-0E4E-6FA7775A8BC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200312867" sldId="529"/>
            <ac:picMk id="8" creationId="{76D9B698-9A30-A82B-F48C-FA5AEC73899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200312867" sldId="529"/>
            <ac:picMk id="9" creationId="{5729B7E9-8CA8-06C0-AF86-2589C52A5A7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200312867" sldId="529"/>
            <ac:picMk id="10" creationId="{3CC9184E-4401-B4A7-0F9A-252F644CBD5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200312867" sldId="529"/>
            <ac:picMk id="11" creationId="{B39F108A-4FEC-F336-E1BE-4021DE4D490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200312867" sldId="529"/>
            <ac:picMk id="12" creationId="{99A74109-DD2D-5F09-EF99-A2577757E67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200312867" sldId="529"/>
            <ac:picMk id="13" creationId="{C31E4AE3-EACB-60B3-8676-2DA30111FBD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200312867" sldId="529"/>
            <ac:picMk id="14" creationId="{E04CD558-076C-2BB9-D7EB-EC7C7FA4A685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200312867" sldId="529"/>
            <ac:picMk id="15" creationId="{DB8E200F-BEFA-7E31-9596-60C8772A98C7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2087162790" sldId="530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087162790" sldId="530"/>
            <ac:picMk id="3" creationId="{B030C07B-D8F9-3576-8F5E-AF957D148539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087162790" sldId="530"/>
            <ac:picMk id="4" creationId="{89DECA9C-F563-854B-AD82-4050F79D61C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087162790" sldId="530"/>
            <ac:picMk id="5" creationId="{2E27A404-C8EA-0349-25D4-E6B60943074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087162790" sldId="530"/>
            <ac:picMk id="7" creationId="{68C9B653-F8D2-1616-2D9C-C465CF8CE27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087162790" sldId="530"/>
            <ac:picMk id="8" creationId="{5F1BFC2C-4B2F-7C53-1DAC-CFD7C96AA5B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087162790" sldId="530"/>
            <ac:picMk id="9" creationId="{C148BC97-086F-C1EC-A494-D1DD3A1EB3A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087162790" sldId="530"/>
            <ac:picMk id="10" creationId="{90652954-6053-C03B-481B-D4114A92291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087162790" sldId="530"/>
            <ac:picMk id="11" creationId="{C22B5C14-0FB3-68CA-4422-354A7BA2F02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087162790" sldId="530"/>
            <ac:picMk id="12" creationId="{3D0DA337-39F6-AFBC-6567-7C38001176E4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087162790" sldId="530"/>
            <ac:picMk id="14" creationId="{3723CEFB-4FF4-A295-66D4-FFE7C9B6B961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2927520868" sldId="531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927520868" sldId="531"/>
            <ac:picMk id="4" creationId="{16C1A8BE-EA5F-EE25-FD6D-D5DDDFA41D7C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927520868" sldId="531"/>
            <ac:picMk id="7" creationId="{EF9ED3A6-807C-E910-486A-9FBE216F977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927520868" sldId="531"/>
            <ac:picMk id="8" creationId="{E15AFEE0-4CC3-542F-D085-C699F10C202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927520868" sldId="531"/>
            <ac:picMk id="9" creationId="{806507A5-2D6A-AE88-3C92-01CEE089EDA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927520868" sldId="531"/>
            <ac:picMk id="10" creationId="{84D4AFC7-FB79-236F-3EE5-EEFECAD0334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927520868" sldId="531"/>
            <ac:picMk id="11" creationId="{4AD883D6-A5B4-5403-7AB8-428A2C35462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927520868" sldId="531"/>
            <ac:picMk id="12" creationId="{E2C179E2-ECD2-E254-8388-F2C4D51761B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927520868" sldId="531"/>
            <ac:picMk id="13" creationId="{8C4E0962-1D52-A065-5122-ED02D359392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927520868" sldId="531"/>
            <ac:picMk id="14" creationId="{AF3831E6-B5D7-D31A-FD3F-14BE3AF667C3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927520868" sldId="531"/>
            <ac:picMk id="15" creationId="{995F0350-0FD8-3508-E54A-D294C8AA68DE}"/>
          </ac:picMkLst>
        </pc:picChg>
      </pc:sldChg>
      <pc:sldChg chg="addSp delSp modSp mod modTransition modAnim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3116126276" sldId="533"/>
        </pc:sldMkLst>
        <pc:spChg chg="mod">
          <ac:chgData name="Alqiam, Abd Alrhman Omar Hasan" userId="60fcf1e6-18f4-4441-939d-73fb05232545" providerId="ADAL" clId="{419E23AB-522F-471D-86E7-F64497634BC2}" dt="2024-07-28T17:33:36.444" v="10183" actId="20577"/>
          <ac:spMkLst>
            <pc:docMk/>
            <pc:sldMk cId="3116126276" sldId="533"/>
            <ac:spMk id="5" creationId="{7FA786F9-7627-F91D-84BB-F54F584FF7C9}"/>
          </ac:spMkLst>
        </pc:spChg>
        <pc:picChg chg="add mod">
          <ac:chgData name="Alqiam, Abd Alrhman Omar Hasan" userId="60fcf1e6-18f4-4441-939d-73fb05232545" providerId="ADAL" clId="{419E23AB-522F-471D-86E7-F64497634BC2}" dt="2024-07-28T19:46:19.655" v="11562" actId="34307"/>
          <ac:picMkLst>
            <pc:docMk/>
            <pc:sldMk cId="3116126276" sldId="533"/>
            <ac:picMk id="4" creationId="{86259255-5CDE-845E-3956-5D20CC1D3F2E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116126276" sldId="533"/>
            <ac:picMk id="7" creationId="{9DE20217-F3E6-D323-F123-63194CB1BC1B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116126276" sldId="533"/>
            <ac:picMk id="8" creationId="{959BA0D0-5636-2F5A-CC50-FCB2B8C4829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116126276" sldId="533"/>
            <ac:picMk id="9" creationId="{FC16C971-B5F5-54A8-A1D0-E6F96FAE7A2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116126276" sldId="533"/>
            <ac:picMk id="10" creationId="{5D2541EB-206C-4447-390B-CCB53949CD6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116126276" sldId="533"/>
            <ac:picMk id="11" creationId="{0DB9B851-87CC-1408-5878-1571EF499B0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116126276" sldId="533"/>
            <ac:picMk id="12" creationId="{96B84A2A-1707-390F-E928-4C103DD1817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116126276" sldId="533"/>
            <ac:picMk id="13" creationId="{8C4B3AA0-3DB3-1BD5-682D-2B98F426B5A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116126276" sldId="533"/>
            <ac:picMk id="14" creationId="{5C38191B-D044-EE09-67C4-FBD11F5045E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116126276" sldId="533"/>
            <ac:picMk id="15" creationId="{2A4695A6-7965-85E2-2E97-14B8F996B766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116126276" sldId="533"/>
            <ac:picMk id="16" creationId="{3600FDF2-F3CC-5B25-EB93-F6C66090270A}"/>
          </ac:picMkLst>
        </pc:picChg>
        <pc:picChg chg="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3116126276" sldId="533"/>
            <ac:picMk id="20" creationId="{495987CE-0C74-E196-284C-FF9693C76BCE}"/>
          </ac:picMkLst>
        </pc:picChg>
      </pc:sldChg>
      <pc:sldChg chg="addSp delSp modSp mod modAnim modNotesTx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3631659285" sldId="534"/>
        </pc:sldMkLst>
        <pc:spChg chg="add mod">
          <ac:chgData name="Alqiam, Abd Alrhman Omar Hasan" userId="60fcf1e6-18f4-4441-939d-73fb05232545" providerId="ADAL" clId="{419E23AB-522F-471D-86E7-F64497634BC2}" dt="2024-07-26T16:20:52.491" v="4239" actId="20577"/>
          <ac:spMkLst>
            <pc:docMk/>
            <pc:sldMk cId="3631659285" sldId="534"/>
            <ac:spMk id="3" creationId="{31A5444A-4140-4BB8-807E-87B0E5AB75CE}"/>
          </ac:spMkLst>
        </pc:sp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631659285" sldId="534"/>
            <ac:picMk id="4" creationId="{F32B2179-52E8-2D80-7B2F-665285BEBC12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631659285" sldId="534"/>
            <ac:picMk id="5" creationId="{DCCCCF38-63A9-9BC9-7D8D-20DDF4E6D90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631659285" sldId="534"/>
            <ac:picMk id="6" creationId="{25888B39-CE05-310F-8107-5F77B142656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631659285" sldId="534"/>
            <ac:picMk id="7" creationId="{D774678D-DABA-BD47-0C23-8EB8BA31DD4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631659285" sldId="534"/>
            <ac:picMk id="8" creationId="{71543D4F-50CD-ABFA-60BA-1A0D542642F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631659285" sldId="534"/>
            <ac:picMk id="9" creationId="{C34661BE-F568-3706-5832-5B36882D47A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631659285" sldId="534"/>
            <ac:picMk id="10" creationId="{75199B7C-68BF-8CBF-CEDD-D2A6C7B1EA1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631659285" sldId="534"/>
            <ac:picMk id="11" creationId="{84F22B1A-B84A-0812-2091-BAA23AC47FA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631659285" sldId="534"/>
            <ac:picMk id="12" creationId="{B69C89FE-539B-3CBB-D81B-D0A506707206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631659285" sldId="534"/>
            <ac:picMk id="13" creationId="{96888ADC-2451-92A7-F004-DB42A7C469A5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364080754" sldId="536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64080754" sldId="536"/>
            <ac:picMk id="4" creationId="{E16DED54-EE91-0401-3010-35658782936C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64080754" sldId="536"/>
            <ac:picMk id="5" creationId="{C4D4C83A-DB5C-D97D-D944-F1B20CC59F1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64080754" sldId="536"/>
            <ac:picMk id="6" creationId="{C0D0F1FE-CD6C-4A7F-5CEF-82DE57DC489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64080754" sldId="536"/>
            <ac:picMk id="7" creationId="{91B4E30C-A39C-3AE0-AD29-C041241A12F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64080754" sldId="536"/>
            <ac:picMk id="11" creationId="{29934831-1599-84FF-BD93-732FB34881C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64080754" sldId="536"/>
            <ac:picMk id="12" creationId="{D17D7FD9-2F5A-5D1B-9C5F-01ADA9DD93D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64080754" sldId="536"/>
            <ac:picMk id="13" creationId="{C771F8C0-CE5B-8CE5-C84D-B9AF6B3E3D3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64080754" sldId="536"/>
            <ac:picMk id="18" creationId="{4BF147E9-06A7-CC65-01E6-AF2AECE4B46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64080754" sldId="536"/>
            <ac:picMk id="19" creationId="{5F5C90A7-3D14-A594-9A40-0CB5E3E9EE75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64080754" sldId="536"/>
            <ac:picMk id="20" creationId="{D0C3FCF3-C5F6-DF53-57DB-2F199E056FBC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5.627" v="11564"/>
        <pc:sldMkLst>
          <pc:docMk/>
          <pc:sldMk cId="1975682914" sldId="537"/>
        </pc:sldMkLst>
        <pc:picChg chg="add del mod">
          <ac:chgData name="Alqiam, Abd Alrhman Omar Hasan" userId="60fcf1e6-18f4-4441-939d-73fb05232545" providerId="ADAL" clId="{419E23AB-522F-471D-86E7-F64497634BC2}" dt="2024-07-28T19:44:58.928" v="11536"/>
          <ac:picMkLst>
            <pc:docMk/>
            <pc:sldMk cId="1975682914" sldId="537"/>
            <ac:picMk id="12" creationId="{4B4B49BD-DAA2-D979-C208-04EE3EA66D53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975682914" sldId="537"/>
            <ac:picMk id="18" creationId="{AAC7FF18-953D-AB63-7924-073FD1AAB544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975682914" sldId="537"/>
            <ac:picMk id="19" creationId="{BE613FD9-4C53-9971-D6F6-FCC83B8754C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975682914" sldId="537"/>
            <ac:picMk id="20" creationId="{6758CAF7-EEAA-058E-BA2A-105E01463D4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975682914" sldId="537"/>
            <ac:picMk id="21" creationId="{416E45BF-AF55-27D2-BC8D-466469FCA7D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975682914" sldId="537"/>
            <ac:picMk id="22" creationId="{0A60A875-A627-B5CC-9B0D-FAA1A01C4F4B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5:16.043" v="11537"/>
          <ac:picMkLst>
            <pc:docMk/>
            <pc:sldMk cId="1975682914" sldId="537"/>
            <ac:picMk id="22" creationId="{E3977EF1-81C0-9868-BA1A-B67EEBA7F312}"/>
          </ac:picMkLst>
        </pc:picChg>
        <pc:picChg chg="add del mod">
          <ac:chgData name="Alqiam, Abd Alrhman Omar Hasan" userId="60fcf1e6-18f4-4441-939d-73fb05232545" providerId="ADAL" clId="{419E23AB-522F-471D-86E7-F64497634BC2}" dt="2024-07-28T19:45:21.251" v="11539"/>
          <ac:picMkLst>
            <pc:docMk/>
            <pc:sldMk cId="1975682914" sldId="537"/>
            <ac:picMk id="26" creationId="{591E3772-32A2-85C3-71A5-BF0CDD15714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975682914" sldId="537"/>
            <ac:picMk id="26" creationId="{E55AA86B-F047-2368-B488-8D3B1C3AF72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975682914" sldId="537"/>
            <ac:picMk id="27" creationId="{FD70D6D4-FB54-A678-62D0-3EF01D97FB7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975682914" sldId="537"/>
            <ac:picMk id="28" creationId="{D88715F9-8B45-CAE5-7A3B-5371EEAF624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975682914" sldId="537"/>
            <ac:picMk id="29" creationId="{B4137340-D744-6D86-8B9D-E5DCBC30319B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5:28.960" v="11540"/>
          <ac:picMkLst>
            <pc:docMk/>
            <pc:sldMk cId="1975682914" sldId="537"/>
            <ac:picMk id="29" creationId="{E0CB9E01-EFA9-BFD4-4187-95D53D0B5974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975682914" sldId="537"/>
            <ac:picMk id="30" creationId="{3739F00A-3A53-F84A-35A0-595FBF8DCE02}"/>
          </ac:picMkLst>
        </pc:picChg>
        <pc:picChg chg="add del mod">
          <ac:chgData name="Alqiam, Abd Alrhman Omar Hasan" userId="60fcf1e6-18f4-4441-939d-73fb05232545" providerId="ADAL" clId="{419E23AB-522F-471D-86E7-F64497634BC2}" dt="2024-07-28T19:45:33.101" v="11542"/>
          <ac:picMkLst>
            <pc:docMk/>
            <pc:sldMk cId="1975682914" sldId="537"/>
            <ac:picMk id="30" creationId="{5A26412C-941D-3BAE-82E2-846D0308E4A8}"/>
          </ac:picMkLst>
        </pc:picChg>
        <pc:picChg chg="del mod">
          <ac:chgData name="Alqiam, Abd Alrhman Omar Hasan" userId="60fcf1e6-18f4-4441-939d-73fb05232545" providerId="ADAL" clId="{419E23AB-522F-471D-86E7-F64497634BC2}" dt="2024-07-28T19:43:55.466" v="11533"/>
          <ac:picMkLst>
            <pc:docMk/>
            <pc:sldMk cId="1975682914" sldId="537"/>
            <ac:picMk id="33" creationId="{97926D60-EE49-77B2-5073-8BF6A4B928DB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5:43.366" v="11543"/>
          <ac:picMkLst>
            <pc:docMk/>
            <pc:sldMk cId="1975682914" sldId="537"/>
            <ac:picMk id="35" creationId="{0A728B95-2C03-16F2-8C8F-5EBE9BBD4C82}"/>
          </ac:picMkLst>
        </pc:picChg>
        <pc:picChg chg="add del mod">
          <ac:chgData name="Alqiam, Abd Alrhman Omar Hasan" userId="60fcf1e6-18f4-4441-939d-73fb05232545" providerId="ADAL" clId="{419E23AB-522F-471D-86E7-F64497634BC2}" dt="2024-07-28T19:45:49.672" v="11549"/>
          <ac:picMkLst>
            <pc:docMk/>
            <pc:sldMk cId="1975682914" sldId="537"/>
            <ac:picMk id="36" creationId="{A8616081-A654-585A-4B6C-EA0220B1A296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1975682914" sldId="537"/>
            <ac:picMk id="37" creationId="{BA7BF950-7940-90BF-0A71-991B5E378F90}"/>
          </ac:picMkLst>
        </pc:picChg>
        <pc:picChg chg="add del mod">
          <ac:chgData name="Alqiam, Abd Alrhman Omar Hasan" userId="60fcf1e6-18f4-4441-939d-73fb05232545" providerId="ADAL" clId="{419E23AB-522F-471D-86E7-F64497634BC2}" dt="2024-07-28T19:46:25.627" v="11564"/>
          <ac:picMkLst>
            <pc:docMk/>
            <pc:sldMk cId="1975682914" sldId="537"/>
            <ac:picMk id="40" creationId="{E0B83328-0FEB-1244-53AB-C03B37888121}"/>
          </ac:picMkLst>
        </pc:picChg>
        <pc:picChg chg="add mod">
          <ac:chgData name="Alqiam, Abd Alrhman Omar Hasan" userId="60fcf1e6-18f4-4441-939d-73fb05232545" providerId="ADAL" clId="{419E23AB-522F-471D-86E7-F64497634BC2}" dt="2024-07-28T19:46:25.627" v="11564"/>
          <ac:picMkLst>
            <pc:docMk/>
            <pc:sldMk cId="1975682914" sldId="537"/>
            <ac:picMk id="41" creationId="{D0A10EAC-9AEC-9961-29AD-E547CBF9C0F3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3509360214" sldId="539"/>
        </pc:sldMkLst>
        <pc:spChg chg="mod">
          <ac:chgData name="Alqiam, Abd Alrhman Omar Hasan" userId="60fcf1e6-18f4-4441-939d-73fb05232545" providerId="ADAL" clId="{419E23AB-522F-471D-86E7-F64497634BC2}" dt="2024-07-28T17:13:50.511" v="9431" actId="20577"/>
          <ac:spMkLst>
            <pc:docMk/>
            <pc:sldMk cId="3509360214" sldId="539"/>
            <ac:spMk id="4" creationId="{C13720A1-897C-58F9-E513-5A086BF0939A}"/>
          </ac:spMkLst>
        </pc:spChg>
        <pc:picChg chg="add mod">
          <ac:chgData name="Alqiam, Abd Alrhman Omar Hasan" userId="60fcf1e6-18f4-4441-939d-73fb05232545" providerId="ADAL" clId="{419E23AB-522F-471D-86E7-F64497634BC2}" dt="2024-07-28T19:46:19.655" v="11557" actId="34307"/>
          <ac:picMkLst>
            <pc:docMk/>
            <pc:sldMk cId="3509360214" sldId="539"/>
            <ac:picMk id="5" creationId="{DD6EC5BB-2929-286B-203B-A78618A175FC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509360214" sldId="539"/>
            <ac:picMk id="11" creationId="{CE19FEDF-726A-7621-DAA8-B1D7F7375271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509360214" sldId="539"/>
            <ac:picMk id="12" creationId="{DD0F1072-6679-1993-80A3-1BEBFF3AD26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509360214" sldId="539"/>
            <ac:picMk id="13" creationId="{623BCB28-051E-9567-8571-0D457E1A47A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509360214" sldId="539"/>
            <ac:picMk id="14" creationId="{2B40169C-422F-121E-671E-9C0CB954AF2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509360214" sldId="539"/>
            <ac:picMk id="15" creationId="{A8D84C5C-B1E5-2E2F-7C0D-450B4B35354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509360214" sldId="539"/>
            <ac:picMk id="16" creationId="{FBB4C026-6AE1-E625-8039-E079DCB878A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509360214" sldId="539"/>
            <ac:picMk id="17" creationId="{16819159-36F1-3724-AA75-2769F5A0D8E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509360214" sldId="539"/>
            <ac:picMk id="18" creationId="{46B4D0D9-D756-1B7E-7288-A54977C8B643}"/>
          </ac:picMkLst>
        </pc:picChg>
        <pc:picChg chg="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3509360214" sldId="539"/>
            <ac:picMk id="19" creationId="{A886F2BD-0402-0B15-3DAC-8AD35FCED42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509360214" sldId="539"/>
            <ac:picMk id="19" creationId="{EF95383D-2AA6-9F1B-9DCF-7CD51F4773DA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509360214" sldId="539"/>
            <ac:picMk id="20" creationId="{2D0070DC-BCF5-A7C7-A6C1-3BB0B9D15AB8}"/>
          </ac:picMkLst>
        </pc:picChg>
      </pc:sldChg>
      <pc:sldChg chg="addSp delSp modSp add del mod or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4054663821" sldId="540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4054663821" sldId="540"/>
            <ac:picMk id="5" creationId="{CF23AE33-869C-8FF6-52D9-B6DF63E1DE02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4054663821" sldId="540"/>
            <ac:picMk id="7" creationId="{6DABB88B-33D5-E1E3-3456-01FFE8A048E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4054663821" sldId="540"/>
            <ac:picMk id="9" creationId="{C1153D03-4242-4B16-C51A-70CEB905933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4054663821" sldId="540"/>
            <ac:picMk id="10" creationId="{9AA562DF-A1E8-F946-DA9A-83D64A84A03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4054663821" sldId="540"/>
            <ac:picMk id="11" creationId="{DC40C929-B45D-EFC7-8E5E-5A11869C15C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4054663821" sldId="540"/>
            <ac:picMk id="12" creationId="{6D991388-C4E1-A93C-7A8D-700A58245AF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4054663821" sldId="540"/>
            <ac:picMk id="13" creationId="{408955BA-FBD3-A0C8-832A-4392D59638D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4054663821" sldId="540"/>
            <ac:picMk id="14" creationId="{EAAD2F21-1E77-5033-2EE4-CA440171BAD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4054663821" sldId="540"/>
            <ac:picMk id="15" creationId="{C4D529FC-377A-2C0D-5ABC-31F699A477AB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4054663821" sldId="540"/>
            <ac:picMk id="16" creationId="{E72A0B6C-6B1B-2FD6-7033-27E753DD42C0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1912368153" sldId="542"/>
        </pc:sldMkLst>
        <pc:spChg chg="add mod">
          <ac:chgData name="Alqiam, Abd Alrhman Omar Hasan" userId="60fcf1e6-18f4-4441-939d-73fb05232545" providerId="ADAL" clId="{419E23AB-522F-471D-86E7-F64497634BC2}" dt="2024-07-28T16:47:35.532" v="8609"/>
          <ac:spMkLst>
            <pc:docMk/>
            <pc:sldMk cId="1912368153" sldId="542"/>
            <ac:spMk id="5" creationId="{5D9FD0CD-1E30-130A-C32A-76AEEF9FA41F}"/>
          </ac:spMkLst>
        </pc:spChg>
        <pc:picChg chg="add del mod">
          <ac:chgData name="Alqiam, Abd Alrhman Omar Hasan" userId="60fcf1e6-18f4-4441-939d-73fb05232545" providerId="ADAL" clId="{419E23AB-522F-471D-86E7-F64497634BC2}" dt="2024-07-28T19:45:49.672" v="11549"/>
          <ac:picMkLst>
            <pc:docMk/>
            <pc:sldMk cId="1912368153" sldId="542"/>
            <ac:picMk id="6" creationId="{BEA57CCF-6CB3-0287-FA3D-F4E6AA74B710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1912368153" sldId="542"/>
            <ac:picMk id="8" creationId="{6E71060F-F4F4-FAF9-02C5-350207B3D6B3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912368153" sldId="542"/>
            <ac:picMk id="9" creationId="{55B8E04B-C75E-2767-1A97-688BBEF1CED2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912368153" sldId="542"/>
            <ac:picMk id="10" creationId="{1037E651-0944-AC0A-4CE4-A0EB1E854D5E}"/>
          </ac:picMkLst>
        </pc:picChg>
        <pc:picChg chg="add mod">
          <ac:chgData name="Alqiam, Abd Alrhman Omar Hasan" userId="60fcf1e6-18f4-4441-939d-73fb05232545" providerId="ADAL" clId="{419E23AB-522F-471D-86E7-F64497634BC2}" dt="2024-07-28T19:46:19.655" v="11552" actId="34307"/>
          <ac:picMkLst>
            <pc:docMk/>
            <pc:sldMk cId="1912368153" sldId="542"/>
            <ac:picMk id="11" creationId="{4FC9E72B-5E04-493C-1373-B5F4BFFCD7F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912368153" sldId="542"/>
            <ac:picMk id="11" creationId="{6418E31D-FCFC-0BA8-90A0-75D65A661FB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912368153" sldId="542"/>
            <ac:picMk id="12" creationId="{0F28FA79-D8A2-BFD9-B2CC-0BB8EF8B507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912368153" sldId="542"/>
            <ac:picMk id="13" creationId="{97182A91-1B89-9980-1541-C0C1360C6C6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912368153" sldId="542"/>
            <ac:picMk id="14" creationId="{039F6CAC-B537-12E2-B6F5-01EBC18D6F8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912368153" sldId="542"/>
            <ac:picMk id="15" creationId="{CD516780-88AD-FFF0-990E-DB77652D787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912368153" sldId="542"/>
            <ac:picMk id="16" creationId="{8D5E4521-4582-6F55-3503-1F37213C738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912368153" sldId="542"/>
            <ac:picMk id="17" creationId="{09006154-123E-9560-9C85-63F70B75BA0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912368153" sldId="542"/>
            <ac:picMk id="18" creationId="{C13B25D3-97E0-AD6C-76FE-6941E0EE919B}"/>
          </ac:picMkLst>
        </pc:picChg>
        <pc:picChg chg="del mod">
          <ac:chgData name="Alqiam, Abd Alrhman Omar Hasan" userId="60fcf1e6-18f4-4441-939d-73fb05232545" providerId="ADAL" clId="{419E23AB-522F-471D-86E7-F64497634BC2}" dt="2024-07-28T19:45:43.366" v="11543"/>
          <ac:picMkLst>
            <pc:docMk/>
            <pc:sldMk cId="1912368153" sldId="542"/>
            <ac:picMk id="20" creationId="{C367C639-B877-EBE8-6C22-EBF5CEFCC7E1}"/>
          </ac:picMkLst>
        </pc:picChg>
      </pc:sldChg>
      <pc:sldChg chg="addSp delSp modSp mod modTransition modAnim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581576011" sldId="544"/>
        </pc:sldMkLst>
        <pc:picChg chg="add del mod">
          <ac:chgData name="Alqiam, Abd Alrhman Omar Hasan" userId="60fcf1e6-18f4-4441-939d-73fb05232545" providerId="ADAL" clId="{419E23AB-522F-471D-86E7-F64497634BC2}" dt="2024-07-28T19:45:49.672" v="11549"/>
          <ac:picMkLst>
            <pc:docMk/>
            <pc:sldMk cId="581576011" sldId="544"/>
            <ac:picMk id="9" creationId="{AFCD4B6E-4B6A-735E-4B39-5D2E9015E2B3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581576011" sldId="544"/>
            <ac:picMk id="10" creationId="{3A1EABBB-C6E6-F982-6120-D3F0F2ED4580}"/>
          </ac:picMkLst>
        </pc:picChg>
        <pc:picChg chg="add mod">
          <ac:chgData name="Alqiam, Abd Alrhman Omar Hasan" userId="60fcf1e6-18f4-4441-939d-73fb05232545" providerId="ADAL" clId="{419E23AB-522F-471D-86E7-F64497634BC2}" dt="2024-07-28T19:46:19.655" v="11553" actId="34307"/>
          <ac:picMkLst>
            <pc:docMk/>
            <pc:sldMk cId="581576011" sldId="544"/>
            <ac:picMk id="11" creationId="{3E0D75B6-9EC8-0E12-F257-6C60B328C461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581576011" sldId="544"/>
            <ac:picMk id="18" creationId="{784251BE-6E0A-8095-D747-DCBFFCED6148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581576011" sldId="544"/>
            <ac:picMk id="19" creationId="{3CAE6A24-1EA6-7546-5FE4-A40CF4D8945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581576011" sldId="544"/>
            <ac:picMk id="20" creationId="{7E1AF4F1-E324-5352-E5D2-9B43A5D5F03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581576011" sldId="544"/>
            <ac:picMk id="21" creationId="{A44418A0-C58C-D6CB-3898-FFAB15AFC9C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581576011" sldId="544"/>
            <ac:picMk id="22" creationId="{2A186B1E-80E9-7FDB-D687-BC74F7767DF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581576011" sldId="544"/>
            <ac:picMk id="23" creationId="{D2D3EA3E-2E4E-57F7-7C8B-342F736ADF1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581576011" sldId="544"/>
            <ac:picMk id="24" creationId="{93B3399B-CFB6-1A53-AD44-40A191EC097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581576011" sldId="544"/>
            <ac:picMk id="25" creationId="{DF76ED86-9A8C-9384-3800-1233770EA98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581576011" sldId="544"/>
            <ac:picMk id="26" creationId="{CE3B1100-BFF1-F797-44A3-485F9B864E9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581576011" sldId="544"/>
            <ac:picMk id="27" creationId="{A3A4DBF0-62ED-491D-02CB-BC05EC062837}"/>
          </ac:picMkLst>
        </pc:picChg>
        <pc:picChg chg="del mod">
          <ac:chgData name="Alqiam, Abd Alrhman Omar Hasan" userId="60fcf1e6-18f4-4441-939d-73fb05232545" providerId="ADAL" clId="{419E23AB-522F-471D-86E7-F64497634BC2}" dt="2024-07-28T19:45:43.366" v="11543"/>
          <ac:picMkLst>
            <pc:docMk/>
            <pc:sldMk cId="581576011" sldId="544"/>
            <ac:picMk id="29" creationId="{13D02B6B-7719-3F00-2CD2-7D0EA188919D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159322870" sldId="545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59322870" sldId="545"/>
            <ac:picMk id="5" creationId="{A50367FF-9694-F9F4-3FD1-4C8A78E75F87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59322870" sldId="545"/>
            <ac:picMk id="6" creationId="{32D51E81-B67A-0CD7-B74D-717A972403F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59322870" sldId="545"/>
            <ac:picMk id="8" creationId="{66304103-8173-FD94-A197-52D726F9AB4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59322870" sldId="545"/>
            <ac:picMk id="10" creationId="{19383DCB-C47A-A41F-1449-37ED8F7A7F3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59322870" sldId="545"/>
            <ac:picMk id="11" creationId="{49874BD7-80B6-BAA2-2521-D9F9004A974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59322870" sldId="545"/>
            <ac:picMk id="13" creationId="{078A6339-27E1-8608-0B4A-259A219EE6C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59322870" sldId="545"/>
            <ac:picMk id="14" creationId="{4543ACA8-89E6-81FC-A511-A516546B8E6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59322870" sldId="545"/>
            <ac:picMk id="15" creationId="{41F5A91A-F506-4676-2FF6-A0DDF5EDE56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59322870" sldId="545"/>
            <ac:picMk id="16" creationId="{C7D60AF4-95D3-8CE6-2E77-27FBCB079A8F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59322870" sldId="545"/>
            <ac:picMk id="18" creationId="{05C2EB6F-94FA-3ACE-31EA-14113DCDA131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15734209" sldId="546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5734209" sldId="546"/>
            <ac:picMk id="3" creationId="{CED97F93-DD7C-4E38-A135-5F716FCA51D6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5734209" sldId="546"/>
            <ac:picMk id="4" creationId="{3F3AF67F-332F-531E-0134-905FE36B229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5734209" sldId="546"/>
            <ac:picMk id="5" creationId="{275E0B88-BBBF-A55A-8C3E-B6EA8E0AABD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5734209" sldId="546"/>
            <ac:picMk id="6" creationId="{8D357EA6-45B4-72E9-D36C-A9748CFC921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5734209" sldId="546"/>
            <ac:picMk id="8" creationId="{CA1542D3-37D9-8C33-0F86-AA3FDDBCD15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5734209" sldId="546"/>
            <ac:picMk id="9" creationId="{48C272F1-B2FB-07CF-787C-82B8CAB39B3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5734209" sldId="546"/>
            <ac:picMk id="10" creationId="{20A0EC05-7DAD-B698-3197-CE54F3E1052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5734209" sldId="546"/>
            <ac:picMk id="11" creationId="{585864BD-A8E5-C8DB-97D4-76AD114BA3B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5734209" sldId="546"/>
            <ac:picMk id="12" creationId="{C4CF0CD3-739B-F9BB-FEA4-C30BE0CB4A2A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5734209" sldId="546"/>
            <ac:picMk id="13" creationId="{B1E8BF14-2237-11AA-950E-F6655E13042B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3172304535" sldId="547"/>
        </pc:sldMkLst>
        <pc:spChg chg="mod">
          <ac:chgData name="Alqiam, Abd Alrhman Omar Hasan" userId="60fcf1e6-18f4-4441-939d-73fb05232545" providerId="ADAL" clId="{419E23AB-522F-471D-86E7-F64497634BC2}" dt="2024-07-26T21:11:52.119" v="6124" actId="20577"/>
          <ac:spMkLst>
            <pc:docMk/>
            <pc:sldMk cId="3172304535" sldId="547"/>
            <ac:spMk id="4" creationId="{7B223B28-C082-9ACA-7F4D-37118D4701A2}"/>
          </ac:spMkLst>
        </pc:spChg>
        <pc:spChg chg="add mod">
          <ac:chgData name="Alqiam, Abd Alrhman Omar Hasan" userId="60fcf1e6-18f4-4441-939d-73fb05232545" providerId="ADAL" clId="{419E23AB-522F-471D-86E7-F64497634BC2}" dt="2024-07-28T17:13:01.409" v="9346" actId="2711"/>
          <ac:spMkLst>
            <pc:docMk/>
            <pc:sldMk cId="3172304535" sldId="547"/>
            <ac:spMk id="5" creationId="{7F591CF6-09CB-F7A3-BADA-373337A389B7}"/>
          </ac:spMkLst>
        </pc:spChg>
        <pc:picChg chg="add del mod">
          <ac:chgData name="Alqiam, Abd Alrhman Omar Hasan" userId="60fcf1e6-18f4-4441-939d-73fb05232545" providerId="ADAL" clId="{419E23AB-522F-471D-86E7-F64497634BC2}" dt="2024-07-28T19:45:49.672" v="11549"/>
          <ac:picMkLst>
            <pc:docMk/>
            <pc:sldMk cId="3172304535" sldId="547"/>
            <ac:picMk id="6" creationId="{B7C1FE08-C331-5F06-91F8-71AF4AAD8E09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172304535" sldId="547"/>
            <ac:picMk id="10" creationId="{C6D1AF83-5B6F-E80E-5591-32B88C2BC73D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3172304535" sldId="547"/>
            <ac:picMk id="12" creationId="{28563E97-B8E7-8E31-0176-51E64BF2005B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172304535" sldId="547"/>
            <ac:picMk id="12" creationId="{3183C6DB-D745-8F21-CF39-D43BA586D3B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172304535" sldId="547"/>
            <ac:picMk id="13" creationId="{624E926A-2108-E808-AA74-1BFDF9E76E9B}"/>
          </ac:picMkLst>
        </pc:picChg>
        <pc:picChg chg="add mod">
          <ac:chgData name="Alqiam, Abd Alrhman Omar Hasan" userId="60fcf1e6-18f4-4441-939d-73fb05232545" providerId="ADAL" clId="{419E23AB-522F-471D-86E7-F64497634BC2}" dt="2024-07-28T19:46:19.655" v="11555" actId="34307"/>
          <ac:picMkLst>
            <pc:docMk/>
            <pc:sldMk cId="3172304535" sldId="547"/>
            <ac:picMk id="13" creationId="{EC5C6497-B5F6-8B8E-8FF4-C6AA03CD009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172304535" sldId="547"/>
            <ac:picMk id="14" creationId="{E56F7A2C-4CD5-922A-B4B8-8807F98127E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172304535" sldId="547"/>
            <ac:picMk id="24" creationId="{426682D9-BA49-80CF-6224-904E3D6B6BE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172304535" sldId="547"/>
            <ac:picMk id="25" creationId="{E0BABA2C-90C2-9D7F-6EA0-89C16AEC369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172304535" sldId="547"/>
            <ac:picMk id="28" creationId="{049D97A5-E722-674D-9C36-35B36D5D3C9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172304535" sldId="547"/>
            <ac:picMk id="31" creationId="{B0722FEC-3DC3-2A44-AC9B-AEF2D1A8B39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172304535" sldId="547"/>
            <ac:picMk id="32" creationId="{5D79F0E9-1A3D-8D0D-8244-B6B4715BCA28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172304535" sldId="547"/>
            <ac:picMk id="33" creationId="{4AA5F3D6-91BC-52D5-0E24-FC24992109E9}"/>
          </ac:picMkLst>
        </pc:picChg>
        <pc:picChg chg="del mod">
          <ac:chgData name="Alqiam, Abd Alrhman Omar Hasan" userId="60fcf1e6-18f4-4441-939d-73fb05232545" providerId="ADAL" clId="{419E23AB-522F-471D-86E7-F64497634BC2}" dt="2024-07-28T19:45:43.366" v="11543"/>
          <ac:picMkLst>
            <pc:docMk/>
            <pc:sldMk cId="3172304535" sldId="547"/>
            <ac:picMk id="35" creationId="{EEB999A4-E417-EA1B-5FF1-F49CCD63661F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2787676359" sldId="549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787676359" sldId="549"/>
            <ac:picMk id="4" creationId="{575988AE-B00D-21F9-57A1-19B5D29BE206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787676359" sldId="549"/>
            <ac:picMk id="5" creationId="{C4A4E9BF-7EB4-F2E7-AABF-D2ED76A7189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787676359" sldId="549"/>
            <ac:picMk id="6" creationId="{A3DA149C-E9F4-1CCB-9647-33B98B29BB8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787676359" sldId="549"/>
            <ac:picMk id="7" creationId="{8EDFEDD5-EB27-7128-DC22-76DEFBCA6C3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787676359" sldId="549"/>
            <ac:picMk id="8" creationId="{63D61776-0C28-F49E-92AF-A7746DECA32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787676359" sldId="549"/>
            <ac:picMk id="9" creationId="{7F83FA49-2750-5C20-B8C6-BF580DAB526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787676359" sldId="549"/>
            <ac:picMk id="10" creationId="{3CCD01E2-FEEB-6F6F-1F1C-9F12B8B43A5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787676359" sldId="549"/>
            <ac:picMk id="11" creationId="{604A6973-CB6E-A058-FB93-23BA20698A0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787676359" sldId="549"/>
            <ac:picMk id="12" creationId="{AB659424-ECA1-7AF8-F957-6B484CB3A449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787676359" sldId="549"/>
            <ac:picMk id="13" creationId="{58AD67D4-A696-3AE9-D97C-D04B0668F6DE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3748091840" sldId="550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748091840" sldId="550"/>
            <ac:picMk id="3" creationId="{CB9C7E51-B38B-5385-F7BC-0EF3001F8B07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748091840" sldId="550"/>
            <ac:picMk id="4" creationId="{840592B5-C2EA-2B98-01DF-975A6F8E82F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748091840" sldId="550"/>
            <ac:picMk id="5" creationId="{0BABEB09-5DC8-696C-6FD9-012C06ADDE1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748091840" sldId="550"/>
            <ac:picMk id="6" creationId="{6EB8A0AC-89CD-11D8-C13A-63E3C30537C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748091840" sldId="550"/>
            <ac:picMk id="7" creationId="{DE7FE303-3FEF-E725-0309-A8226D14E19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748091840" sldId="550"/>
            <ac:picMk id="8" creationId="{6271F676-EF53-0ACF-A94D-E66BAC3887C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748091840" sldId="550"/>
            <ac:picMk id="9" creationId="{CC2182A9-7E85-B2B9-99E6-1B9B2D2DD92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748091840" sldId="550"/>
            <ac:picMk id="10" creationId="{4A2FD33A-6C73-597B-EF3B-95960B82F30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748091840" sldId="550"/>
            <ac:picMk id="11" creationId="{8728B99D-1898-C169-9038-FE0B99F508AE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748091840" sldId="550"/>
            <ac:picMk id="12" creationId="{A5832A9D-6CE9-272A-F833-C29A7E5B5984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2090067428" sldId="551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090067428" sldId="551"/>
            <ac:picMk id="3" creationId="{2C3407E2-C8AD-1A21-35FB-47D007921FF1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090067428" sldId="551"/>
            <ac:picMk id="4" creationId="{0064E08C-AE61-1D0C-4D35-A7FBA045495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090067428" sldId="551"/>
            <ac:picMk id="5" creationId="{7A45F100-D9EC-BB30-4D18-3AABAB1847D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090067428" sldId="551"/>
            <ac:picMk id="6" creationId="{1AED62EC-4AC8-7AE3-2D1A-C4B2D526D44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090067428" sldId="551"/>
            <ac:picMk id="7" creationId="{B12CFDE3-9669-A957-B030-F1FD285B4CE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090067428" sldId="551"/>
            <ac:picMk id="8" creationId="{B88BABFC-965A-29B6-E8AB-4D20A5187B8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090067428" sldId="551"/>
            <ac:picMk id="9" creationId="{245C4D24-3137-4D4B-CDF8-2B38F7FD8D1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090067428" sldId="551"/>
            <ac:picMk id="10" creationId="{9493DA7B-99C1-508D-9D97-35A756EDC52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090067428" sldId="551"/>
            <ac:picMk id="11" creationId="{00EC9548-E11D-84EC-B236-09E5AC1A6F5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090067428" sldId="551"/>
            <ac:picMk id="12" creationId="{708D941E-D325-202A-8DD2-299E3662427A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2886967127" sldId="552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886967127" sldId="552"/>
            <ac:picMk id="4" creationId="{D9940B71-5699-5147-3922-03E4680413F2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886967127" sldId="552"/>
            <ac:picMk id="6" creationId="{199EBE85-0763-6FAE-CD64-A7C5D0B359F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886967127" sldId="552"/>
            <ac:picMk id="10" creationId="{78ABDF36-F886-36CF-6161-7B561D0A064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886967127" sldId="552"/>
            <ac:picMk id="12" creationId="{B6CDCF48-1E2D-DC47-B810-5B2C99C18A9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886967127" sldId="552"/>
            <ac:picMk id="13" creationId="{2B95D413-A279-DDF8-80EA-5734D2FC987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886967127" sldId="552"/>
            <ac:picMk id="14" creationId="{FA5897FF-86D5-3F73-155A-E9A36C6B179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886967127" sldId="552"/>
            <ac:picMk id="15" creationId="{B271BC46-3006-9414-D1F1-2C597CD7E67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886967127" sldId="552"/>
            <ac:picMk id="16" creationId="{55232158-47B2-963A-972F-E622BA33223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886967127" sldId="552"/>
            <ac:picMk id="17" creationId="{3FAA4F42-F30B-145F-3BEA-EC577DA6EB44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886967127" sldId="552"/>
            <ac:picMk id="18" creationId="{21321FC3-7575-51D1-0B04-4F5807FB5302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1641354559" sldId="553"/>
        </pc:sldMkLst>
        <pc:spChg chg="mod">
          <ac:chgData name="Alqiam, Abd Alrhman Omar Hasan" userId="60fcf1e6-18f4-4441-939d-73fb05232545" providerId="ADAL" clId="{419E23AB-522F-471D-86E7-F64497634BC2}" dt="2024-07-26T16:28:48.757" v="4263" actId="403"/>
          <ac:spMkLst>
            <pc:docMk/>
            <pc:sldMk cId="1641354559" sldId="553"/>
            <ac:spMk id="3" creationId="{BFB38863-AA5D-B4A0-BFF2-EEF213E132D7}"/>
          </ac:spMkLst>
        </pc:spChg>
        <pc:spChg chg="add mod">
          <ac:chgData name="Alqiam, Abd Alrhman Omar Hasan" userId="60fcf1e6-18f4-4441-939d-73fb05232545" providerId="ADAL" clId="{419E23AB-522F-471D-86E7-F64497634BC2}" dt="2024-07-28T16:55:54.175" v="8821" actId="20577"/>
          <ac:spMkLst>
            <pc:docMk/>
            <pc:sldMk cId="1641354559" sldId="553"/>
            <ac:spMk id="8" creationId="{8BEE9A3A-AC5E-528E-17E3-4B3DD7F37273}"/>
          </ac:spMkLst>
        </pc:spChg>
        <pc:spChg chg="mod">
          <ac:chgData name="Alqiam, Abd Alrhman Omar Hasan" userId="60fcf1e6-18f4-4441-939d-73fb05232545" providerId="ADAL" clId="{419E23AB-522F-471D-86E7-F64497634BC2}" dt="2024-07-28T16:55:16.509" v="8805" actId="552"/>
          <ac:spMkLst>
            <pc:docMk/>
            <pc:sldMk cId="1641354559" sldId="553"/>
            <ac:spMk id="43" creationId="{CD956E74-F0FD-729D-00F5-7D1DC2051CA5}"/>
          </ac:spMkLst>
        </pc:spChg>
        <pc:spChg chg="mod">
          <ac:chgData name="Alqiam, Abd Alrhman Omar Hasan" userId="60fcf1e6-18f4-4441-939d-73fb05232545" providerId="ADAL" clId="{419E23AB-522F-471D-86E7-F64497634BC2}" dt="2024-07-28T16:55:16.509" v="8805" actId="552"/>
          <ac:spMkLst>
            <pc:docMk/>
            <pc:sldMk cId="1641354559" sldId="553"/>
            <ac:spMk id="44" creationId="{9CAE1A32-4B6E-84F9-F031-D3E82CB63322}"/>
          </ac:spMkLst>
        </pc:spChg>
        <pc:spChg chg="mod">
          <ac:chgData name="Alqiam, Abd Alrhman Omar Hasan" userId="60fcf1e6-18f4-4441-939d-73fb05232545" providerId="ADAL" clId="{419E23AB-522F-471D-86E7-F64497634BC2}" dt="2024-07-26T16:28:57.469" v="4266" actId="20577"/>
          <ac:spMkLst>
            <pc:docMk/>
            <pc:sldMk cId="1641354559" sldId="553"/>
            <ac:spMk id="57" creationId="{0C6768D3-A903-248B-3029-5CE5E8F467D7}"/>
          </ac:spMkLst>
        </pc:spChg>
        <pc:spChg chg="mod">
          <ac:chgData name="Alqiam, Abd Alrhman Omar Hasan" userId="60fcf1e6-18f4-4441-939d-73fb05232545" providerId="ADAL" clId="{419E23AB-522F-471D-86E7-F64497634BC2}" dt="2024-07-26T16:28:42.175" v="4262" actId="14100"/>
          <ac:spMkLst>
            <pc:docMk/>
            <pc:sldMk cId="1641354559" sldId="553"/>
            <ac:spMk id="61" creationId="{77930292-D7DC-3500-F5BE-58CB428E3C14}"/>
          </ac:spMkLst>
        </pc:spChg>
        <pc:picChg chg="add del mod">
          <ac:chgData name="Alqiam, Abd Alrhman Omar Hasan" userId="60fcf1e6-18f4-4441-939d-73fb05232545" providerId="ADAL" clId="{419E23AB-522F-471D-86E7-F64497634BC2}" dt="2024-07-28T19:30:17.384" v="11503"/>
          <ac:picMkLst>
            <pc:docMk/>
            <pc:sldMk cId="1641354559" sldId="553"/>
            <ac:picMk id="15" creationId="{9792DA6B-6F8C-AE32-9EDE-5D40A5E3DAC3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641354559" sldId="553"/>
            <ac:picMk id="16" creationId="{8689531D-F868-16D4-0490-91EF12CB61B5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641354559" sldId="553"/>
            <ac:picMk id="62" creationId="{E036B0C2-2117-2A7A-EF0D-ED53920B7E6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641354559" sldId="553"/>
            <ac:picMk id="63" creationId="{C6FE1A6E-E059-8A8D-F7E3-66A9AADFD3D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641354559" sldId="553"/>
            <ac:picMk id="64" creationId="{5C6B3118-19FA-B7E2-0C99-ECDFF153B50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641354559" sldId="553"/>
            <ac:picMk id="65" creationId="{E06ADCDD-44B1-0B26-C743-ED7C8EDE3805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30:59.075" v="11504"/>
          <ac:picMkLst>
            <pc:docMk/>
            <pc:sldMk cId="1641354559" sldId="553"/>
            <ac:picMk id="66" creationId="{5E1125BA-17C3-0651-3E43-88577900D4F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641354559" sldId="553"/>
            <ac:picMk id="66" creationId="{BE42B5E7-BA65-01C4-F0BC-46D73A64189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641354559" sldId="553"/>
            <ac:picMk id="67" creationId="{C0D5DA1C-452C-5424-C734-586B297AEDAB}"/>
          </ac:picMkLst>
        </pc:picChg>
        <pc:picChg chg="add del mod">
          <ac:chgData name="Alqiam, Abd Alrhman Omar Hasan" userId="60fcf1e6-18f4-4441-939d-73fb05232545" providerId="ADAL" clId="{419E23AB-522F-471D-86E7-F64497634BC2}" dt="2024-07-28T19:31:04.746" v="11506"/>
          <ac:picMkLst>
            <pc:docMk/>
            <pc:sldMk cId="1641354559" sldId="553"/>
            <ac:picMk id="67" creationId="{DB09981F-3D7A-B568-14B9-A683905EDFB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641354559" sldId="553"/>
            <ac:picMk id="68" creationId="{8FBD4B5C-29CD-F509-28E6-3CEB38F3923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641354559" sldId="553"/>
            <ac:picMk id="69" creationId="{4627506F-BE9C-E5E2-6627-C3B2B2381B34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641354559" sldId="553"/>
            <ac:picMk id="70" creationId="{0B1CE367-DEC3-FA39-0356-3C7BA2E2E820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32:30.781" v="11507"/>
          <ac:picMkLst>
            <pc:docMk/>
            <pc:sldMk cId="1641354559" sldId="553"/>
            <ac:picMk id="70" creationId="{588285A6-C3C9-4964-9968-2DE941CA70CE}"/>
          </ac:picMkLst>
        </pc:picChg>
        <pc:picChg chg="add mod">
          <ac:chgData name="Alqiam, Abd Alrhman Omar Hasan" userId="60fcf1e6-18f4-4441-939d-73fb05232545" providerId="ADAL" clId="{419E23AB-522F-471D-86E7-F64497634BC2}" dt="2024-07-28T19:32:30.781" v="11507"/>
          <ac:picMkLst>
            <pc:docMk/>
            <pc:sldMk cId="1641354559" sldId="553"/>
            <ac:picMk id="71" creationId="{2D7C91C9-BCB1-59A0-F0A6-BEA6CBDB385F}"/>
          </ac:picMkLst>
        </pc:picChg>
        <pc:picChg chg="del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1641354559" sldId="553"/>
            <ac:picMk id="73" creationId="{7CF873EE-F6E8-35A0-F3CC-1E826392E36D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206541027" sldId="554"/>
        </pc:sldMkLst>
        <pc:spChg chg="mod">
          <ac:chgData name="Alqiam, Abd Alrhman Omar Hasan" userId="60fcf1e6-18f4-4441-939d-73fb05232545" providerId="ADAL" clId="{419E23AB-522F-471D-86E7-F64497634BC2}" dt="2024-07-26T21:14:16.008" v="6408" actId="1035"/>
          <ac:spMkLst>
            <pc:docMk/>
            <pc:sldMk cId="206541027" sldId="554"/>
            <ac:spMk id="3" creationId="{1C706E90-A004-72C1-D100-6450A0AEAD61}"/>
          </ac:spMkLst>
        </pc:spChg>
        <pc:spChg chg="add mod">
          <ac:chgData name="Alqiam, Abd Alrhman Omar Hasan" userId="60fcf1e6-18f4-4441-939d-73fb05232545" providerId="ADAL" clId="{419E23AB-522F-471D-86E7-F64497634BC2}" dt="2024-07-26T21:13:32.150" v="6272" actId="14100"/>
          <ac:spMkLst>
            <pc:docMk/>
            <pc:sldMk cId="206541027" sldId="554"/>
            <ac:spMk id="5" creationId="{D7669D14-16C4-56F1-ABA3-3DC51FC2BA37}"/>
          </ac:spMkLst>
        </pc:spChg>
        <pc:spChg chg="mod">
          <ac:chgData name="Alqiam, Abd Alrhman Omar Hasan" userId="60fcf1e6-18f4-4441-939d-73fb05232545" providerId="ADAL" clId="{419E23AB-522F-471D-86E7-F64497634BC2}" dt="2024-07-26T21:14:57.844" v="6428" actId="20577"/>
          <ac:spMkLst>
            <pc:docMk/>
            <pc:sldMk cId="206541027" sldId="554"/>
            <ac:spMk id="8" creationId="{5EB16C8B-4356-D6F8-8174-E10E84E7D71C}"/>
          </ac:spMkLst>
        </pc:spChg>
        <pc:spChg chg="mod">
          <ac:chgData name="Alqiam, Abd Alrhman Omar Hasan" userId="60fcf1e6-18f4-4441-939d-73fb05232545" providerId="ADAL" clId="{419E23AB-522F-471D-86E7-F64497634BC2}" dt="2024-07-26T21:14:31.062" v="6411" actId="20577"/>
          <ac:spMkLst>
            <pc:docMk/>
            <pc:sldMk cId="206541027" sldId="554"/>
            <ac:spMk id="10" creationId="{76A6B664-5289-83D3-9A9C-18A5299B6DF5}"/>
          </ac:spMkLst>
        </pc:spChg>
        <pc:picChg chg="mod">
          <ac:chgData name="Alqiam, Abd Alrhman Omar Hasan" userId="60fcf1e6-18f4-4441-939d-73fb05232545" providerId="ADAL" clId="{419E23AB-522F-471D-86E7-F64497634BC2}" dt="2024-07-26T21:14:10.067" v="6405" actId="1035"/>
          <ac:picMkLst>
            <pc:docMk/>
            <pc:sldMk cId="206541027" sldId="554"/>
            <ac:picMk id="4" creationId="{7B638348-71A5-7758-3F32-802861945705}"/>
          </ac:picMkLst>
        </pc:picChg>
        <pc:picChg chg="add mod">
          <ac:chgData name="Alqiam, Abd Alrhman Omar Hasan" userId="60fcf1e6-18f4-4441-939d-73fb05232545" providerId="ADAL" clId="{419E23AB-522F-471D-86E7-F64497634BC2}" dt="2024-07-28T19:46:19.655" v="11556" actId="34307"/>
          <ac:picMkLst>
            <pc:docMk/>
            <pc:sldMk cId="206541027" sldId="554"/>
            <ac:picMk id="6" creationId="{C39E9422-105C-1BC5-EFDF-97B570D7B236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06541027" sldId="554"/>
            <ac:picMk id="13" creationId="{EE3C25BD-2F66-4B8C-F57F-31ABCBB29302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06541027" sldId="554"/>
            <ac:picMk id="14" creationId="{C2BFD450-8AA6-262B-4321-34471A26806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06541027" sldId="554"/>
            <ac:picMk id="15" creationId="{989DBED2-1031-051F-97C4-65445E7A307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06541027" sldId="554"/>
            <ac:picMk id="16" creationId="{0B9341A6-5227-A6F1-CA7F-CB069DEF144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06541027" sldId="554"/>
            <ac:picMk id="17" creationId="{85C451DD-DFAF-FC19-BD17-CCBFA8617FA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06541027" sldId="554"/>
            <ac:picMk id="18" creationId="{79E880B7-316A-BDEA-B006-FA7DE05B0B6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06541027" sldId="554"/>
            <ac:picMk id="19" creationId="{C861E144-D294-4D60-DFA5-98AF49CD304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06541027" sldId="554"/>
            <ac:picMk id="20" creationId="{0FCA8188-90E1-26A6-4E46-67972331BE5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06541027" sldId="554"/>
            <ac:picMk id="21" creationId="{382577FE-86D2-2241-0EB3-AEAF18AFA1C3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06541027" sldId="554"/>
            <ac:picMk id="22" creationId="{DA90A11C-5648-46AB-D344-A75242CFD150}"/>
          </ac:picMkLst>
        </pc:picChg>
        <pc:picChg chg="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206541027" sldId="554"/>
            <ac:picMk id="23" creationId="{AC128D69-6F80-AF3C-4501-65A6EC9C3551}"/>
          </ac:picMkLst>
        </pc:picChg>
      </pc:sldChg>
      <pc:sldChg chg="addSp delSp modSp new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2416501720" sldId="555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416501720" sldId="555"/>
            <ac:picMk id="4" creationId="{8C4C9009-67A7-09C5-7774-FAD3999018C3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416501720" sldId="555"/>
            <ac:picMk id="5" creationId="{6B0DF593-51EF-00E4-19E2-A21BD3BF3CD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416501720" sldId="555"/>
            <ac:picMk id="6" creationId="{0F1B1271-6551-2572-AE9A-6A873B06949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416501720" sldId="555"/>
            <ac:picMk id="7" creationId="{DAD4E0F4-2D92-C0FC-6396-A812CFC39DE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416501720" sldId="555"/>
            <ac:picMk id="8" creationId="{2E51E549-A26D-EDC0-4575-B20721B26C1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416501720" sldId="555"/>
            <ac:picMk id="9" creationId="{11DA4821-551B-8095-3F80-FDB5D552A18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416501720" sldId="555"/>
            <ac:picMk id="10" creationId="{D44EFEEF-0A42-04F4-5FCE-EE9C3BCA8E3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416501720" sldId="555"/>
            <ac:picMk id="11" creationId="{274EE44D-2B36-7B06-DCA4-44643337659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416501720" sldId="555"/>
            <ac:picMk id="12" creationId="{CCEA854D-EB67-63B1-CC25-CA19112A7718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416501720" sldId="555"/>
            <ac:picMk id="13" creationId="{68741671-D49D-EBCF-01A1-CA5446C2B681}"/>
          </ac:picMkLst>
        </pc:picChg>
      </pc:sldChg>
      <pc:sldChg chg="addSp delSp modSp new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1384091533" sldId="556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384091533" sldId="556"/>
            <ac:picMk id="4" creationId="{A7E7DDCC-2D78-5254-1CDB-2B3E25958B82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384091533" sldId="556"/>
            <ac:picMk id="5" creationId="{E810FFE3-A1C6-6FF6-5E7A-3163279D4B8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384091533" sldId="556"/>
            <ac:picMk id="6" creationId="{514CAA3E-6981-50A1-56E7-3997B15B41D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384091533" sldId="556"/>
            <ac:picMk id="7" creationId="{1B34FDE8-FB09-C32F-CBD6-C8AF2205AA4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384091533" sldId="556"/>
            <ac:picMk id="8" creationId="{2FAE7333-4AF8-BA9B-AFAD-E51AC53B15E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384091533" sldId="556"/>
            <ac:picMk id="9" creationId="{CC896588-860C-6909-5794-7F8237F2205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384091533" sldId="556"/>
            <ac:picMk id="10" creationId="{8DA3E552-4DD0-498E-A984-92EAE20A312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384091533" sldId="556"/>
            <ac:picMk id="11" creationId="{3A10DFA0-F156-1289-9D29-278B20E015C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384091533" sldId="556"/>
            <ac:picMk id="12" creationId="{1C6FC9E2-B01F-114A-92EA-18C92BF36D6C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384091533" sldId="556"/>
            <ac:picMk id="13" creationId="{352E1D30-1D58-6503-FA93-5C306E4E7A13}"/>
          </ac:picMkLst>
        </pc:picChg>
      </pc:sldChg>
      <pc:sldChg chg="addSp delSp modSp new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1767478760" sldId="557"/>
        </pc:sldMkLst>
        <pc:spChg chg="add mod">
          <ac:chgData name="Alqiam, Abd Alrhman Omar Hasan" userId="60fcf1e6-18f4-4441-939d-73fb05232545" providerId="ADAL" clId="{419E23AB-522F-471D-86E7-F64497634BC2}" dt="2024-07-26T22:55:37.592" v="8146" actId="20577"/>
          <ac:spMkLst>
            <pc:docMk/>
            <pc:sldMk cId="1767478760" sldId="557"/>
            <ac:spMk id="5" creationId="{D2AD1549-3A94-3E1D-69C3-968D2EA2C13A}"/>
          </ac:spMkLst>
        </pc:spChg>
        <pc:spChg chg="add mod">
          <ac:chgData name="Alqiam, Abd Alrhman Omar Hasan" userId="60fcf1e6-18f4-4441-939d-73fb05232545" providerId="ADAL" clId="{419E23AB-522F-471D-86E7-F64497634BC2}" dt="2024-07-26T22:57:53.416" v="8449" actId="1036"/>
          <ac:spMkLst>
            <pc:docMk/>
            <pc:sldMk cId="1767478760" sldId="557"/>
            <ac:spMk id="6" creationId="{C1A019A8-A5C8-8A3F-E4B2-B4726B57E8B1}"/>
          </ac:spMkLst>
        </pc:spChg>
        <pc:picChg chg="add mod">
          <ac:chgData name="Alqiam, Abd Alrhman Omar Hasan" userId="60fcf1e6-18f4-4441-939d-73fb05232545" providerId="ADAL" clId="{419E23AB-522F-471D-86E7-F64497634BC2}" dt="2024-07-28T19:46:19.655" v="11560" actId="34307"/>
          <ac:picMkLst>
            <pc:docMk/>
            <pc:sldMk cId="1767478760" sldId="557"/>
            <ac:picMk id="3" creationId="{4E25A258-6EA8-70FF-5572-4639969EDC54}"/>
          </ac:picMkLst>
        </pc:picChg>
        <pc:picChg chg="add mod">
          <ac:chgData name="Alqiam, Abd Alrhman Omar Hasan" userId="60fcf1e6-18f4-4441-939d-73fb05232545" providerId="ADAL" clId="{419E23AB-522F-471D-86E7-F64497634BC2}" dt="2024-07-26T22:57:08.057" v="8434" actId="1038"/>
          <ac:picMkLst>
            <pc:docMk/>
            <pc:sldMk cId="1767478760" sldId="557"/>
            <ac:picMk id="4" creationId="{40235013-B96F-1B44-6CAD-4D8E99EFED8B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767478760" sldId="557"/>
            <ac:picMk id="11" creationId="{A69B10C4-D9C0-C1A8-C5D8-1F6239F2FF80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767478760" sldId="557"/>
            <ac:picMk id="12" creationId="{BA3C3E2B-1611-C141-8435-2D66448F017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767478760" sldId="557"/>
            <ac:picMk id="13" creationId="{CD244BFA-B8D3-9075-061E-6C59D934FA9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767478760" sldId="557"/>
            <ac:picMk id="14" creationId="{4AD20917-1D36-58E0-EC24-96848774222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767478760" sldId="557"/>
            <ac:picMk id="15" creationId="{83D6AB0C-D81A-7FA7-B746-B0DE37091DA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767478760" sldId="557"/>
            <ac:picMk id="16" creationId="{24A2D39D-B517-1F4B-0C60-187030A0073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767478760" sldId="557"/>
            <ac:picMk id="17" creationId="{B44FDD43-A76C-6B61-4E03-5B6198711BB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767478760" sldId="557"/>
            <ac:picMk id="18" creationId="{AB1BD892-81C6-11A8-4BC6-92834B40DED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767478760" sldId="557"/>
            <ac:picMk id="19" creationId="{0C6D743E-C9DB-8450-208F-B826EFF41254}"/>
          </ac:picMkLst>
        </pc:picChg>
        <pc:picChg chg="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1767478760" sldId="557"/>
            <ac:picMk id="19" creationId="{C09EB267-4E1C-EBCC-05A4-E9C72D32CA94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767478760" sldId="557"/>
            <ac:picMk id="20" creationId="{C509EBB2-219A-1896-3442-41FD151F7158}"/>
          </ac:picMkLst>
        </pc:picChg>
      </pc:sldChg>
      <pc:sldChg chg="add del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1364557579" sldId="558"/>
        </pc:sldMkLst>
      </pc:sldChg>
      <pc:sldChg chg="add del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3577990467" sldId="559"/>
        </pc:sldMkLst>
      </pc:sldChg>
      <pc:sldChg chg="addSp delSp modSp new mod modTransition delAnim modAnim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2104398512" sldId="560"/>
        </pc:sldMkLst>
        <pc:spChg chg="add mod">
          <ac:chgData name="Alqiam, Abd Alrhman Omar Hasan" userId="60fcf1e6-18f4-4441-939d-73fb05232545" providerId="ADAL" clId="{419E23AB-522F-471D-86E7-F64497634BC2}" dt="2024-07-28T17:32:13.992" v="10146" actId="20577"/>
          <ac:spMkLst>
            <pc:docMk/>
            <pc:sldMk cId="2104398512" sldId="560"/>
            <ac:spMk id="3" creationId="{5950F472-5C9A-5FA3-2F2F-A9275BEE2227}"/>
          </ac:spMkLst>
        </pc:spChg>
        <pc:spChg chg="add del mod">
          <ac:chgData name="Alqiam, Abd Alrhman Omar Hasan" userId="60fcf1e6-18f4-4441-939d-73fb05232545" providerId="ADAL" clId="{419E23AB-522F-471D-86E7-F64497634BC2}" dt="2024-07-28T17:32:53.153" v="10149"/>
          <ac:spMkLst>
            <pc:docMk/>
            <pc:sldMk cId="2104398512" sldId="560"/>
            <ac:spMk id="5" creationId="{82039164-F2F6-8B5F-E976-DCA95ADCE435}"/>
          </ac:spMkLst>
        </pc:spChg>
        <pc:spChg chg="add mod">
          <ac:chgData name="Alqiam, Abd Alrhman Omar Hasan" userId="60fcf1e6-18f4-4441-939d-73fb05232545" providerId="ADAL" clId="{419E23AB-522F-471D-86E7-F64497634BC2}" dt="2024-07-28T17:41:08.721" v="11355" actId="20577"/>
          <ac:spMkLst>
            <pc:docMk/>
            <pc:sldMk cId="2104398512" sldId="560"/>
            <ac:spMk id="6" creationId="{D768E048-9EFB-7212-03C7-277E9BDAE034}"/>
          </ac:spMkLst>
        </pc:spChg>
        <pc:picChg chg="add 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2104398512" sldId="560"/>
            <ac:picMk id="4" creationId="{A7C062EA-CBDA-C711-A58B-4E10D51CC5EB}"/>
          </ac:picMkLst>
        </pc:picChg>
        <pc:picChg chg="add mod">
          <ac:chgData name="Alqiam, Abd Alrhman Omar Hasan" userId="60fcf1e6-18f4-4441-939d-73fb05232545" providerId="ADAL" clId="{419E23AB-522F-471D-86E7-F64497634BC2}" dt="2024-07-28T19:46:19.655" v="11561" actId="34307"/>
          <ac:picMkLst>
            <pc:docMk/>
            <pc:sldMk cId="2104398512" sldId="560"/>
            <ac:picMk id="7" creationId="{AD399138-598C-2A91-B05E-2FE799006862}"/>
          </ac:picMkLst>
        </pc:picChg>
      </pc:sldChg>
    </pc:docChg>
  </pc:docChgLst>
  <pc:docChgLst>
    <pc:chgData name="Alqiam, Abd Alrhman Omar Hasan" userId="60fcf1e6-18f4-4441-939d-73fb05232545" providerId="ADAL" clId="{0208E1AD-9345-4AC1-9B75-3D3A271D0DA6}"/>
    <pc:docChg chg="undo custSel addSld delSld modSld sldOrd">
      <pc:chgData name="Alqiam, Abd Alrhman Omar Hasan" userId="60fcf1e6-18f4-4441-939d-73fb05232545" providerId="ADAL" clId="{0208E1AD-9345-4AC1-9B75-3D3A271D0DA6}" dt="2024-07-22T19:03:34.698" v="3491" actId="20577"/>
      <pc:docMkLst>
        <pc:docMk/>
      </pc:docMkLst>
      <pc:sldChg chg="addSp delSp modSp mod modClrScheme modAnim chgLayout">
        <pc:chgData name="Alqiam, Abd Alrhman Omar Hasan" userId="60fcf1e6-18f4-4441-939d-73fb05232545" providerId="ADAL" clId="{0208E1AD-9345-4AC1-9B75-3D3A271D0DA6}" dt="2024-07-22T18:56:39.917" v="3346" actId="207"/>
        <pc:sldMkLst>
          <pc:docMk/>
          <pc:sldMk cId="3119394465" sldId="488"/>
        </pc:sldMkLst>
        <pc:spChg chg="mod ord">
          <ac:chgData name="Alqiam, Abd Alrhman Omar Hasan" userId="60fcf1e6-18f4-4441-939d-73fb05232545" providerId="ADAL" clId="{0208E1AD-9345-4AC1-9B75-3D3A271D0DA6}" dt="2024-07-22T18:55:40.432" v="3290" actId="700"/>
          <ac:spMkLst>
            <pc:docMk/>
            <pc:sldMk cId="3119394465" sldId="488"/>
            <ac:spMk id="2" creationId="{B24E3B14-29DC-EFCC-5DA1-DB6DED541625}"/>
          </ac:spMkLst>
        </pc:spChg>
        <pc:spChg chg="add del mod ord">
          <ac:chgData name="Alqiam, Abd Alrhman Omar Hasan" userId="60fcf1e6-18f4-4441-939d-73fb05232545" providerId="ADAL" clId="{0208E1AD-9345-4AC1-9B75-3D3A271D0DA6}" dt="2024-07-22T18:55:40.432" v="3290" actId="700"/>
          <ac:spMkLst>
            <pc:docMk/>
            <pc:sldMk cId="3119394465" sldId="488"/>
            <ac:spMk id="5" creationId="{3106A422-EA35-7166-A26C-F01E2E82591D}"/>
          </ac:spMkLst>
        </pc:spChg>
        <pc:spChg chg="add del mod ord">
          <ac:chgData name="Alqiam, Abd Alrhman Omar Hasan" userId="60fcf1e6-18f4-4441-939d-73fb05232545" providerId="ADAL" clId="{0208E1AD-9345-4AC1-9B75-3D3A271D0DA6}" dt="2024-07-22T18:55:40.432" v="3290" actId="700"/>
          <ac:spMkLst>
            <pc:docMk/>
            <pc:sldMk cId="3119394465" sldId="488"/>
            <ac:spMk id="6" creationId="{D047182B-8767-26B1-DBC9-1F99F3C4CA75}"/>
          </ac:spMkLst>
        </pc:spChg>
        <pc:spChg chg="add del mod ord">
          <ac:chgData name="Alqiam, Abd Alrhman Omar Hasan" userId="60fcf1e6-18f4-4441-939d-73fb05232545" providerId="ADAL" clId="{0208E1AD-9345-4AC1-9B75-3D3A271D0DA6}" dt="2024-07-22T18:55:40.432" v="3290" actId="700"/>
          <ac:spMkLst>
            <pc:docMk/>
            <pc:sldMk cId="3119394465" sldId="488"/>
            <ac:spMk id="7" creationId="{C1696F0E-DDB4-F3C9-1FEF-8E7BF536923F}"/>
          </ac:spMkLst>
        </pc:spChg>
        <pc:spChg chg="mod">
          <ac:chgData name="Alqiam, Abd Alrhman Omar Hasan" userId="60fcf1e6-18f4-4441-939d-73fb05232545" providerId="ADAL" clId="{0208E1AD-9345-4AC1-9B75-3D3A271D0DA6}" dt="2024-07-22T18:56:39.917" v="3346" actId="207"/>
          <ac:spMkLst>
            <pc:docMk/>
            <pc:sldMk cId="3119394465" sldId="488"/>
            <ac:spMk id="18" creationId="{4306EF5B-674B-5D83-4347-F9A9DE750231}"/>
          </ac:spMkLst>
        </pc:spChg>
        <pc:picChg chg="mod">
          <ac:chgData name="Alqiam, Abd Alrhman Omar Hasan" userId="60fcf1e6-18f4-4441-939d-73fb05232545" providerId="ADAL" clId="{0208E1AD-9345-4AC1-9B75-3D3A271D0DA6}" dt="2024-07-22T18:56:25.856" v="3343" actId="1036"/>
          <ac:picMkLst>
            <pc:docMk/>
            <pc:sldMk cId="3119394465" sldId="488"/>
            <ac:picMk id="4" creationId="{60CDBB64-C2AE-3976-3AA1-93DE5F339C1F}"/>
          </ac:picMkLst>
        </pc:picChg>
      </pc:sldChg>
      <pc:sldChg chg="modSp mod modAnim">
        <pc:chgData name="Alqiam, Abd Alrhman Omar Hasan" userId="60fcf1e6-18f4-4441-939d-73fb05232545" providerId="ADAL" clId="{0208E1AD-9345-4AC1-9B75-3D3A271D0DA6}" dt="2024-07-22T19:03:34.698" v="3491" actId="20577"/>
        <pc:sldMkLst>
          <pc:docMk/>
          <pc:sldMk cId="2269485370" sldId="503"/>
        </pc:sldMkLst>
        <pc:spChg chg="mod">
          <ac:chgData name="Alqiam, Abd Alrhman Omar Hasan" userId="60fcf1e6-18f4-4441-939d-73fb05232545" providerId="ADAL" clId="{0208E1AD-9345-4AC1-9B75-3D3A271D0DA6}" dt="2024-07-22T18:57:42.944" v="3349" actId="20577"/>
          <ac:spMkLst>
            <pc:docMk/>
            <pc:sldMk cId="2269485370" sldId="503"/>
            <ac:spMk id="3" creationId="{6C284E11-52E3-363E-884C-5ECE1406934A}"/>
          </ac:spMkLst>
        </pc:spChg>
        <pc:spChg chg="mod">
          <ac:chgData name="Alqiam, Abd Alrhman Omar Hasan" userId="60fcf1e6-18f4-4441-939d-73fb05232545" providerId="ADAL" clId="{0208E1AD-9345-4AC1-9B75-3D3A271D0DA6}" dt="2024-07-22T19:03:34.698" v="3491" actId="20577"/>
          <ac:spMkLst>
            <pc:docMk/>
            <pc:sldMk cId="2269485370" sldId="503"/>
            <ac:spMk id="4" creationId="{B8C30AD2-FCF3-1327-60D6-0FE927EF1FC0}"/>
          </ac:spMkLst>
        </pc:spChg>
      </pc:sldChg>
      <pc:sldChg chg="modAnim">
        <pc:chgData name="Alqiam, Abd Alrhman Omar Hasan" userId="60fcf1e6-18f4-4441-939d-73fb05232545" providerId="ADAL" clId="{0208E1AD-9345-4AC1-9B75-3D3A271D0DA6}" dt="2024-07-21T20:31:48.901" v="3057"/>
        <pc:sldMkLst>
          <pc:docMk/>
          <pc:sldMk cId="3273247959" sldId="504"/>
        </pc:sldMkLst>
      </pc:sldChg>
      <pc:sldChg chg="modSp">
        <pc:chgData name="Alqiam, Abd Alrhman Omar Hasan" userId="60fcf1e6-18f4-4441-939d-73fb05232545" providerId="ADAL" clId="{0208E1AD-9345-4AC1-9B75-3D3A271D0DA6}" dt="2024-07-22T19:02:49.462" v="3416" actId="20577"/>
        <pc:sldMkLst>
          <pc:docMk/>
          <pc:sldMk cId="257104987" sldId="505"/>
        </pc:sldMkLst>
        <pc:spChg chg="mod">
          <ac:chgData name="Alqiam, Abd Alrhman Omar Hasan" userId="60fcf1e6-18f4-4441-939d-73fb05232545" providerId="ADAL" clId="{0208E1AD-9345-4AC1-9B75-3D3A271D0DA6}" dt="2024-07-22T19:02:49.462" v="3416" actId="20577"/>
          <ac:spMkLst>
            <pc:docMk/>
            <pc:sldMk cId="257104987" sldId="505"/>
            <ac:spMk id="4" creationId="{D9E75BA0-0860-D57C-C434-E82066E4B056}"/>
          </ac:spMkLst>
        </pc:spChg>
      </pc:sldChg>
      <pc:sldChg chg="modSp modAnim">
        <pc:chgData name="Alqiam, Abd Alrhman Omar Hasan" userId="60fcf1e6-18f4-4441-939d-73fb05232545" providerId="ADAL" clId="{0208E1AD-9345-4AC1-9B75-3D3A271D0DA6}" dt="2024-07-21T20:33:16.504" v="3237" actId="20577"/>
        <pc:sldMkLst>
          <pc:docMk/>
          <pc:sldMk cId="180146901" sldId="515"/>
        </pc:sldMkLst>
        <pc:spChg chg="mod">
          <ac:chgData name="Alqiam, Abd Alrhman Omar Hasan" userId="60fcf1e6-18f4-4441-939d-73fb05232545" providerId="ADAL" clId="{0208E1AD-9345-4AC1-9B75-3D3A271D0DA6}" dt="2024-07-21T20:33:16.504" v="3237" actId="20577"/>
          <ac:spMkLst>
            <pc:docMk/>
            <pc:sldMk cId="180146901" sldId="515"/>
            <ac:spMk id="5" creationId="{C0EA897A-55D9-48D4-BAD5-CD9B6DDBAE35}"/>
          </ac:spMkLst>
        </pc:spChg>
      </pc:sldChg>
      <pc:sldChg chg="addSp modSp mod modAnim">
        <pc:chgData name="Alqiam, Abd Alrhman Omar Hasan" userId="60fcf1e6-18f4-4441-939d-73fb05232545" providerId="ADAL" clId="{0208E1AD-9345-4AC1-9B75-3D3A271D0DA6}" dt="2024-07-21T20:21:09.923" v="3046"/>
        <pc:sldMkLst>
          <pc:docMk/>
          <pc:sldMk cId="2827184380" sldId="519"/>
        </pc:sldMkLst>
        <pc:spChg chg="add mod">
          <ac:chgData name="Alqiam, Abd Alrhman Omar Hasan" userId="60fcf1e6-18f4-4441-939d-73fb05232545" providerId="ADAL" clId="{0208E1AD-9345-4AC1-9B75-3D3A271D0DA6}" dt="2024-07-21T20:20:41.484" v="3043" actId="1038"/>
          <ac:spMkLst>
            <pc:docMk/>
            <pc:sldMk cId="2827184380" sldId="519"/>
            <ac:spMk id="23" creationId="{5377E5DB-6F32-159F-BC9C-76F74A90449B}"/>
          </ac:spMkLst>
        </pc:spChg>
      </pc:sldChg>
      <pc:sldChg chg="addSp modSp modAnim">
        <pc:chgData name="Alqiam, Abd Alrhman Omar Hasan" userId="60fcf1e6-18f4-4441-939d-73fb05232545" providerId="ADAL" clId="{0208E1AD-9345-4AC1-9B75-3D3A271D0DA6}" dt="2024-07-21T20:31:39.471" v="3056"/>
        <pc:sldMkLst>
          <pc:docMk/>
          <pc:sldMk cId="1686934419" sldId="522"/>
        </pc:sldMkLst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4" creationId="{6817D678-12A5-CAC3-FCAA-A93142106561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5" creationId="{9506501C-0CE1-EFFD-4F0E-2B3BFE1625E5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6" creationId="{41D048AF-961C-FF37-061E-CB1C1991501E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7" creationId="{177CDB68-4FB5-FAE8-A2B9-04EC468FF422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11" creationId="{A0E76C05-FAC5-A7D8-CE1B-F94F430849EA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23" creationId="{A1207AAD-9CDA-D890-FECA-1070FC41971A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26" creationId="{64525F02-42D9-0534-BEF0-38A6F47B66C6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27" creationId="{49C04E8F-0BF8-6AEE-2FB8-89EE80AC3B9B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28" creationId="{343EB4DC-5789-0735-DA9C-B3D170213597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45" creationId="{8DF80D1D-5788-E4F0-5358-4670A85BECFF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46" creationId="{3FD3BC95-3CCA-4D7D-197E-6D65B2CE8380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48" creationId="{D98C5143-0856-7010-9387-DA00919B925A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49" creationId="{1DE18091-CAE5-BEEE-CC32-E80EBEEFDEDF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50" creationId="{B23E8F80-F72D-A203-3847-BF52D6E91B18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51" creationId="{9983EF0E-3BA7-3168-1FE7-26B6240F5257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52" creationId="{38D8D4CC-AEF2-42AF-BE5D-4FB7B6B0A57C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59" creationId="{33EF6B4A-BC3B-D9F6-29B3-906B41DEF9D6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60" creationId="{100F475D-A92B-9A10-517C-AA795659B898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61" creationId="{3E617200-0364-4802-271A-3A8558AF62A4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62" creationId="{00F6BA08-375C-AAAB-AA64-CA1CDCB1C35B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63" creationId="{AEB5B6E2-B8BD-7B45-87EB-0027F0EFA189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64" creationId="{1729E76A-C5BE-A5A9-EE51-7AABFF70B7DA}"/>
          </ac:spMkLst>
        </pc:spChg>
        <pc:grpChg chg="add mod">
          <ac:chgData name="Alqiam, Abd Alrhman Omar Hasan" userId="60fcf1e6-18f4-4441-939d-73fb05232545" providerId="ADAL" clId="{0208E1AD-9345-4AC1-9B75-3D3A271D0DA6}" dt="2024-07-21T20:30:57.876" v="3052" actId="164"/>
          <ac:grpSpMkLst>
            <pc:docMk/>
            <pc:sldMk cId="1686934419" sldId="522"/>
            <ac:grpSpMk id="8" creationId="{BFFFED9E-5EC8-71F2-76AF-A6FE2ADBA9C0}"/>
          </ac:grpSpMkLst>
        </pc:grpChg>
        <pc:grpChg chg="add mod">
          <ac:chgData name="Alqiam, Abd Alrhman Omar Hasan" userId="60fcf1e6-18f4-4441-939d-73fb05232545" providerId="ADAL" clId="{0208E1AD-9345-4AC1-9B75-3D3A271D0DA6}" dt="2024-07-21T20:31:24.011" v="3053" actId="164"/>
          <ac:grpSpMkLst>
            <pc:docMk/>
            <pc:sldMk cId="1686934419" sldId="522"/>
            <ac:grpSpMk id="9" creationId="{28FD028C-4D22-B7B2-C2C6-E1591CC1AB0F}"/>
          </ac:grpSpMkLst>
        </pc:grpChg>
        <pc:cxnChg chg="mod">
          <ac:chgData name="Alqiam, Abd Alrhman Omar Hasan" userId="60fcf1e6-18f4-4441-939d-73fb05232545" providerId="ADAL" clId="{0208E1AD-9345-4AC1-9B75-3D3A271D0DA6}" dt="2024-07-21T20:30:57.876" v="3052" actId="164"/>
          <ac:cxnSpMkLst>
            <pc:docMk/>
            <pc:sldMk cId="1686934419" sldId="522"/>
            <ac:cxnSpMk id="12" creationId="{69B36449-F447-0AC4-6AFC-D8FCD3E046A6}"/>
          </ac:cxnSpMkLst>
        </pc:cxnChg>
        <pc:cxnChg chg="mod">
          <ac:chgData name="Alqiam, Abd Alrhman Omar Hasan" userId="60fcf1e6-18f4-4441-939d-73fb05232545" providerId="ADAL" clId="{0208E1AD-9345-4AC1-9B75-3D3A271D0DA6}" dt="2024-07-21T20:30:57.876" v="3052" actId="164"/>
          <ac:cxnSpMkLst>
            <pc:docMk/>
            <pc:sldMk cId="1686934419" sldId="522"/>
            <ac:cxnSpMk id="13" creationId="{BFE34D1B-218F-F32A-765F-C3506CEEDCB4}"/>
          </ac:cxnSpMkLst>
        </pc:cxnChg>
        <pc:cxnChg chg="mod">
          <ac:chgData name="Alqiam, Abd Alrhman Omar Hasan" userId="60fcf1e6-18f4-4441-939d-73fb05232545" providerId="ADAL" clId="{0208E1AD-9345-4AC1-9B75-3D3A271D0DA6}" dt="2024-07-21T20:30:57.876" v="3052" actId="164"/>
          <ac:cxnSpMkLst>
            <pc:docMk/>
            <pc:sldMk cId="1686934419" sldId="522"/>
            <ac:cxnSpMk id="18" creationId="{B69D1902-DB23-8532-1073-2D9FFBA53344}"/>
          </ac:cxnSpMkLst>
        </pc:cxnChg>
        <pc:cxnChg chg="mod">
          <ac:chgData name="Alqiam, Abd Alrhman Omar Hasan" userId="60fcf1e6-18f4-4441-939d-73fb05232545" providerId="ADAL" clId="{0208E1AD-9345-4AC1-9B75-3D3A271D0DA6}" dt="2024-07-21T20:30:57.876" v="3052" actId="164"/>
          <ac:cxnSpMkLst>
            <pc:docMk/>
            <pc:sldMk cId="1686934419" sldId="522"/>
            <ac:cxnSpMk id="19" creationId="{82E4D3EF-03ED-7369-DF54-0BBB936710E3}"/>
          </ac:cxnSpMkLst>
        </pc:cxnChg>
        <pc:cxnChg chg="mod">
          <ac:chgData name="Alqiam, Abd Alrhman Omar Hasan" userId="60fcf1e6-18f4-4441-939d-73fb05232545" providerId="ADAL" clId="{0208E1AD-9345-4AC1-9B75-3D3A271D0DA6}" dt="2024-07-21T20:30:57.876" v="3052" actId="164"/>
          <ac:cxnSpMkLst>
            <pc:docMk/>
            <pc:sldMk cId="1686934419" sldId="522"/>
            <ac:cxnSpMk id="20" creationId="{FCC8D39D-638C-C364-6C85-B09199958B80}"/>
          </ac:cxnSpMkLst>
        </pc:cxnChg>
        <pc:cxnChg chg="mod">
          <ac:chgData name="Alqiam, Abd Alrhman Omar Hasan" userId="60fcf1e6-18f4-4441-939d-73fb05232545" providerId="ADAL" clId="{0208E1AD-9345-4AC1-9B75-3D3A271D0DA6}" dt="2024-07-21T20:30:57.876" v="3052" actId="164"/>
          <ac:cxnSpMkLst>
            <pc:docMk/>
            <pc:sldMk cId="1686934419" sldId="522"/>
            <ac:cxnSpMk id="21" creationId="{FCB3268B-6BFD-3F24-BB98-F0F905D25CEA}"/>
          </ac:cxnSpMkLst>
        </pc:cxnChg>
        <pc:cxnChg chg="mod">
          <ac:chgData name="Alqiam, Abd Alrhman Omar Hasan" userId="60fcf1e6-18f4-4441-939d-73fb05232545" providerId="ADAL" clId="{0208E1AD-9345-4AC1-9B75-3D3A271D0DA6}" dt="2024-07-21T20:31:24.011" v="3053" actId="164"/>
          <ac:cxnSpMkLst>
            <pc:docMk/>
            <pc:sldMk cId="1686934419" sldId="522"/>
            <ac:cxnSpMk id="53" creationId="{553B12EC-231C-1A10-1296-318315153237}"/>
          </ac:cxnSpMkLst>
        </pc:cxnChg>
        <pc:cxnChg chg="mod">
          <ac:chgData name="Alqiam, Abd Alrhman Omar Hasan" userId="60fcf1e6-18f4-4441-939d-73fb05232545" providerId="ADAL" clId="{0208E1AD-9345-4AC1-9B75-3D3A271D0DA6}" dt="2024-07-21T20:31:24.011" v="3053" actId="164"/>
          <ac:cxnSpMkLst>
            <pc:docMk/>
            <pc:sldMk cId="1686934419" sldId="522"/>
            <ac:cxnSpMk id="54" creationId="{7D4F79F4-B1AF-5502-11DD-F784359D44BD}"/>
          </ac:cxnSpMkLst>
        </pc:cxnChg>
        <pc:cxnChg chg="mod">
          <ac:chgData name="Alqiam, Abd Alrhman Omar Hasan" userId="60fcf1e6-18f4-4441-939d-73fb05232545" providerId="ADAL" clId="{0208E1AD-9345-4AC1-9B75-3D3A271D0DA6}" dt="2024-07-21T20:31:24.011" v="3053" actId="164"/>
          <ac:cxnSpMkLst>
            <pc:docMk/>
            <pc:sldMk cId="1686934419" sldId="522"/>
            <ac:cxnSpMk id="55" creationId="{87CD4BBF-6020-C0C8-EC34-F61E27855E21}"/>
          </ac:cxnSpMkLst>
        </pc:cxnChg>
        <pc:cxnChg chg="mod">
          <ac:chgData name="Alqiam, Abd Alrhman Omar Hasan" userId="60fcf1e6-18f4-4441-939d-73fb05232545" providerId="ADAL" clId="{0208E1AD-9345-4AC1-9B75-3D3A271D0DA6}" dt="2024-07-21T20:31:24.011" v="3053" actId="164"/>
          <ac:cxnSpMkLst>
            <pc:docMk/>
            <pc:sldMk cId="1686934419" sldId="522"/>
            <ac:cxnSpMk id="56" creationId="{6C9044EB-0EA3-FA0C-9C73-B8174DB1FAFE}"/>
          </ac:cxnSpMkLst>
        </pc:cxnChg>
        <pc:cxnChg chg="mod">
          <ac:chgData name="Alqiam, Abd Alrhman Omar Hasan" userId="60fcf1e6-18f4-4441-939d-73fb05232545" providerId="ADAL" clId="{0208E1AD-9345-4AC1-9B75-3D3A271D0DA6}" dt="2024-07-21T20:31:24.011" v="3053" actId="164"/>
          <ac:cxnSpMkLst>
            <pc:docMk/>
            <pc:sldMk cId="1686934419" sldId="522"/>
            <ac:cxnSpMk id="57" creationId="{E4315865-9D89-D548-8871-2F672E000D09}"/>
          </ac:cxnSpMkLst>
        </pc:cxnChg>
        <pc:cxnChg chg="mod">
          <ac:chgData name="Alqiam, Abd Alrhman Omar Hasan" userId="60fcf1e6-18f4-4441-939d-73fb05232545" providerId="ADAL" clId="{0208E1AD-9345-4AC1-9B75-3D3A271D0DA6}" dt="2024-07-21T20:31:24.011" v="3053" actId="164"/>
          <ac:cxnSpMkLst>
            <pc:docMk/>
            <pc:sldMk cId="1686934419" sldId="522"/>
            <ac:cxnSpMk id="58" creationId="{4C542362-297F-0BE6-EAA7-9A62D1AA8D71}"/>
          </ac:cxnSpMkLst>
        </pc:cxnChg>
      </pc:sldChg>
      <pc:sldChg chg="addSp delSp modSp mod addAnim delAnim modAnim">
        <pc:chgData name="Alqiam, Abd Alrhman Omar Hasan" userId="60fcf1e6-18f4-4441-939d-73fb05232545" providerId="ADAL" clId="{0208E1AD-9345-4AC1-9B75-3D3A271D0DA6}" dt="2024-07-21T20:37:58.633" v="3274" actId="1036"/>
        <pc:sldMkLst>
          <pc:docMk/>
          <pc:sldMk cId="1225379931" sldId="527"/>
        </pc:sldMkLst>
        <pc:spChg chg="add del mod">
          <ac:chgData name="Alqiam, Abd Alrhman Omar Hasan" userId="60fcf1e6-18f4-4441-939d-73fb05232545" providerId="ADAL" clId="{0208E1AD-9345-4AC1-9B75-3D3A271D0DA6}" dt="2024-07-21T17:05:10.745" v="1160" actId="1038"/>
          <ac:spMkLst>
            <pc:docMk/>
            <pc:sldMk cId="1225379931" sldId="527"/>
            <ac:spMk id="4" creationId="{F3BD3F94-89C3-C9A5-6F34-BD819B776D08}"/>
          </ac:spMkLst>
        </pc:spChg>
        <pc:spChg chg="del mod">
          <ac:chgData name="Alqiam, Abd Alrhman Omar Hasan" userId="60fcf1e6-18f4-4441-939d-73fb05232545" providerId="ADAL" clId="{0208E1AD-9345-4AC1-9B75-3D3A271D0DA6}" dt="2024-07-21T16:28:16.042" v="249" actId="478"/>
          <ac:spMkLst>
            <pc:docMk/>
            <pc:sldMk cId="1225379931" sldId="527"/>
            <ac:spMk id="8" creationId="{0B826312-351C-8FD5-7B96-974FBED89C3B}"/>
          </ac:spMkLst>
        </pc:spChg>
        <pc:spChg chg="del">
          <ac:chgData name="Alqiam, Abd Alrhman Omar Hasan" userId="60fcf1e6-18f4-4441-939d-73fb05232545" providerId="ADAL" clId="{0208E1AD-9345-4AC1-9B75-3D3A271D0DA6}" dt="2024-07-21T16:23:26.985" v="7" actId="478"/>
          <ac:spMkLst>
            <pc:docMk/>
            <pc:sldMk cId="1225379931" sldId="527"/>
            <ac:spMk id="9" creationId="{0D840448-B5DA-6F53-11B7-6CD87460B461}"/>
          </ac:spMkLst>
        </pc:spChg>
        <pc:spChg chg="add mod">
          <ac:chgData name="Alqiam, Abd Alrhman Omar Hasan" userId="60fcf1e6-18f4-4441-939d-73fb05232545" providerId="ADAL" clId="{0208E1AD-9345-4AC1-9B75-3D3A271D0DA6}" dt="2024-07-21T16:28:23.333" v="256" actId="1036"/>
          <ac:spMkLst>
            <pc:docMk/>
            <pc:sldMk cId="1225379931" sldId="527"/>
            <ac:spMk id="10" creationId="{58DD8F63-6411-656A-B69A-C72F54AD0327}"/>
          </ac:spMkLst>
        </pc:spChg>
        <pc:spChg chg="mod">
          <ac:chgData name="Alqiam, Abd Alrhman Omar Hasan" userId="60fcf1e6-18f4-4441-939d-73fb05232545" providerId="ADAL" clId="{0208E1AD-9345-4AC1-9B75-3D3A271D0DA6}" dt="2024-07-21T20:37:58.633" v="3274" actId="1036"/>
          <ac:spMkLst>
            <pc:docMk/>
            <pc:sldMk cId="1225379931" sldId="527"/>
            <ac:spMk id="11" creationId="{C70DE7B4-79DD-6B0F-6515-152D885B6323}"/>
          </ac:spMkLst>
        </pc:spChg>
        <pc:picChg chg="del mod">
          <ac:chgData name="Alqiam, Abd Alrhman Omar Hasan" userId="60fcf1e6-18f4-4441-939d-73fb05232545" providerId="ADAL" clId="{0208E1AD-9345-4AC1-9B75-3D3A271D0DA6}" dt="2024-07-21T16:28:16.042" v="249" actId="478"/>
          <ac:picMkLst>
            <pc:docMk/>
            <pc:sldMk cId="1225379931" sldId="527"/>
            <ac:picMk id="5" creationId="{E2D46411-7935-5452-3943-E8578E0607C6}"/>
          </ac:picMkLst>
        </pc:picChg>
        <pc:picChg chg="add mod">
          <ac:chgData name="Alqiam, Abd Alrhman Omar Hasan" userId="60fcf1e6-18f4-4441-939d-73fb05232545" providerId="ADAL" clId="{0208E1AD-9345-4AC1-9B75-3D3A271D0DA6}" dt="2024-07-21T16:28:23.333" v="256" actId="1036"/>
          <ac:picMkLst>
            <pc:docMk/>
            <pc:sldMk cId="1225379931" sldId="527"/>
            <ac:picMk id="6" creationId="{CA0FA51A-F33B-8299-FB46-D322533E7B6A}"/>
          </ac:picMkLst>
        </pc:picChg>
        <pc:picChg chg="add del">
          <ac:chgData name="Alqiam, Abd Alrhman Omar Hasan" userId="60fcf1e6-18f4-4441-939d-73fb05232545" providerId="ADAL" clId="{0208E1AD-9345-4AC1-9B75-3D3A271D0DA6}" dt="2024-07-21T16:23:26.985" v="7" actId="478"/>
          <ac:picMkLst>
            <pc:docMk/>
            <pc:sldMk cId="1225379931" sldId="527"/>
            <ac:picMk id="7" creationId="{F7802829-3DFD-FF21-D929-1ED5CC572CF6}"/>
          </ac:picMkLst>
        </pc:picChg>
      </pc:sldChg>
      <pc:sldChg chg="addSp delSp modSp mod delAnim modAnim">
        <pc:chgData name="Alqiam, Abd Alrhman Omar Hasan" userId="60fcf1e6-18f4-4441-939d-73fb05232545" providerId="ADAL" clId="{0208E1AD-9345-4AC1-9B75-3D3A271D0DA6}" dt="2024-07-21T20:38:39.698" v="3279" actId="1038"/>
        <pc:sldMkLst>
          <pc:docMk/>
          <pc:sldMk cId="2267159868" sldId="528"/>
        </pc:sldMkLst>
        <pc:spChg chg="mod">
          <ac:chgData name="Alqiam, Abd Alrhman Omar Hasan" userId="60fcf1e6-18f4-4441-939d-73fb05232545" providerId="ADAL" clId="{0208E1AD-9345-4AC1-9B75-3D3A271D0DA6}" dt="2024-07-21T16:37:42.437" v="708" actId="948"/>
          <ac:spMkLst>
            <pc:docMk/>
            <pc:sldMk cId="2267159868" sldId="528"/>
            <ac:spMk id="2" creationId="{4B1EFB00-7C7D-1E60-4A94-4715BE38C1B2}"/>
          </ac:spMkLst>
        </pc:spChg>
        <pc:spChg chg="mod">
          <ac:chgData name="Alqiam, Abd Alrhman Omar Hasan" userId="60fcf1e6-18f4-4441-939d-73fb05232545" providerId="ADAL" clId="{0208E1AD-9345-4AC1-9B75-3D3A271D0DA6}" dt="2024-07-21T16:39:37.590" v="779" actId="20577"/>
          <ac:spMkLst>
            <pc:docMk/>
            <pc:sldMk cId="2267159868" sldId="528"/>
            <ac:spMk id="3" creationId="{3ADAD886-387C-C21C-B427-F52FC603552D}"/>
          </ac:spMkLst>
        </pc:spChg>
        <pc:spChg chg="mod">
          <ac:chgData name="Alqiam, Abd Alrhman Omar Hasan" userId="60fcf1e6-18f4-4441-939d-73fb05232545" providerId="ADAL" clId="{0208E1AD-9345-4AC1-9B75-3D3A271D0DA6}" dt="2024-07-21T16:41:29.430" v="837" actId="1038"/>
          <ac:spMkLst>
            <pc:docMk/>
            <pc:sldMk cId="2267159868" sldId="528"/>
            <ac:spMk id="4" creationId="{EF19E5F9-B395-F8F8-8269-3ABA83A0A054}"/>
          </ac:spMkLst>
        </pc:spChg>
        <pc:spChg chg="del mod">
          <ac:chgData name="Alqiam, Abd Alrhman Omar Hasan" userId="60fcf1e6-18f4-4441-939d-73fb05232545" providerId="ADAL" clId="{0208E1AD-9345-4AC1-9B75-3D3A271D0DA6}" dt="2024-07-21T16:37:49.090" v="709" actId="478"/>
          <ac:spMkLst>
            <pc:docMk/>
            <pc:sldMk cId="2267159868" sldId="528"/>
            <ac:spMk id="6" creationId="{747715BF-63BF-3113-3602-9102AD1F317C}"/>
          </ac:spMkLst>
        </pc:spChg>
        <pc:spChg chg="mod">
          <ac:chgData name="Alqiam, Abd Alrhman Omar Hasan" userId="60fcf1e6-18f4-4441-939d-73fb05232545" providerId="ADAL" clId="{0208E1AD-9345-4AC1-9B75-3D3A271D0DA6}" dt="2024-07-21T16:41:29.430" v="837" actId="1038"/>
          <ac:spMkLst>
            <pc:docMk/>
            <pc:sldMk cId="2267159868" sldId="528"/>
            <ac:spMk id="7" creationId="{C30AFBAB-8553-7922-BADB-21E9E389B510}"/>
          </ac:spMkLst>
        </pc:spChg>
        <pc:spChg chg="mod">
          <ac:chgData name="Alqiam, Abd Alrhman Omar Hasan" userId="60fcf1e6-18f4-4441-939d-73fb05232545" providerId="ADAL" clId="{0208E1AD-9345-4AC1-9B75-3D3A271D0DA6}" dt="2024-07-21T16:41:29.430" v="837" actId="1038"/>
          <ac:spMkLst>
            <pc:docMk/>
            <pc:sldMk cId="2267159868" sldId="528"/>
            <ac:spMk id="8" creationId="{A6B6ED9C-42E5-549C-B7B4-FB60F5F9C795}"/>
          </ac:spMkLst>
        </pc:spChg>
        <pc:spChg chg="mod">
          <ac:chgData name="Alqiam, Abd Alrhman Omar Hasan" userId="60fcf1e6-18f4-4441-939d-73fb05232545" providerId="ADAL" clId="{0208E1AD-9345-4AC1-9B75-3D3A271D0DA6}" dt="2024-07-21T16:41:29.430" v="837" actId="1038"/>
          <ac:spMkLst>
            <pc:docMk/>
            <pc:sldMk cId="2267159868" sldId="528"/>
            <ac:spMk id="9" creationId="{E77D0F86-30C5-527D-BEA8-6ED6FF163283}"/>
          </ac:spMkLst>
        </pc:spChg>
        <pc:spChg chg="mod">
          <ac:chgData name="Alqiam, Abd Alrhman Omar Hasan" userId="60fcf1e6-18f4-4441-939d-73fb05232545" providerId="ADAL" clId="{0208E1AD-9345-4AC1-9B75-3D3A271D0DA6}" dt="2024-07-21T16:41:35.697" v="846" actId="14100"/>
          <ac:spMkLst>
            <pc:docMk/>
            <pc:sldMk cId="2267159868" sldId="528"/>
            <ac:spMk id="11" creationId="{ED599C34-EBDC-5927-1F09-2A5CADCB7D4E}"/>
          </ac:spMkLst>
        </pc:spChg>
        <pc:spChg chg="add del mod">
          <ac:chgData name="Alqiam, Abd Alrhman Omar Hasan" userId="60fcf1e6-18f4-4441-939d-73fb05232545" providerId="ADAL" clId="{0208E1AD-9345-4AC1-9B75-3D3A271D0DA6}" dt="2024-07-21T16:40:51.092" v="798" actId="22"/>
          <ac:spMkLst>
            <pc:docMk/>
            <pc:sldMk cId="2267159868" sldId="528"/>
            <ac:spMk id="14" creationId="{898ED473-2E69-45EC-EF58-89E58458885F}"/>
          </ac:spMkLst>
        </pc:spChg>
        <pc:spChg chg="add mod">
          <ac:chgData name="Alqiam, Abd Alrhman Omar Hasan" userId="60fcf1e6-18f4-4441-939d-73fb05232545" providerId="ADAL" clId="{0208E1AD-9345-4AC1-9B75-3D3A271D0DA6}" dt="2024-07-21T16:41:42.883" v="854" actId="1038"/>
          <ac:spMkLst>
            <pc:docMk/>
            <pc:sldMk cId="2267159868" sldId="528"/>
            <ac:spMk id="16" creationId="{2CC0F634-A6F3-A852-4BF3-946D2D790F48}"/>
          </ac:spMkLst>
        </pc:spChg>
        <pc:spChg chg="add mod">
          <ac:chgData name="Alqiam, Abd Alrhman Omar Hasan" userId="60fcf1e6-18f4-4441-939d-73fb05232545" providerId="ADAL" clId="{0208E1AD-9345-4AC1-9B75-3D3A271D0DA6}" dt="2024-07-21T19:40:00.166" v="2427" actId="20577"/>
          <ac:spMkLst>
            <pc:docMk/>
            <pc:sldMk cId="2267159868" sldId="528"/>
            <ac:spMk id="17" creationId="{5DF63290-899C-56B8-753A-F452D2F77552}"/>
          </ac:spMkLst>
        </pc:spChg>
        <pc:spChg chg="mod">
          <ac:chgData name="Alqiam, Abd Alrhman Omar Hasan" userId="60fcf1e6-18f4-4441-939d-73fb05232545" providerId="ADAL" clId="{0208E1AD-9345-4AC1-9B75-3D3A271D0DA6}" dt="2024-07-21T16:41:29.430" v="837" actId="1038"/>
          <ac:spMkLst>
            <pc:docMk/>
            <pc:sldMk cId="2267159868" sldId="528"/>
            <ac:spMk id="24" creationId="{698026F4-3EFA-A121-1D0F-902C9CEFBEE3}"/>
          </ac:spMkLst>
        </pc:spChg>
        <pc:grpChg chg="add mod">
          <ac:chgData name="Alqiam, Abd Alrhman Omar Hasan" userId="60fcf1e6-18f4-4441-939d-73fb05232545" providerId="ADAL" clId="{0208E1AD-9345-4AC1-9B75-3D3A271D0DA6}" dt="2024-07-21T16:38:14.933" v="730" actId="164"/>
          <ac:grpSpMkLst>
            <pc:docMk/>
            <pc:sldMk cId="2267159868" sldId="528"/>
            <ac:grpSpMk id="10" creationId="{442345CB-ADF9-CE65-A37E-A8409D22814B}"/>
          </ac:grpSpMkLst>
        </pc:grpChg>
        <pc:grpChg chg="add mod">
          <ac:chgData name="Alqiam, Abd Alrhman Omar Hasan" userId="60fcf1e6-18f4-4441-939d-73fb05232545" providerId="ADAL" clId="{0208E1AD-9345-4AC1-9B75-3D3A271D0DA6}" dt="2024-07-21T16:40:51.691" v="801" actId="164"/>
          <ac:grpSpMkLst>
            <pc:docMk/>
            <pc:sldMk cId="2267159868" sldId="528"/>
            <ac:grpSpMk id="12" creationId="{65597C73-2357-90C4-C908-DF259945D430}"/>
          </ac:grpSpMkLst>
        </pc:grpChg>
        <pc:picChg chg="mod">
          <ac:chgData name="Alqiam, Abd Alrhman Omar Hasan" userId="60fcf1e6-18f4-4441-939d-73fb05232545" providerId="ADAL" clId="{0208E1AD-9345-4AC1-9B75-3D3A271D0DA6}" dt="2024-07-21T20:38:39.698" v="3279" actId="1038"/>
          <ac:picMkLst>
            <pc:docMk/>
            <pc:sldMk cId="2267159868" sldId="528"/>
            <ac:picMk id="5" creationId="{0D1019EA-810F-A0F0-20C2-912EF7155DB2}"/>
          </ac:picMkLst>
        </pc:picChg>
      </pc:sldChg>
      <pc:sldChg chg="addSp delSp modSp ord modAnim">
        <pc:chgData name="Alqiam, Abd Alrhman Omar Hasan" userId="60fcf1e6-18f4-4441-939d-73fb05232545" providerId="ADAL" clId="{0208E1AD-9345-4AC1-9B75-3D3A271D0DA6}" dt="2024-07-21T20:39:48.398" v="3283"/>
        <pc:sldMkLst>
          <pc:docMk/>
          <pc:sldMk cId="2927520868" sldId="531"/>
        </pc:sldMkLst>
        <pc:spChg chg="add del mod">
          <ac:chgData name="Alqiam, Abd Alrhman Omar Hasan" userId="60fcf1e6-18f4-4441-939d-73fb05232545" providerId="ADAL" clId="{0208E1AD-9345-4AC1-9B75-3D3A271D0DA6}" dt="2024-07-21T19:40:31.463" v="2429"/>
          <ac:spMkLst>
            <pc:docMk/>
            <pc:sldMk cId="2927520868" sldId="531"/>
            <ac:spMk id="4" creationId="{160108D4-6B67-A2C6-011E-418AF88DAB5F}"/>
          </ac:spMkLst>
        </pc:spChg>
      </pc:sldChg>
      <pc:sldChg chg="addSp delSp modSp mod delAnim modAnim">
        <pc:chgData name="Alqiam, Abd Alrhman Omar Hasan" userId="60fcf1e6-18f4-4441-939d-73fb05232545" providerId="ADAL" clId="{0208E1AD-9345-4AC1-9B75-3D3A271D0DA6}" dt="2024-07-21T20:22:51.290" v="3051" actId="20577"/>
        <pc:sldMkLst>
          <pc:docMk/>
          <pc:sldMk cId="3116126276" sldId="533"/>
        </pc:sldMkLst>
        <pc:spChg chg="mod">
          <ac:chgData name="Alqiam, Abd Alrhman Omar Hasan" userId="60fcf1e6-18f4-4441-939d-73fb05232545" providerId="ADAL" clId="{0208E1AD-9345-4AC1-9B75-3D3A271D0DA6}" dt="2024-07-21T19:40:43.881" v="2437" actId="20577"/>
          <ac:spMkLst>
            <pc:docMk/>
            <pc:sldMk cId="3116126276" sldId="533"/>
            <ac:spMk id="3" creationId="{6C284E11-52E3-363E-884C-5ECE1406934A}"/>
          </ac:spMkLst>
        </pc:spChg>
        <pc:spChg chg="del mod">
          <ac:chgData name="Alqiam, Abd Alrhman Omar Hasan" userId="60fcf1e6-18f4-4441-939d-73fb05232545" providerId="ADAL" clId="{0208E1AD-9345-4AC1-9B75-3D3A271D0DA6}" dt="2024-07-21T19:40:34.684" v="2431" actId="478"/>
          <ac:spMkLst>
            <pc:docMk/>
            <pc:sldMk cId="3116126276" sldId="533"/>
            <ac:spMk id="4" creationId="{B8C30AD2-FCF3-1327-60D6-0FE927EF1FC0}"/>
          </ac:spMkLst>
        </pc:spChg>
        <pc:spChg chg="add mod">
          <ac:chgData name="Alqiam, Abd Alrhman Omar Hasan" userId="60fcf1e6-18f4-4441-939d-73fb05232545" providerId="ADAL" clId="{0208E1AD-9345-4AC1-9B75-3D3A271D0DA6}" dt="2024-07-21T20:22:51.290" v="3051" actId="20577"/>
          <ac:spMkLst>
            <pc:docMk/>
            <pc:sldMk cId="3116126276" sldId="533"/>
            <ac:spMk id="5" creationId="{7FA786F9-7627-F91D-84BB-F54F584FF7C9}"/>
          </ac:spMkLst>
        </pc:spChg>
        <pc:spChg chg="add mod">
          <ac:chgData name="Alqiam, Abd Alrhman Omar Hasan" userId="60fcf1e6-18f4-4441-939d-73fb05232545" providerId="ADAL" clId="{0208E1AD-9345-4AC1-9B75-3D3A271D0DA6}" dt="2024-07-21T19:45:38.138" v="2747" actId="20577"/>
          <ac:spMkLst>
            <pc:docMk/>
            <pc:sldMk cId="3116126276" sldId="533"/>
            <ac:spMk id="6" creationId="{DCACC40D-18E4-C5D2-A328-87C6E46C7075}"/>
          </ac:spMkLst>
        </pc:spChg>
        <pc:spChg chg="add del mod">
          <ac:chgData name="Alqiam, Abd Alrhman Omar Hasan" userId="60fcf1e6-18f4-4441-939d-73fb05232545" providerId="ADAL" clId="{0208E1AD-9345-4AC1-9B75-3D3A271D0DA6}" dt="2024-07-21T19:46:43.785" v="2838"/>
          <ac:spMkLst>
            <pc:docMk/>
            <pc:sldMk cId="3116126276" sldId="533"/>
            <ac:spMk id="7" creationId="{8A8AF325-8098-4FB1-7A58-FE41AD9E9148}"/>
          </ac:spMkLst>
        </pc:spChg>
      </pc:sldChg>
      <pc:sldChg chg="modAnim">
        <pc:chgData name="Alqiam, Abd Alrhman Omar Hasan" userId="60fcf1e6-18f4-4441-939d-73fb05232545" providerId="ADAL" clId="{0208E1AD-9345-4AC1-9B75-3D3A271D0DA6}" dt="2024-07-21T20:33:43.595" v="3238"/>
        <pc:sldMkLst>
          <pc:docMk/>
          <pc:sldMk cId="1975682914" sldId="537"/>
        </pc:sldMkLst>
      </pc:sldChg>
      <pc:sldChg chg="del">
        <pc:chgData name="Alqiam, Abd Alrhman Omar Hasan" userId="60fcf1e6-18f4-4441-939d-73fb05232545" providerId="ADAL" clId="{0208E1AD-9345-4AC1-9B75-3D3A271D0DA6}" dt="2024-07-21T16:59:12.510" v="946" actId="47"/>
        <pc:sldMkLst>
          <pc:docMk/>
          <pc:sldMk cId="3547475418" sldId="538"/>
        </pc:sldMkLst>
      </pc:sldChg>
      <pc:sldChg chg="addSp delSp modSp mod delAnim modAnim">
        <pc:chgData name="Alqiam, Abd Alrhman Omar Hasan" userId="60fcf1e6-18f4-4441-939d-73fb05232545" providerId="ADAL" clId="{0208E1AD-9345-4AC1-9B75-3D3A271D0DA6}" dt="2024-07-21T17:07:46.579" v="1353" actId="14100"/>
        <pc:sldMkLst>
          <pc:docMk/>
          <pc:sldMk cId="3509360214" sldId="539"/>
        </pc:sldMkLst>
        <pc:spChg chg="mod ord">
          <ac:chgData name="Alqiam, Abd Alrhman Omar Hasan" userId="60fcf1e6-18f4-4441-939d-73fb05232545" providerId="ADAL" clId="{0208E1AD-9345-4AC1-9B75-3D3A271D0DA6}" dt="2024-07-21T17:07:46.579" v="1353" actId="14100"/>
          <ac:spMkLst>
            <pc:docMk/>
            <pc:sldMk cId="3509360214" sldId="539"/>
            <ac:spMk id="4" creationId="{C13720A1-897C-58F9-E513-5A086BF0939A}"/>
          </ac:spMkLst>
        </pc:spChg>
        <pc:spChg chg="add mod">
          <ac:chgData name="Alqiam, Abd Alrhman Omar Hasan" userId="60fcf1e6-18f4-4441-939d-73fb05232545" providerId="ADAL" clId="{0208E1AD-9345-4AC1-9B75-3D3A271D0DA6}" dt="2024-07-21T17:04:34.112" v="1152" actId="552"/>
          <ac:spMkLst>
            <pc:docMk/>
            <pc:sldMk cId="3509360214" sldId="539"/>
            <ac:spMk id="7" creationId="{0CBC67FB-2EF0-AA45-340C-FEEBF513D5C4}"/>
          </ac:spMkLst>
        </pc:spChg>
        <pc:picChg chg="add del mod">
          <ac:chgData name="Alqiam, Abd Alrhman Omar Hasan" userId="60fcf1e6-18f4-4441-939d-73fb05232545" providerId="ADAL" clId="{0208E1AD-9345-4AC1-9B75-3D3A271D0DA6}" dt="2024-07-21T17:05:56.319" v="1196" actId="478"/>
          <ac:picMkLst>
            <pc:docMk/>
            <pc:sldMk cId="3509360214" sldId="539"/>
            <ac:picMk id="6" creationId="{687F3079-24BB-8039-2E35-98A5F25B4369}"/>
          </ac:picMkLst>
        </pc:picChg>
        <pc:picChg chg="add mod">
          <ac:chgData name="Alqiam, Abd Alrhman Omar Hasan" userId="60fcf1e6-18f4-4441-939d-73fb05232545" providerId="ADAL" clId="{0208E1AD-9345-4AC1-9B75-3D3A271D0DA6}" dt="2024-07-21T17:06:02.330" v="1228" actId="1036"/>
          <ac:picMkLst>
            <pc:docMk/>
            <pc:sldMk cId="3509360214" sldId="539"/>
            <ac:picMk id="9" creationId="{5162DB11-5063-0B46-C6E9-7A32E8C6BE93}"/>
          </ac:picMkLst>
        </pc:picChg>
      </pc:sldChg>
      <pc:sldChg chg="addSp delSp modSp mod modAnim">
        <pc:chgData name="Alqiam, Abd Alrhman Omar Hasan" userId="60fcf1e6-18f4-4441-939d-73fb05232545" providerId="ADAL" clId="{0208E1AD-9345-4AC1-9B75-3D3A271D0DA6}" dt="2024-07-21T20:39:22.669" v="3281"/>
        <pc:sldMkLst>
          <pc:docMk/>
          <pc:sldMk cId="4054663821" sldId="540"/>
        </pc:sldMkLst>
        <pc:spChg chg="mod">
          <ac:chgData name="Alqiam, Abd Alrhman Omar Hasan" userId="60fcf1e6-18f4-4441-939d-73fb05232545" providerId="ADAL" clId="{0208E1AD-9345-4AC1-9B75-3D3A271D0DA6}" dt="2024-07-21T18:58:50.160" v="1555" actId="1037"/>
          <ac:spMkLst>
            <pc:docMk/>
            <pc:sldMk cId="4054663821" sldId="540"/>
            <ac:spMk id="4" creationId="{1DF2CF52-3F9A-7A28-BC76-13B6EE012B1F}"/>
          </ac:spMkLst>
        </pc:spChg>
        <pc:spChg chg="add del mod">
          <ac:chgData name="Alqiam, Abd Alrhman Omar Hasan" userId="60fcf1e6-18f4-4441-939d-73fb05232545" providerId="ADAL" clId="{0208E1AD-9345-4AC1-9B75-3D3A271D0DA6}" dt="2024-07-21T19:14:00.206" v="1697" actId="207"/>
          <ac:spMkLst>
            <pc:docMk/>
            <pc:sldMk cId="4054663821" sldId="540"/>
            <ac:spMk id="7" creationId="{A6DEF94C-B8CE-21B1-9596-4DC980D48AD6}"/>
          </ac:spMkLst>
        </pc:spChg>
        <pc:picChg chg="add mod">
          <ac:chgData name="Alqiam, Abd Alrhman Omar Hasan" userId="60fcf1e6-18f4-4441-939d-73fb05232545" providerId="ADAL" clId="{0208E1AD-9345-4AC1-9B75-3D3A271D0DA6}" dt="2024-07-21T18:57:18.141" v="1386" actId="14100"/>
          <ac:picMkLst>
            <pc:docMk/>
            <pc:sldMk cId="4054663821" sldId="540"/>
            <ac:picMk id="6" creationId="{A42FDEF0-CDB1-0083-D992-7DB6E5BF3FBC}"/>
          </ac:picMkLst>
        </pc:picChg>
      </pc:sldChg>
      <pc:sldChg chg="modSp mod">
        <pc:chgData name="Alqiam, Abd Alrhman Omar Hasan" userId="60fcf1e6-18f4-4441-939d-73fb05232545" providerId="ADAL" clId="{0208E1AD-9345-4AC1-9B75-3D3A271D0DA6}" dt="2024-07-20T23:27:13.988" v="0" actId="14100"/>
        <pc:sldMkLst>
          <pc:docMk/>
          <pc:sldMk cId="581576011" sldId="544"/>
        </pc:sldMkLst>
        <pc:spChg chg="mod">
          <ac:chgData name="Alqiam, Abd Alrhman Omar Hasan" userId="60fcf1e6-18f4-4441-939d-73fb05232545" providerId="ADAL" clId="{0208E1AD-9345-4AC1-9B75-3D3A271D0DA6}" dt="2024-07-20T23:27:13.988" v="0" actId="14100"/>
          <ac:spMkLst>
            <pc:docMk/>
            <pc:sldMk cId="581576011" sldId="544"/>
            <ac:spMk id="7" creationId="{C8DD4ABB-C93B-0015-2242-02C57F356C48}"/>
          </ac:spMkLst>
        </pc:spChg>
      </pc:sldChg>
      <pc:sldChg chg="modSp mod modAnim">
        <pc:chgData name="Alqiam, Abd Alrhman Omar Hasan" userId="60fcf1e6-18f4-4441-939d-73fb05232545" providerId="ADAL" clId="{0208E1AD-9345-4AC1-9B75-3D3A271D0DA6}" dt="2024-07-21T18:55:44.776" v="1377" actId="20577"/>
        <pc:sldMkLst>
          <pc:docMk/>
          <pc:sldMk cId="3172304535" sldId="547"/>
        </pc:sldMkLst>
        <pc:spChg chg="mod">
          <ac:chgData name="Alqiam, Abd Alrhman Omar Hasan" userId="60fcf1e6-18f4-4441-939d-73fb05232545" providerId="ADAL" clId="{0208E1AD-9345-4AC1-9B75-3D3A271D0DA6}" dt="2024-07-21T18:55:44.776" v="1377" actId="20577"/>
          <ac:spMkLst>
            <pc:docMk/>
            <pc:sldMk cId="3172304535" sldId="547"/>
            <ac:spMk id="4" creationId="{7B223B28-C082-9ACA-7F4D-37118D4701A2}"/>
          </ac:spMkLst>
        </pc:spChg>
      </pc:sldChg>
      <pc:sldChg chg="del">
        <pc:chgData name="Alqiam, Abd Alrhman Omar Hasan" userId="60fcf1e6-18f4-4441-939d-73fb05232545" providerId="ADAL" clId="{0208E1AD-9345-4AC1-9B75-3D3A271D0DA6}" dt="2024-07-21T16:58:53.977" v="945" actId="47"/>
        <pc:sldMkLst>
          <pc:docMk/>
          <pc:sldMk cId="2075479246" sldId="548"/>
        </pc:sldMkLst>
      </pc:sldChg>
      <pc:sldChg chg="new">
        <pc:chgData name="Alqiam, Abd Alrhman Omar Hasan" userId="60fcf1e6-18f4-4441-939d-73fb05232545" providerId="ADAL" clId="{0208E1AD-9345-4AC1-9B75-3D3A271D0DA6}" dt="2024-07-21T16:23:18.366" v="4" actId="680"/>
        <pc:sldMkLst>
          <pc:docMk/>
          <pc:sldMk cId="3748091840" sldId="550"/>
        </pc:sldMkLst>
      </pc:sldChg>
      <pc:sldChg chg="new">
        <pc:chgData name="Alqiam, Abd Alrhman Omar Hasan" userId="60fcf1e6-18f4-4441-939d-73fb05232545" providerId="ADAL" clId="{0208E1AD-9345-4AC1-9B75-3D3A271D0DA6}" dt="2024-07-21T16:23:18.476" v="5" actId="680"/>
        <pc:sldMkLst>
          <pc:docMk/>
          <pc:sldMk cId="2090067428" sldId="551"/>
        </pc:sldMkLst>
      </pc:sldChg>
      <pc:sldChg chg="add">
        <pc:chgData name="Alqiam, Abd Alrhman Omar Hasan" userId="60fcf1e6-18f4-4441-939d-73fb05232545" providerId="ADAL" clId="{0208E1AD-9345-4AC1-9B75-3D3A271D0DA6}" dt="2024-07-21T16:23:19.168" v="6"/>
        <pc:sldMkLst>
          <pc:docMk/>
          <pc:sldMk cId="2886967127" sldId="552"/>
        </pc:sldMkLst>
      </pc:sldChg>
    </pc:docChg>
  </pc:docChgLst>
  <pc:docChgLst>
    <pc:chgData name="Alqiam, Abd Alrhman Omar Hasan" userId="60fcf1e6-18f4-4441-939d-73fb05232545" providerId="ADAL" clId="{A867C821-DF91-46A7-8DE8-B702FB14A62E}"/>
    <pc:docChg chg="undo custSel addSld delSld modSld">
      <pc:chgData name="Alqiam, Abd Alrhman Omar Hasan" userId="60fcf1e6-18f4-4441-939d-73fb05232545" providerId="ADAL" clId="{A867C821-DF91-46A7-8DE8-B702FB14A62E}" dt="2024-08-04T21:18:01.429" v="1227"/>
      <pc:docMkLst>
        <pc:docMk/>
      </pc:docMkLst>
      <pc:sldChg chg="modNotesTx">
        <pc:chgData name="Alqiam, Abd Alrhman Omar Hasan" userId="60fcf1e6-18f4-4441-939d-73fb05232545" providerId="ADAL" clId="{A867C821-DF91-46A7-8DE8-B702FB14A62E}" dt="2024-08-03T00:10:51.908" v="73" actId="20577"/>
        <pc:sldMkLst>
          <pc:docMk/>
          <pc:sldMk cId="351944677" sldId="448"/>
        </pc:sldMkLst>
      </pc:sldChg>
      <pc:sldChg chg="add modAnim">
        <pc:chgData name="Alqiam, Abd Alrhman Omar Hasan" userId="60fcf1e6-18f4-4441-939d-73fb05232545" providerId="ADAL" clId="{A867C821-DF91-46A7-8DE8-B702FB14A62E}" dt="2024-08-04T21:17:57.925" v="1226"/>
        <pc:sldMkLst>
          <pc:docMk/>
          <pc:sldMk cId="1094229747" sldId="480"/>
        </pc:sldMkLst>
      </pc:sldChg>
      <pc:sldChg chg="modSp add mod modAnim">
        <pc:chgData name="Alqiam, Abd Alrhman Omar Hasan" userId="60fcf1e6-18f4-4441-939d-73fb05232545" providerId="ADAL" clId="{A867C821-DF91-46A7-8DE8-B702FB14A62E}" dt="2024-08-04T21:18:01.429" v="1227"/>
        <pc:sldMkLst>
          <pc:docMk/>
          <pc:sldMk cId="3988155007" sldId="484"/>
        </pc:sldMkLst>
        <pc:spChg chg="mod">
          <ac:chgData name="Alqiam, Abd Alrhman Omar Hasan" userId="60fcf1e6-18f4-4441-939d-73fb05232545" providerId="ADAL" clId="{A867C821-DF91-46A7-8DE8-B702FB14A62E}" dt="2024-08-04T13:16:12.447" v="334" actId="20577"/>
          <ac:spMkLst>
            <pc:docMk/>
            <pc:sldMk cId="3988155007" sldId="484"/>
            <ac:spMk id="3" creationId="{BC9B670B-3B0D-F4D2-5346-26E2BBCB8CF6}"/>
          </ac:spMkLst>
        </pc:spChg>
      </pc:sldChg>
      <pc:sldChg chg="modNotesTx">
        <pc:chgData name="Alqiam, Abd Alrhman Omar Hasan" userId="60fcf1e6-18f4-4441-939d-73fb05232545" providerId="ADAL" clId="{A867C821-DF91-46A7-8DE8-B702FB14A62E}" dt="2024-08-04T21:09:33.558" v="438" actId="20577"/>
        <pc:sldMkLst>
          <pc:docMk/>
          <pc:sldMk cId="2269485370" sldId="503"/>
        </pc:sldMkLst>
      </pc:sldChg>
      <pc:sldChg chg="modSp mod modAnim modNotesTx">
        <pc:chgData name="Alqiam, Abd Alrhman Omar Hasan" userId="60fcf1e6-18f4-4441-939d-73fb05232545" providerId="ADAL" clId="{A867C821-DF91-46A7-8DE8-B702FB14A62E}" dt="2024-08-04T21:10:44.297" v="471" actId="20577"/>
        <pc:sldMkLst>
          <pc:docMk/>
          <pc:sldMk cId="257104987" sldId="505"/>
        </pc:sldMkLst>
        <pc:spChg chg="mod">
          <ac:chgData name="Alqiam, Abd Alrhman Omar Hasan" userId="60fcf1e6-18f4-4441-939d-73fb05232545" providerId="ADAL" clId="{A867C821-DF91-46A7-8DE8-B702FB14A62E}" dt="2024-08-04T12:57:58.353" v="171"/>
          <ac:spMkLst>
            <pc:docMk/>
            <pc:sldMk cId="257104987" sldId="505"/>
            <ac:spMk id="4" creationId="{D9E75BA0-0860-D57C-C434-E82066E4B056}"/>
          </ac:spMkLst>
        </pc:spChg>
      </pc:sldChg>
      <pc:sldChg chg="modNotesTx">
        <pc:chgData name="Alqiam, Abd Alrhman Omar Hasan" userId="60fcf1e6-18f4-4441-939d-73fb05232545" providerId="ADAL" clId="{A867C821-DF91-46A7-8DE8-B702FB14A62E}" dt="2024-08-04T20:51:57.549" v="353" actId="20577"/>
        <pc:sldMkLst>
          <pc:docMk/>
          <pc:sldMk cId="1166942380" sldId="518"/>
        </pc:sldMkLst>
      </pc:sldChg>
      <pc:sldChg chg="modNotesTx">
        <pc:chgData name="Alqiam, Abd Alrhman Omar Hasan" userId="60fcf1e6-18f4-4441-939d-73fb05232545" providerId="ADAL" clId="{A867C821-DF91-46A7-8DE8-B702FB14A62E}" dt="2024-08-04T09:12:28.069" v="149" actId="20577"/>
        <pc:sldMkLst>
          <pc:docMk/>
          <pc:sldMk cId="2827184380" sldId="519"/>
        </pc:sldMkLst>
      </pc:sldChg>
      <pc:sldChg chg="addSp modSp mod modAnim modNotesTx">
        <pc:chgData name="Alqiam, Abd Alrhman Omar Hasan" userId="60fcf1e6-18f4-4441-939d-73fb05232545" providerId="ADAL" clId="{A867C821-DF91-46A7-8DE8-B702FB14A62E}" dt="2024-08-04T20:53:26.410" v="361" actId="20577"/>
        <pc:sldMkLst>
          <pc:docMk/>
          <pc:sldMk cId="3299784247" sldId="520"/>
        </pc:sldMkLst>
        <pc:spChg chg="mod">
          <ac:chgData name="Alqiam, Abd Alrhman Omar Hasan" userId="60fcf1e6-18f4-4441-939d-73fb05232545" providerId="ADAL" clId="{A867C821-DF91-46A7-8DE8-B702FB14A62E}" dt="2024-08-03T00:13:10.499" v="99" actId="14100"/>
          <ac:spMkLst>
            <pc:docMk/>
            <pc:sldMk cId="3299784247" sldId="520"/>
            <ac:spMk id="3" creationId="{ECE7F8FF-15BD-03D4-BB63-44E62F00C0C4}"/>
          </ac:spMkLst>
        </pc:spChg>
        <pc:spChg chg="add mod">
          <ac:chgData name="Alqiam, Abd Alrhman Omar Hasan" userId="60fcf1e6-18f4-4441-939d-73fb05232545" providerId="ADAL" clId="{A867C821-DF91-46A7-8DE8-B702FB14A62E}" dt="2024-08-03T00:13:21.172" v="101" actId="554"/>
          <ac:spMkLst>
            <pc:docMk/>
            <pc:sldMk cId="3299784247" sldId="520"/>
            <ac:spMk id="16" creationId="{D3BC9836-11DB-EBAF-D270-8BF9E9F27FC7}"/>
          </ac:spMkLst>
        </pc:spChg>
        <pc:spChg chg="add mod">
          <ac:chgData name="Alqiam, Abd Alrhman Omar Hasan" userId="60fcf1e6-18f4-4441-939d-73fb05232545" providerId="ADAL" clId="{A867C821-DF91-46A7-8DE8-B702FB14A62E}" dt="2024-08-03T00:13:32.930" v="103" actId="554"/>
          <ac:spMkLst>
            <pc:docMk/>
            <pc:sldMk cId="3299784247" sldId="520"/>
            <ac:spMk id="18" creationId="{304F90C7-D840-CA71-85ED-A77CCCFACBDD}"/>
          </ac:spMkLst>
        </pc:spChg>
        <pc:spChg chg="add mod">
          <ac:chgData name="Alqiam, Abd Alrhman Omar Hasan" userId="60fcf1e6-18f4-4441-939d-73fb05232545" providerId="ADAL" clId="{A867C821-DF91-46A7-8DE8-B702FB14A62E}" dt="2024-08-03T00:14:41.787" v="113" actId="20577"/>
          <ac:spMkLst>
            <pc:docMk/>
            <pc:sldMk cId="3299784247" sldId="520"/>
            <ac:spMk id="19" creationId="{20ED2BCB-4284-AEDA-39EA-4F635FFFB3B4}"/>
          </ac:spMkLst>
        </pc:spChg>
        <pc:spChg chg="add mod">
          <ac:chgData name="Alqiam, Abd Alrhman Omar Hasan" userId="60fcf1e6-18f4-4441-939d-73fb05232545" providerId="ADAL" clId="{A867C821-DF91-46A7-8DE8-B702FB14A62E}" dt="2024-08-03T00:13:51.556" v="104"/>
          <ac:spMkLst>
            <pc:docMk/>
            <pc:sldMk cId="3299784247" sldId="520"/>
            <ac:spMk id="20" creationId="{B33B52A6-EADE-5949-64A8-CAEB7079B7C2}"/>
          </ac:spMkLst>
        </pc:spChg>
        <pc:spChg chg="mod">
          <ac:chgData name="Alqiam, Abd Alrhman Omar Hasan" userId="60fcf1e6-18f4-4441-939d-73fb05232545" providerId="ADAL" clId="{A867C821-DF91-46A7-8DE8-B702FB14A62E}" dt="2024-08-03T00:13:21.172" v="101" actId="554"/>
          <ac:spMkLst>
            <pc:docMk/>
            <pc:sldMk cId="3299784247" sldId="520"/>
            <ac:spMk id="74" creationId="{7CF51955-3BA9-7977-E83A-4CEEFAE1B50D}"/>
          </ac:spMkLst>
        </pc:spChg>
        <pc:spChg chg="mod">
          <ac:chgData name="Alqiam, Abd Alrhman Omar Hasan" userId="60fcf1e6-18f4-4441-939d-73fb05232545" providerId="ADAL" clId="{A867C821-DF91-46A7-8DE8-B702FB14A62E}" dt="2024-08-03T00:13:32.930" v="103" actId="554"/>
          <ac:spMkLst>
            <pc:docMk/>
            <pc:sldMk cId="3299784247" sldId="520"/>
            <ac:spMk id="76" creationId="{A731948A-E00D-B39C-F2C7-42B9F567F1DC}"/>
          </ac:spMkLst>
        </pc:spChg>
      </pc:sldChg>
      <pc:sldChg chg="add del">
        <pc:chgData name="Alqiam, Abd Alrhman Omar Hasan" userId="60fcf1e6-18f4-4441-939d-73fb05232545" providerId="ADAL" clId="{A867C821-DF91-46A7-8DE8-B702FB14A62E}" dt="2024-08-04T13:14:39.615" v="221" actId="47"/>
        <pc:sldMkLst>
          <pc:docMk/>
          <pc:sldMk cId="16968368" sldId="521"/>
        </pc:sldMkLst>
      </pc:sldChg>
      <pc:sldChg chg="del">
        <pc:chgData name="Alqiam, Abd Alrhman Omar Hasan" userId="60fcf1e6-18f4-4441-939d-73fb05232545" providerId="ADAL" clId="{A867C821-DF91-46A7-8DE8-B702FB14A62E}" dt="2024-08-03T00:14:06.682" v="108" actId="2696"/>
        <pc:sldMkLst>
          <pc:docMk/>
          <pc:sldMk cId="3617475776" sldId="521"/>
        </pc:sldMkLst>
      </pc:sldChg>
      <pc:sldChg chg="modNotesTx">
        <pc:chgData name="Alqiam, Abd Alrhman Omar Hasan" userId="60fcf1e6-18f4-4441-939d-73fb05232545" providerId="ADAL" clId="{A867C821-DF91-46A7-8DE8-B702FB14A62E}" dt="2024-08-04T21:13:55.667" v="743" actId="20577"/>
        <pc:sldMkLst>
          <pc:docMk/>
          <pc:sldMk cId="1225379931" sldId="527"/>
        </pc:sldMkLst>
      </pc:sldChg>
      <pc:sldChg chg="modNotesTx">
        <pc:chgData name="Alqiam, Abd Alrhman Omar Hasan" userId="60fcf1e6-18f4-4441-939d-73fb05232545" providerId="ADAL" clId="{A867C821-DF91-46A7-8DE8-B702FB14A62E}" dt="2024-08-04T21:14:11.998" v="764" actId="20577"/>
        <pc:sldMkLst>
          <pc:docMk/>
          <pc:sldMk cId="2267159868" sldId="528"/>
        </pc:sldMkLst>
      </pc:sldChg>
      <pc:sldChg chg="delSp add mod delAnim modAnim">
        <pc:chgData name="Alqiam, Abd Alrhman Omar Hasan" userId="60fcf1e6-18f4-4441-939d-73fb05232545" providerId="ADAL" clId="{A867C821-DF91-46A7-8DE8-B702FB14A62E}" dt="2024-08-04T21:17:54.504" v="1225"/>
        <pc:sldMkLst>
          <pc:docMk/>
          <pc:sldMk cId="2927520868" sldId="531"/>
        </pc:sldMkLst>
        <pc:spChg chg="del">
          <ac:chgData name="Alqiam, Abd Alrhman Omar Hasan" userId="60fcf1e6-18f4-4441-939d-73fb05232545" providerId="ADAL" clId="{A867C821-DF91-46A7-8DE8-B702FB14A62E}" dt="2024-08-04T13:16:26.685" v="335" actId="478"/>
          <ac:spMkLst>
            <pc:docMk/>
            <pc:sldMk cId="2927520868" sldId="531"/>
            <ac:spMk id="6" creationId="{7867D7B4-717B-F823-3196-F2AECF05EDEB}"/>
          </ac:spMkLst>
        </pc:spChg>
      </pc:sldChg>
      <pc:sldChg chg="modNotesTx">
        <pc:chgData name="Alqiam, Abd Alrhman Omar Hasan" userId="60fcf1e6-18f4-4441-939d-73fb05232545" providerId="ADAL" clId="{A867C821-DF91-46A7-8DE8-B702FB14A62E}" dt="2024-08-04T12:55:54.865" v="158" actId="20577"/>
        <pc:sldMkLst>
          <pc:docMk/>
          <pc:sldMk cId="1975682914" sldId="537"/>
        </pc:sldMkLst>
      </pc:sldChg>
      <pc:sldChg chg="modNotesTx">
        <pc:chgData name="Alqiam, Abd Alrhman Omar Hasan" userId="60fcf1e6-18f4-4441-939d-73fb05232545" providerId="ADAL" clId="{A867C821-DF91-46A7-8DE8-B702FB14A62E}" dt="2024-08-04T21:11:58.562" v="612" actId="20577"/>
        <pc:sldMkLst>
          <pc:docMk/>
          <pc:sldMk cId="3509360214" sldId="539"/>
        </pc:sldMkLst>
      </pc:sldChg>
      <pc:sldChg chg="modNotesTx">
        <pc:chgData name="Alqiam, Abd Alrhman Omar Hasan" userId="60fcf1e6-18f4-4441-939d-73fb05232545" providerId="ADAL" clId="{A867C821-DF91-46A7-8DE8-B702FB14A62E}" dt="2024-08-04T12:56:18.682" v="166" actId="20577"/>
        <pc:sldMkLst>
          <pc:docMk/>
          <pc:sldMk cId="1912368153" sldId="542"/>
        </pc:sldMkLst>
      </pc:sldChg>
      <pc:sldChg chg="add">
        <pc:chgData name="Alqiam, Abd Alrhman Omar Hasan" userId="60fcf1e6-18f4-4441-939d-73fb05232545" providerId="ADAL" clId="{A867C821-DF91-46A7-8DE8-B702FB14A62E}" dt="2024-08-04T13:14:48.971" v="224"/>
        <pc:sldMkLst>
          <pc:docMk/>
          <pc:sldMk cId="15734209" sldId="546"/>
        </pc:sldMkLst>
      </pc:sldChg>
      <pc:sldChg chg="modNotesTx">
        <pc:chgData name="Alqiam, Abd Alrhman Omar Hasan" userId="60fcf1e6-18f4-4441-939d-73fb05232545" providerId="ADAL" clId="{A867C821-DF91-46A7-8DE8-B702FB14A62E}" dt="2024-08-04T13:04:43.493" v="210" actId="20577"/>
        <pc:sldMkLst>
          <pc:docMk/>
          <pc:sldMk cId="3172304535" sldId="547"/>
        </pc:sldMkLst>
      </pc:sldChg>
      <pc:sldChg chg="modNotesTx">
        <pc:chgData name="Alqiam, Abd Alrhman Omar Hasan" userId="60fcf1e6-18f4-4441-939d-73fb05232545" providerId="ADAL" clId="{A867C821-DF91-46A7-8DE8-B702FB14A62E}" dt="2024-08-04T21:09:52.055" v="462" actId="20577"/>
        <pc:sldMkLst>
          <pc:docMk/>
          <pc:sldMk cId="1641354559" sldId="553"/>
        </pc:sldMkLst>
      </pc:sldChg>
      <pc:sldChg chg="modNotesTx">
        <pc:chgData name="Alqiam, Abd Alrhman Omar Hasan" userId="60fcf1e6-18f4-4441-939d-73fb05232545" providerId="ADAL" clId="{A867C821-DF91-46A7-8DE8-B702FB14A62E}" dt="2024-08-04T21:14:54.096" v="952" actId="20577"/>
        <pc:sldMkLst>
          <pc:docMk/>
          <pc:sldMk cId="1767478760" sldId="557"/>
        </pc:sldMkLst>
      </pc:sldChg>
      <pc:sldChg chg="modSp mod modNotesTx">
        <pc:chgData name="Alqiam, Abd Alrhman Omar Hasan" userId="60fcf1e6-18f4-4441-939d-73fb05232545" providerId="ADAL" clId="{A867C821-DF91-46A7-8DE8-B702FB14A62E}" dt="2024-08-04T21:17:18.107" v="1224" actId="20577"/>
        <pc:sldMkLst>
          <pc:docMk/>
          <pc:sldMk cId="2104398512" sldId="560"/>
        </pc:sldMkLst>
        <pc:spChg chg="mod">
          <ac:chgData name="Alqiam, Abd Alrhman Omar Hasan" userId="60fcf1e6-18f4-4441-939d-73fb05232545" providerId="ADAL" clId="{A867C821-DF91-46A7-8DE8-B702FB14A62E}" dt="2024-08-04T13:06:52.324" v="220" actId="20577"/>
          <ac:spMkLst>
            <pc:docMk/>
            <pc:sldMk cId="2104398512" sldId="560"/>
            <ac:spMk id="6" creationId="{D768E048-9EFB-7212-03C7-277E9BDAE034}"/>
          </ac:spMkLst>
        </pc:spChg>
      </pc:sldChg>
      <pc:sldChg chg="new">
        <pc:chgData name="Alqiam, Abd Alrhman Omar Hasan" userId="60fcf1e6-18f4-4441-939d-73fb05232545" providerId="ADAL" clId="{A867C821-DF91-46A7-8DE8-B702FB14A62E}" dt="2024-08-03T00:14:09.433" v="109" actId="680"/>
        <pc:sldMkLst>
          <pc:docMk/>
          <pc:sldMk cId="400865371" sldId="561"/>
        </pc:sldMkLst>
      </pc:sldChg>
      <pc:sldChg chg="new del">
        <pc:chgData name="Alqiam, Abd Alrhman Omar Hasan" userId="60fcf1e6-18f4-4441-939d-73fb05232545" providerId="ADAL" clId="{A867C821-DF91-46A7-8DE8-B702FB14A62E}" dt="2024-08-04T09:44:48.466" v="151" actId="47"/>
        <pc:sldMkLst>
          <pc:docMk/>
          <pc:sldMk cId="1309011855" sldId="562"/>
        </pc:sldMkLst>
      </pc:sldChg>
      <pc:sldChg chg="new del">
        <pc:chgData name="Alqiam, Abd Alrhman Omar Hasan" userId="60fcf1e6-18f4-4441-939d-73fb05232545" providerId="ADAL" clId="{A867C821-DF91-46A7-8DE8-B702FB14A62E}" dt="2024-08-03T00:14:11.782" v="112" actId="47"/>
        <pc:sldMkLst>
          <pc:docMk/>
          <pc:sldMk cId="1605061330" sldId="562"/>
        </pc:sldMkLst>
      </pc:sldChg>
      <pc:sldChg chg="new">
        <pc:chgData name="Alqiam, Abd Alrhman Omar Hasan" userId="60fcf1e6-18f4-4441-939d-73fb05232545" providerId="ADAL" clId="{A867C821-DF91-46A7-8DE8-B702FB14A62E}" dt="2024-08-04T13:14:40.791" v="222" actId="680"/>
        <pc:sldMkLst>
          <pc:docMk/>
          <pc:sldMk cId="2441748239" sldId="562"/>
        </pc:sldMkLst>
      </pc:sldChg>
      <pc:sldChg chg="delSp modSp add del mod delAnim modAnim">
        <pc:chgData name="Alqiam, Abd Alrhman Omar Hasan" userId="60fcf1e6-18f4-4441-939d-73fb05232545" providerId="ADAL" clId="{A867C821-DF91-46A7-8DE8-B702FB14A62E}" dt="2024-08-04T13:16:03.139" v="328" actId="47"/>
        <pc:sldMkLst>
          <pc:docMk/>
          <pc:sldMk cId="798845828" sldId="563"/>
        </pc:sldMkLst>
        <pc:spChg chg="mod">
          <ac:chgData name="Alqiam, Abd Alrhman Omar Hasan" userId="60fcf1e6-18f4-4441-939d-73fb05232545" providerId="ADAL" clId="{A867C821-DF91-46A7-8DE8-B702FB14A62E}" dt="2024-08-04T13:15:56.374" v="327" actId="14100"/>
          <ac:spMkLst>
            <pc:docMk/>
            <pc:sldMk cId="798845828" sldId="563"/>
            <ac:spMk id="5" creationId="{7FA786F9-7627-F91D-84BB-F54F584FF7C9}"/>
          </ac:spMkLst>
        </pc:spChg>
        <pc:spChg chg="del">
          <ac:chgData name="Alqiam, Abd Alrhman Omar Hasan" userId="60fcf1e6-18f4-4441-939d-73fb05232545" providerId="ADAL" clId="{A867C821-DF91-46A7-8DE8-B702FB14A62E}" dt="2024-08-04T13:15:27.331" v="232" actId="478"/>
          <ac:spMkLst>
            <pc:docMk/>
            <pc:sldMk cId="798845828" sldId="563"/>
            <ac:spMk id="6" creationId="{DCACC40D-18E4-C5D2-A328-87C6E46C7075}"/>
          </ac:spMkLst>
        </pc:spChg>
      </pc:sldChg>
      <pc:sldChg chg="new del">
        <pc:chgData name="Alqiam, Abd Alrhman Omar Hasan" userId="60fcf1e6-18f4-4441-939d-73fb05232545" providerId="ADAL" clId="{A867C821-DF91-46A7-8DE8-B702FB14A62E}" dt="2024-08-04T13:15:15.948" v="228" actId="47"/>
        <pc:sldMkLst>
          <pc:docMk/>
          <pc:sldMk cId="1634231473" sldId="563"/>
        </pc:sldMkLst>
      </pc:sldChg>
      <pc:sldChg chg="new del">
        <pc:chgData name="Alqiam, Abd Alrhman Omar Hasan" userId="60fcf1e6-18f4-4441-939d-73fb05232545" providerId="ADAL" clId="{A867C821-DF91-46A7-8DE8-B702FB14A62E}" dt="2024-08-04T13:15:18.662" v="229" actId="47"/>
        <pc:sldMkLst>
          <pc:docMk/>
          <pc:sldMk cId="3107737372" sldId="564"/>
        </pc:sldMkLst>
      </pc:sldChg>
      <pc:sldChg chg="new del">
        <pc:chgData name="Alqiam, Abd Alrhman Omar Hasan" userId="60fcf1e6-18f4-4441-939d-73fb05232545" providerId="ADAL" clId="{A867C821-DF91-46A7-8DE8-B702FB14A62E}" dt="2024-08-04T13:15:19.069" v="230" actId="47"/>
        <pc:sldMkLst>
          <pc:docMk/>
          <pc:sldMk cId="2208625221" sldId="5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3B2286-B707-409C-9570-88C4B06812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3C83581-9995-448A-87E6-BCC1957C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09081-B7FA-A04B-B993-AC391D466E5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5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8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5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3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7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6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5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2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94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9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46"/>
              </a:spcAft>
            </a:pP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09081-B7FA-A04B-B993-AC391D466E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2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64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0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46"/>
              </a:spcAft>
            </a:pP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09081-B7FA-A04B-B993-AC391D466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8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46"/>
              </a:spcAft>
            </a:pP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09081-B7FA-A04B-B993-AC391D466E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3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46"/>
              </a:spcAft>
            </a:pP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09081-B7FA-A04B-B993-AC391D466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46"/>
              </a:spcAft>
            </a:pPr>
            <a:endParaRPr lang="en-US" sz="19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09081-B7FA-A04B-B993-AC391D466E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9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6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7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B84D-4D43-4444-DB75-94D0F85F6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8E89D-B557-D5F1-F289-EAC0EC1B4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5C1D9-714D-D510-ABF6-572D0F1D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253D-2399-4887-8007-7CA4C7EE7663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A889-DF06-1438-4627-237DD60D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7693-28CA-298F-1298-3A0844CA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B1D8-3F1A-3C0F-647E-0168E046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7EE96-180B-39CD-0FBC-7F7BD7E8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2A09E-4201-CBC3-DCBA-EF4ACBAF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D0BE-D9B6-4182-9072-440794028332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F097-4EAB-7E7E-4791-5E70732B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46F0-1FAC-3F9A-4374-462EA6B1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BF015-0B17-BB4F-D1BB-626E1474B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CE359-A0D7-2031-330B-943B06920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0AFFC-0639-B9A2-1A25-3F8FDF52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AF79-113F-4348-9EE7-8292545140BB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7BD84-8855-F6B8-37EB-1BE4AC3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D499-6CA0-0920-84AC-082B49CB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4B95-3610-8BEA-672B-93D9F9F9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115F-157C-CB8D-4FA6-4D6F7272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041E-4057-6E17-4873-D5399379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57B6-FDE9-4F1A-82FB-3E8FAB9F5472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29AE-26D8-ADE2-C3CB-848C4342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C3495-6B4D-B3EB-05A5-8F81F1F9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5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606A-8B5F-F963-7C36-99516A6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B40D-56AA-A50E-BDEE-B9AA6F7D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7C66-7A52-7FF8-AA3F-4A048230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0E91-2617-4A63-8297-320F7B703EAB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9420-1DE6-B075-1CF0-A6C02F0F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2503-6C33-6F34-AAA6-0CF6A722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5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8CD3-5C9B-9DC6-60DA-149DBC49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BFD7-E973-120A-BC6D-22900BFF7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5C30A-E48D-693B-02D4-4AAEFC708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ECEE0-7178-95B4-FE68-E9CB4F38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743-A093-4A53-86D9-7A2B4819E9B8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85EF6-EB43-5CAA-23DD-9757882C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5EC67-AD94-7B4C-EAC5-9DA07D5B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D58-EA9B-9371-C54A-8ED969EC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FF515-E527-A78E-CDFF-E0141274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C9F9-51F7-CE3B-DB90-1BF224801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DB48A-8B67-6B66-0D28-21B6EFDB1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2E09D-DB9F-8A36-96DE-D7EDC18D4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CF5F1-DA94-050C-D929-06B04B0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054-972A-4FCA-BBC7-9A9C88DBBD2F}" type="datetime1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CFE85-6B43-C8AC-56B5-44714662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47AFD-A81C-C66A-BC76-297251C9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F3D5-42E4-C9F6-480A-CE671153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6B3AA-19C9-9DF9-2ADE-829B9D0E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EDF7-E5E8-4CB2-B4EB-36D353BDCD96}" type="datetime1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7C60A-14C4-A27E-4772-CAB979F6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924B-798D-EBF6-38F2-0838120E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J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304137-D690-00F3-4926-2F02B25FD5DE}"/>
              </a:ext>
            </a:extLst>
          </p:cNvPr>
          <p:cNvGrpSpPr/>
          <p:nvPr userDrawn="1"/>
        </p:nvGrpSpPr>
        <p:grpSpPr>
          <a:xfrm>
            <a:off x="-8551" y="6664817"/>
            <a:ext cx="12206990" cy="199622"/>
            <a:chOff x="-14990" y="3275150"/>
            <a:chExt cx="12206990" cy="4721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C8649-FC0C-8B31-411E-52C5E04E449A}"/>
                </a:ext>
              </a:extLst>
            </p:cNvPr>
            <p:cNvSpPr/>
            <p:nvPr userDrawn="1"/>
          </p:nvSpPr>
          <p:spPr>
            <a:xfrm rot="16200000">
              <a:off x="588538" y="2671622"/>
              <a:ext cx="472141" cy="1679198"/>
            </a:xfrm>
            <a:prstGeom prst="rect">
              <a:avLst/>
            </a:prstGeom>
            <a:solidFill>
              <a:srgbClr val="B181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F798DD-E611-7813-9942-2A71117D691A}"/>
                </a:ext>
              </a:extLst>
            </p:cNvPr>
            <p:cNvSpPr/>
            <p:nvPr userDrawn="1"/>
          </p:nvSpPr>
          <p:spPr>
            <a:xfrm rot="16200000">
              <a:off x="6692033" y="-1752675"/>
              <a:ext cx="472141" cy="10527792"/>
            </a:xfrm>
            <a:prstGeom prst="rect">
              <a:avLst/>
            </a:prstGeom>
            <a:solidFill>
              <a:srgbClr val="BBA8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DB52-8C63-981F-8554-750FA4A4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2064"/>
            <a:ext cx="27432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B1FA5C2E-D5E5-4958-955B-26293B3593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D9F647-8197-F539-ECBE-6D4EE99A3781}"/>
              </a:ext>
            </a:extLst>
          </p:cNvPr>
          <p:cNvGrpSpPr/>
          <p:nvPr userDrawn="1"/>
        </p:nvGrpSpPr>
        <p:grpSpPr>
          <a:xfrm>
            <a:off x="667512" y="453628"/>
            <a:ext cx="996696" cy="371856"/>
            <a:chOff x="667512" y="453628"/>
            <a:chExt cx="996696" cy="3718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3A051D-1C6A-4389-D313-C4CCAB615D95}"/>
                </a:ext>
              </a:extLst>
            </p:cNvPr>
            <p:cNvSpPr/>
            <p:nvPr userDrawn="1"/>
          </p:nvSpPr>
          <p:spPr>
            <a:xfrm rot="16200000">
              <a:off x="570738" y="550402"/>
              <a:ext cx="365760" cy="172212"/>
            </a:xfrm>
            <a:prstGeom prst="rect">
              <a:avLst/>
            </a:prstGeom>
            <a:solidFill>
              <a:srgbClr val="B181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6051E0-5635-D8DF-2F54-A211AB7182D3}"/>
                </a:ext>
              </a:extLst>
            </p:cNvPr>
            <p:cNvSpPr/>
            <p:nvPr userDrawn="1"/>
          </p:nvSpPr>
          <p:spPr>
            <a:xfrm rot="16200000">
              <a:off x="1110996" y="272272"/>
              <a:ext cx="365760" cy="740664"/>
            </a:xfrm>
            <a:prstGeom prst="rect">
              <a:avLst/>
            </a:prstGeom>
            <a:solidFill>
              <a:srgbClr val="BBA8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754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DF6-5F2F-6DF0-32F0-0CB8C6BD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D99B-26CA-8E78-0774-48281E3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E7F41-0623-602B-13A3-F7D863E5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4794A-5CBA-DF1C-7F24-CA5F770D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DA70-C0FD-42A2-8176-7916C1F17A8A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34E07-46BB-688B-A162-171B9A90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7FB3C-BF94-96C0-F4A1-0D7DFD73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1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CE3C-1096-C465-6A92-83466B4C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19B26-ABFD-F2AA-D870-5255D71CA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56CFD-168C-CABF-B91C-1047DB9BF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D80F4-182C-7B3F-E345-2FA7253E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9726-BEB7-455A-9436-E86A959827FB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4537-F426-590A-4B57-CE2A3229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6C00B-55B1-1A5F-4F34-D12F16B5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7F507-6E3E-946F-888F-FB500C52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CDB9F-609E-A836-A0C6-6C848882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09A9-C1F5-E05F-5E2D-CD9A9543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C15F7-53EE-45B2-9963-D3898F9C1D6F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A83A-DAA2-6B64-F1CC-5BE26823B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0FFC-9C9F-E6D4-9E4F-09879D1D3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AD4AE-4DC0-F006-2A7D-A2F3EF6A6886}"/>
              </a:ext>
            </a:extLst>
          </p:cNvPr>
          <p:cNvSpPr txBox="1"/>
          <p:nvPr/>
        </p:nvSpPr>
        <p:spPr>
          <a:xfrm>
            <a:off x="323088" y="855009"/>
            <a:ext cx="115911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effectLst/>
                <a:latin typeface="Rockwell" panose="02060603020205020403" pitchFamily="18" charset="77"/>
              </a:rPr>
              <a:t>Transferable Neural WAN TE</a:t>
            </a:r>
          </a:p>
          <a:p>
            <a:pPr algn="ctr"/>
            <a:r>
              <a:rPr lang="en-US" sz="4400" dirty="0">
                <a:effectLst/>
                <a:latin typeface="Rockwell" panose="02060603020205020403" pitchFamily="18" charset="77"/>
              </a:rPr>
              <a:t>for Changing Topologies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6C9D0-9837-2EB1-F674-2441EBB35803}"/>
              </a:ext>
            </a:extLst>
          </p:cNvPr>
          <p:cNvSpPr txBox="1"/>
          <p:nvPr/>
        </p:nvSpPr>
        <p:spPr>
          <a:xfrm>
            <a:off x="377952" y="3063240"/>
            <a:ext cx="11490960" cy="145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>
                <a:latin typeface="Rockwell" panose="02060603020205020403" pitchFamily="18" charset="77"/>
              </a:rPr>
              <a:t>Abd AlRhman AlQiam</a:t>
            </a:r>
            <a:r>
              <a:rPr lang="en-US" sz="2400" b="1" baseline="30000">
                <a:latin typeface="Rockwell" panose="02060603020205020403" pitchFamily="18" charset="77"/>
              </a:rPr>
              <a:t>1</a:t>
            </a:r>
            <a:r>
              <a:rPr lang="en-US" sz="2400">
                <a:latin typeface="Rockwell" panose="02060603020205020403" pitchFamily="18" charset="77"/>
              </a:rPr>
              <a:t>,</a:t>
            </a:r>
            <a:r>
              <a:rPr lang="en-US" sz="2400" b="1">
                <a:latin typeface="Rockwell" panose="02060603020205020403" pitchFamily="18" charset="77"/>
              </a:rPr>
              <a:t> </a:t>
            </a:r>
            <a:r>
              <a:rPr lang="en-US" sz="2400">
                <a:latin typeface="Rockwell" panose="02060603020205020403" pitchFamily="18" charset="77"/>
              </a:rPr>
              <a:t>Yuanjun Yao</a:t>
            </a:r>
            <a:r>
              <a:rPr lang="en-US" sz="2400" baseline="30000">
                <a:latin typeface="Rockwell" panose="02060603020205020403" pitchFamily="18" charset="77"/>
              </a:rPr>
              <a:t>2</a:t>
            </a:r>
            <a:r>
              <a:rPr lang="en-US" sz="2400">
                <a:latin typeface="Rockwell" panose="02060603020205020403" pitchFamily="18" charset="77"/>
              </a:rPr>
              <a:t>, Zhaodong Wang</a:t>
            </a:r>
            <a:r>
              <a:rPr lang="en-US" sz="2400" baseline="30000">
                <a:latin typeface="Rockwell" panose="02060603020205020403" pitchFamily="18" charset="77"/>
              </a:rPr>
              <a:t>2</a:t>
            </a:r>
            <a:r>
              <a:rPr lang="en-US" sz="2400">
                <a:latin typeface="Rockwell" panose="02060603020205020403" pitchFamily="18" charset="77"/>
              </a:rPr>
              <a:t>, Satyajeet Singh Ahuja</a:t>
            </a:r>
            <a:r>
              <a:rPr lang="en-US" sz="2400" baseline="30000">
                <a:latin typeface="Rockwell" panose="02060603020205020403" pitchFamily="18" charset="77"/>
              </a:rPr>
              <a:t>2</a:t>
            </a:r>
            <a:r>
              <a:rPr lang="en-US" sz="2400">
                <a:latin typeface="Rockwell" panose="02060603020205020403" pitchFamily="18" charset="77"/>
              </a:rPr>
              <a:t>, Ying Zhang</a:t>
            </a:r>
            <a:r>
              <a:rPr lang="en-US" sz="2400" baseline="30000">
                <a:latin typeface="Rockwell" panose="02060603020205020403" pitchFamily="18" charset="77"/>
              </a:rPr>
              <a:t>2</a:t>
            </a:r>
            <a:r>
              <a:rPr lang="en-US" sz="2400">
                <a:latin typeface="Rockwell" panose="02060603020205020403" pitchFamily="18" charset="77"/>
              </a:rPr>
              <a:t>, Sanjay G. Rao</a:t>
            </a:r>
            <a:r>
              <a:rPr lang="en-US" sz="2400" baseline="30000">
                <a:latin typeface="Rockwell" panose="02060603020205020403" pitchFamily="18" charset="77"/>
              </a:rPr>
              <a:t>1</a:t>
            </a:r>
            <a:r>
              <a:rPr lang="en-US" sz="2400">
                <a:latin typeface="Rockwell" panose="02060603020205020403" pitchFamily="18" charset="77"/>
              </a:rPr>
              <a:t>, Bruno Ribeiro</a:t>
            </a:r>
            <a:r>
              <a:rPr lang="en-US" sz="2400" baseline="30000">
                <a:latin typeface="Rockwell" panose="02060603020205020403" pitchFamily="18" charset="77"/>
              </a:rPr>
              <a:t>1</a:t>
            </a:r>
            <a:r>
              <a:rPr lang="en-US" sz="2400">
                <a:latin typeface="Rockwell" panose="02060603020205020403" pitchFamily="18" charset="77"/>
              </a:rPr>
              <a:t>, Mohit Tawarmalani</a:t>
            </a:r>
            <a:r>
              <a:rPr lang="en-US" sz="2400" baseline="30000">
                <a:latin typeface="Rockwell" panose="02060603020205020403" pitchFamily="18" charset="77"/>
              </a:rPr>
              <a:t>1</a:t>
            </a:r>
            <a:endParaRPr lang="en-US" sz="2400" b="1">
              <a:latin typeface="Rockwell" panose="02060603020205020403" pitchFamily="18" charset="77"/>
            </a:endParaRPr>
          </a:p>
        </p:txBody>
      </p:sp>
      <p:pic>
        <p:nvPicPr>
          <p:cNvPr id="1026" name="Picture 2" descr="Purdue University Logo and symbol, meaning, history, PNG, brand">
            <a:extLst>
              <a:ext uri="{FF2B5EF4-FFF2-40B4-BE49-F238E27FC236}">
                <a16:creationId xmlns:a16="http://schemas.microsoft.com/office/drawing/2014/main" id="{38B13353-B6D3-C15C-7C60-CA39232B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5" y="5007723"/>
            <a:ext cx="2997843" cy="16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infinity symbol on a black background">
            <a:extLst>
              <a:ext uri="{FF2B5EF4-FFF2-40B4-BE49-F238E27FC236}">
                <a16:creationId xmlns:a16="http://schemas.microsoft.com/office/drawing/2014/main" id="{491DFEF5-32F3-CF50-2F73-8BBA4899A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13" y="5007723"/>
            <a:ext cx="2997844" cy="1686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D72118-641C-D493-7A26-4120EE8F9BA3}"/>
              </a:ext>
            </a:extLst>
          </p:cNvPr>
          <p:cNvSpPr txBox="1"/>
          <p:nvPr/>
        </p:nvSpPr>
        <p:spPr>
          <a:xfrm>
            <a:off x="788505" y="5428527"/>
            <a:ext cx="7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C2520-A707-B2C5-037A-FD28BE4A352A}"/>
              </a:ext>
            </a:extLst>
          </p:cNvPr>
          <p:cNvSpPr txBox="1"/>
          <p:nvPr/>
        </p:nvSpPr>
        <p:spPr>
          <a:xfrm>
            <a:off x="7006331" y="5428527"/>
            <a:ext cx="8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949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EFBF3-89AD-6BA6-37CE-7266907E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84E11-52E3-363E-884C-5ECE1406934A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HARP Design Principles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A897A-55D9-48D4-BAD5-CD9B6DDBAE35}"/>
              </a:ext>
            </a:extLst>
          </p:cNvPr>
          <p:cNvSpPr txBox="1"/>
          <p:nvPr/>
        </p:nvSpPr>
        <p:spPr>
          <a:xfrm>
            <a:off x="637674" y="1239253"/>
            <a:ext cx="1084045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Principle 1: Ensure invariances to input 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Node relabeling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Tunnel relabeling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Traffic matrix transpose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Principle 2: Aligning neural architecture to optimization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Mimics the iterative nature of optimization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An example of the power of neural algorithmic reasoning*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Rockwell" panose="02060603020205020403" pitchFamily="18" charset="0"/>
              </a:rPr>
              <a:t>Allow HARP to generalize to topologies beyond training.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F878B-B742-9DEE-475A-AE7FD3DDD20E}"/>
              </a:ext>
            </a:extLst>
          </p:cNvPr>
          <p:cNvSpPr txBox="1"/>
          <p:nvPr/>
        </p:nvSpPr>
        <p:spPr>
          <a:xfrm>
            <a:off x="637674" y="5584371"/>
            <a:ext cx="11185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Beatrice Bevilacqua, Kyriacos </a:t>
            </a:r>
            <a:r>
              <a:rPr lang="en-US" sz="1600" dirty="0" err="1"/>
              <a:t>Nikiforou</a:t>
            </a:r>
            <a:r>
              <a:rPr lang="en-US" sz="1600" dirty="0"/>
              <a:t>, Borja </a:t>
            </a:r>
            <a:r>
              <a:rPr lang="en-US" sz="1600" dirty="0" err="1"/>
              <a:t>Ibarz</a:t>
            </a:r>
            <a:r>
              <a:rPr lang="en-US" sz="1600" dirty="0"/>
              <a:t>, Ioana </a:t>
            </a:r>
            <a:r>
              <a:rPr lang="en-US" sz="1600" dirty="0" err="1"/>
              <a:t>Bica</a:t>
            </a:r>
            <a:r>
              <a:rPr lang="en-US" sz="1600" dirty="0"/>
              <a:t>, Michela Paganini, Charles Blundell, Jovana Mitrovic, and Petar </a:t>
            </a:r>
            <a:r>
              <a:rPr lang="en-US" sz="1600" dirty="0" err="1"/>
              <a:t>Veličković</a:t>
            </a:r>
            <a:r>
              <a:rPr lang="en-US" sz="1600" dirty="0"/>
              <a:t>. Neural algorithmic reasoning with causal </a:t>
            </a:r>
            <a:r>
              <a:rPr lang="en-US" sz="1600" dirty="0" err="1"/>
              <a:t>regularisation</a:t>
            </a:r>
            <a:r>
              <a:rPr lang="en-US" sz="1600" dirty="0"/>
              <a:t>. ICML, 2023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4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1E068-AD4F-3E1C-04D0-60143959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82AF80D2-672E-F498-6967-1EAC8AD95190}"/>
              </a:ext>
            </a:extLst>
          </p:cNvPr>
          <p:cNvSpPr/>
          <p:nvPr/>
        </p:nvSpPr>
        <p:spPr>
          <a:xfrm>
            <a:off x="517358" y="4849372"/>
            <a:ext cx="2618874" cy="1298768"/>
          </a:xfrm>
          <a:prstGeom prst="cube">
            <a:avLst>
              <a:gd name="adj" fmla="val 0"/>
            </a:avLst>
          </a:prstGeom>
          <a:solidFill>
            <a:srgbClr val="FFE6C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1) Model Topology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And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Capacities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7CD8AA7C-7C14-D52E-A291-DC82CD429A8D}"/>
              </a:ext>
            </a:extLst>
          </p:cNvPr>
          <p:cNvSpPr/>
          <p:nvPr/>
        </p:nvSpPr>
        <p:spPr>
          <a:xfrm>
            <a:off x="3593432" y="4849371"/>
            <a:ext cx="2618874" cy="1298768"/>
          </a:xfrm>
          <a:prstGeom prst="cube">
            <a:avLst>
              <a:gd name="adj" fmla="val 0"/>
            </a:avLst>
          </a:prstGeom>
          <a:solidFill>
            <a:srgbClr val="E1D5E7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2) Model Tunnels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BBBE8BD-94B9-C7B3-9A0E-775F5F0777BD}"/>
              </a:ext>
            </a:extLst>
          </p:cNvPr>
          <p:cNvSpPr/>
          <p:nvPr/>
        </p:nvSpPr>
        <p:spPr>
          <a:xfrm>
            <a:off x="6464968" y="4849370"/>
            <a:ext cx="2618874" cy="1298768"/>
          </a:xfrm>
          <a:prstGeom prst="cube">
            <a:avLst>
              <a:gd name="adj" fmla="val 0"/>
            </a:avLst>
          </a:prstGeom>
          <a:solidFill>
            <a:srgbClr val="FFF2C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3) Initial Routing Predictor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2A84AC-EE29-8EDC-40F2-283FC3FAADC3}"/>
              </a:ext>
            </a:extLst>
          </p:cNvPr>
          <p:cNvSpPr/>
          <p:nvPr/>
        </p:nvSpPr>
        <p:spPr>
          <a:xfrm>
            <a:off x="9328484" y="4849370"/>
            <a:ext cx="2618874" cy="1298768"/>
          </a:xfrm>
          <a:prstGeom prst="cube">
            <a:avLst>
              <a:gd name="adj" fmla="val 0"/>
            </a:avLst>
          </a:prstGeom>
          <a:solidFill>
            <a:srgbClr val="DAE8F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4) Iteratively improve the routing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D4ABB-C93B-0015-2242-02C57F356C48}"/>
              </a:ext>
            </a:extLst>
          </p:cNvPr>
          <p:cNvSpPr txBox="1"/>
          <p:nvPr/>
        </p:nvSpPr>
        <p:spPr>
          <a:xfrm>
            <a:off x="1664208" y="335338"/>
            <a:ext cx="3349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HARP Overview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CE986-8B06-916F-4E41-6B9C6F7D2FFA}"/>
              </a:ext>
            </a:extLst>
          </p:cNvPr>
          <p:cNvSpPr txBox="1"/>
          <p:nvPr/>
        </p:nvSpPr>
        <p:spPr>
          <a:xfrm>
            <a:off x="96255" y="2201779"/>
            <a:ext cx="129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Rockwell" panose="02060603020205020403" pitchFamily="18" charset="0"/>
              </a:rPr>
              <a:t>Topology</a:t>
            </a:r>
          </a:p>
          <a:p>
            <a:r>
              <a:rPr lang="en-US" sz="1600" b="1">
                <a:latin typeface="Rockwell" panose="02060603020205020403" pitchFamily="18" charset="0"/>
              </a:rPr>
              <a:t>and</a:t>
            </a:r>
          </a:p>
          <a:p>
            <a:r>
              <a:rPr lang="en-US" sz="1600" b="1">
                <a:latin typeface="Rockwell" panose="02060603020205020403" pitchFamily="18" charset="0"/>
              </a:rPr>
              <a:t>Capacities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A1978C-24C3-C5FC-D3CF-037F1CFDEA00}"/>
              </a:ext>
            </a:extLst>
          </p:cNvPr>
          <p:cNvSpPr/>
          <p:nvPr/>
        </p:nvSpPr>
        <p:spPr>
          <a:xfrm>
            <a:off x="1251285" y="2442410"/>
            <a:ext cx="577516" cy="3603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E9151AF-2E19-2788-BF17-F934619FE4B1}"/>
              </a:ext>
            </a:extLst>
          </p:cNvPr>
          <p:cNvSpPr/>
          <p:nvPr/>
        </p:nvSpPr>
        <p:spPr>
          <a:xfrm>
            <a:off x="1828797" y="2201778"/>
            <a:ext cx="962527" cy="830998"/>
          </a:xfrm>
          <a:prstGeom prst="cube">
            <a:avLst/>
          </a:prstGeom>
          <a:solidFill>
            <a:srgbClr val="FFE6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GNN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28022F-36C2-B834-146C-ED8F46DCD79F}"/>
              </a:ext>
            </a:extLst>
          </p:cNvPr>
          <p:cNvSpPr/>
          <p:nvPr/>
        </p:nvSpPr>
        <p:spPr>
          <a:xfrm>
            <a:off x="2827418" y="2442410"/>
            <a:ext cx="577516" cy="3603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CEC84D7-0C91-E55F-703A-2DEF4C412AFE}"/>
              </a:ext>
            </a:extLst>
          </p:cNvPr>
          <p:cNvSpPr/>
          <p:nvPr/>
        </p:nvSpPr>
        <p:spPr>
          <a:xfrm>
            <a:off x="3465092" y="2009269"/>
            <a:ext cx="1840833" cy="1227223"/>
          </a:xfrm>
          <a:prstGeom prst="cube">
            <a:avLst/>
          </a:prstGeom>
          <a:solidFill>
            <a:srgbClr val="E1D5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Set</a:t>
            </a:r>
          </a:p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DA9583-AB6E-B48A-3A33-F9DE30E8F297}"/>
              </a:ext>
            </a:extLst>
          </p:cNvPr>
          <p:cNvSpPr/>
          <p:nvPr/>
        </p:nvSpPr>
        <p:spPr>
          <a:xfrm>
            <a:off x="517358" y="1190476"/>
            <a:ext cx="3641717" cy="584775"/>
          </a:xfrm>
          <a:prstGeom prst="rect">
            <a:avLst/>
          </a:prstGeom>
          <a:gradFill flip="none" rotWithShape="1">
            <a:gsLst>
              <a:gs pos="10000">
                <a:srgbClr val="FFE6CC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Tunnels described as sets of edges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E01D7E99-71A4-D934-A399-9584BC9DCB33}"/>
              </a:ext>
            </a:extLst>
          </p:cNvPr>
          <p:cNvSpPr/>
          <p:nvPr/>
        </p:nvSpPr>
        <p:spPr>
          <a:xfrm rot="5400000">
            <a:off x="4157354" y="1424080"/>
            <a:ext cx="584775" cy="461079"/>
          </a:xfrm>
          <a:prstGeom prst="bentArrow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1FF8B82-675C-9C2E-6CB0-974B4F65B517}"/>
              </a:ext>
            </a:extLst>
          </p:cNvPr>
          <p:cNvSpPr/>
          <p:nvPr/>
        </p:nvSpPr>
        <p:spPr>
          <a:xfrm>
            <a:off x="5366080" y="2442410"/>
            <a:ext cx="577516" cy="3603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214E36-9B74-55E7-55D0-9204EC15C1BF}"/>
              </a:ext>
            </a:extLst>
          </p:cNvPr>
          <p:cNvSpPr/>
          <p:nvPr/>
        </p:nvSpPr>
        <p:spPr>
          <a:xfrm>
            <a:off x="6023805" y="2178229"/>
            <a:ext cx="1688437" cy="757476"/>
          </a:xfrm>
          <a:prstGeom prst="roundRect">
            <a:avLst>
              <a:gd name="adj" fmla="val 31145"/>
            </a:avLst>
          </a:prstGeom>
          <a:solidFill>
            <a:srgbClr val="E1D5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Tunnel Embeddings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2164BE-129D-DA3D-8DFF-8D920ED2C431}"/>
              </a:ext>
            </a:extLst>
          </p:cNvPr>
          <p:cNvSpPr txBox="1"/>
          <p:nvPr/>
        </p:nvSpPr>
        <p:spPr>
          <a:xfrm>
            <a:off x="96255" y="3405451"/>
            <a:ext cx="898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Rockwell" panose="02060603020205020403" pitchFamily="18" charset="0"/>
              </a:rPr>
              <a:t>Modeling tunnels as sets of edges introduces an invariance to traffic matrix transpose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F60DD1-EA7E-A687-817B-ED39BCC9297A}"/>
              </a:ext>
            </a:extLst>
          </p:cNvPr>
          <p:cNvSpPr txBox="1"/>
          <p:nvPr/>
        </p:nvSpPr>
        <p:spPr>
          <a:xfrm>
            <a:off x="1664208" y="335338"/>
            <a:ext cx="3349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HARP Design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68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6" grpId="0" animBg="1"/>
      <p:bldP spid="6" grpId="1" animBg="1"/>
      <p:bldP spid="7" grpId="0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23" grpId="0" animBg="1"/>
      <p:bldP spid="23" grpId="1" animBg="1"/>
      <p:bldP spid="24" grpId="0" animBg="1"/>
      <p:bldP spid="25" grpId="0"/>
      <p:bldP spid="25" grpId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1E068-AD4F-3E1C-04D0-60143959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2064"/>
            <a:ext cx="2743200" cy="365125"/>
          </a:xfrm>
        </p:spPr>
        <p:txBody>
          <a:bodyPr/>
          <a:lstStyle/>
          <a:p>
            <a:fld id="{B1FA5C2E-D5E5-4958-955B-26293B3593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82AF80D2-672E-F498-6967-1EAC8AD95190}"/>
              </a:ext>
            </a:extLst>
          </p:cNvPr>
          <p:cNvSpPr/>
          <p:nvPr/>
        </p:nvSpPr>
        <p:spPr>
          <a:xfrm>
            <a:off x="517358" y="4849372"/>
            <a:ext cx="2618874" cy="1298768"/>
          </a:xfrm>
          <a:prstGeom prst="cube">
            <a:avLst>
              <a:gd name="adj" fmla="val 0"/>
            </a:avLst>
          </a:prstGeom>
          <a:solidFill>
            <a:srgbClr val="FFE6C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1) Model Topology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And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Capacities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7CD8AA7C-7C14-D52E-A291-DC82CD429A8D}"/>
              </a:ext>
            </a:extLst>
          </p:cNvPr>
          <p:cNvSpPr/>
          <p:nvPr/>
        </p:nvSpPr>
        <p:spPr>
          <a:xfrm>
            <a:off x="3593432" y="4849371"/>
            <a:ext cx="2618874" cy="1298768"/>
          </a:xfrm>
          <a:prstGeom prst="cube">
            <a:avLst>
              <a:gd name="adj" fmla="val 0"/>
            </a:avLst>
          </a:prstGeom>
          <a:solidFill>
            <a:srgbClr val="E1D5E7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2) Model Tunnels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D4ABB-C93B-0015-2242-02C57F356C48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HARP Design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214E36-9B74-55E7-55D0-9204EC15C1BF}"/>
              </a:ext>
            </a:extLst>
          </p:cNvPr>
          <p:cNvSpPr/>
          <p:nvPr/>
        </p:nvSpPr>
        <p:spPr>
          <a:xfrm>
            <a:off x="6023805" y="2178229"/>
            <a:ext cx="1691640" cy="758952"/>
          </a:xfrm>
          <a:prstGeom prst="roundRect">
            <a:avLst>
              <a:gd name="adj" fmla="val 31145"/>
            </a:avLst>
          </a:prstGeom>
          <a:solidFill>
            <a:srgbClr val="E1D5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Tunnel Embeddings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5D9FD0CD-1E30-130A-C32A-76AEEF9FA41F}"/>
              </a:ext>
            </a:extLst>
          </p:cNvPr>
          <p:cNvSpPr/>
          <p:nvPr/>
        </p:nvSpPr>
        <p:spPr>
          <a:xfrm>
            <a:off x="6464968" y="4849370"/>
            <a:ext cx="2618874" cy="1298768"/>
          </a:xfrm>
          <a:prstGeom prst="cube">
            <a:avLst>
              <a:gd name="adj" fmla="val 0"/>
            </a:avLst>
          </a:prstGeom>
          <a:solidFill>
            <a:srgbClr val="FFF2C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3) Initial Routing Predictor</a:t>
            </a:r>
          </a:p>
        </p:txBody>
      </p:sp>
    </p:spTree>
    <p:extLst>
      <p:ext uri="{BB962C8B-B14F-4D97-AF65-F5344CB8AC3E}">
        <p14:creationId xmlns:p14="http://schemas.microsoft.com/office/powerpoint/2010/main" val="191236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48242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2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1E068-AD4F-3E1C-04D0-60143959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2064"/>
            <a:ext cx="2743200" cy="365125"/>
          </a:xfrm>
        </p:spPr>
        <p:txBody>
          <a:bodyPr/>
          <a:lstStyle/>
          <a:p>
            <a:fld id="{B1FA5C2E-D5E5-4958-955B-26293B3593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82AF80D2-672E-F498-6967-1EAC8AD95190}"/>
              </a:ext>
            </a:extLst>
          </p:cNvPr>
          <p:cNvSpPr/>
          <p:nvPr/>
        </p:nvSpPr>
        <p:spPr>
          <a:xfrm>
            <a:off x="517358" y="4849372"/>
            <a:ext cx="2618874" cy="1298768"/>
          </a:xfrm>
          <a:prstGeom prst="cube">
            <a:avLst>
              <a:gd name="adj" fmla="val 0"/>
            </a:avLst>
          </a:prstGeom>
          <a:solidFill>
            <a:srgbClr val="FFE6C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1) Model Topology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And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Capacities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7CD8AA7C-7C14-D52E-A291-DC82CD429A8D}"/>
              </a:ext>
            </a:extLst>
          </p:cNvPr>
          <p:cNvSpPr/>
          <p:nvPr/>
        </p:nvSpPr>
        <p:spPr>
          <a:xfrm>
            <a:off x="3593432" y="4849371"/>
            <a:ext cx="2618874" cy="1298768"/>
          </a:xfrm>
          <a:prstGeom prst="cube">
            <a:avLst>
              <a:gd name="adj" fmla="val 0"/>
            </a:avLst>
          </a:prstGeom>
          <a:solidFill>
            <a:srgbClr val="E1D5E7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2) Model Tunnels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D4ABB-C93B-0015-2242-02C57F356C48}"/>
              </a:ext>
            </a:extLst>
          </p:cNvPr>
          <p:cNvSpPr txBox="1"/>
          <p:nvPr/>
        </p:nvSpPr>
        <p:spPr>
          <a:xfrm>
            <a:off x="1664208" y="335338"/>
            <a:ext cx="3942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HARP Design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FA3D18-0DFA-5EE4-D82C-455098A20C91}"/>
              </a:ext>
            </a:extLst>
          </p:cNvPr>
          <p:cNvSpPr/>
          <p:nvPr/>
        </p:nvSpPr>
        <p:spPr>
          <a:xfrm>
            <a:off x="140363" y="2178229"/>
            <a:ext cx="1691640" cy="758952"/>
          </a:xfrm>
          <a:prstGeom prst="roundRect">
            <a:avLst>
              <a:gd name="adj" fmla="val 31145"/>
            </a:avLst>
          </a:prstGeom>
          <a:solidFill>
            <a:srgbClr val="E1D5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Tunnel Embeddings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737BEE2-C629-3385-E1E6-09D10C870E26}"/>
              </a:ext>
            </a:extLst>
          </p:cNvPr>
          <p:cNvSpPr/>
          <p:nvPr/>
        </p:nvSpPr>
        <p:spPr>
          <a:xfrm>
            <a:off x="6464968" y="4849370"/>
            <a:ext cx="2618874" cy="1298768"/>
          </a:xfrm>
          <a:prstGeom prst="cube">
            <a:avLst>
              <a:gd name="adj" fmla="val 0"/>
            </a:avLst>
          </a:prstGeom>
          <a:solidFill>
            <a:srgbClr val="FFF2C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3) Initial Routing Predictor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ECC44E-7F3B-FB75-9178-A589F0C39D0E}"/>
              </a:ext>
            </a:extLst>
          </p:cNvPr>
          <p:cNvSpPr/>
          <p:nvPr/>
        </p:nvSpPr>
        <p:spPr>
          <a:xfrm>
            <a:off x="1840825" y="2442410"/>
            <a:ext cx="365760" cy="3603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B79D7-E89F-92E0-E378-63F5BA480141}"/>
              </a:ext>
            </a:extLst>
          </p:cNvPr>
          <p:cNvSpPr/>
          <p:nvPr/>
        </p:nvSpPr>
        <p:spPr>
          <a:xfrm>
            <a:off x="565471" y="1142348"/>
            <a:ext cx="1648326" cy="584775"/>
          </a:xfrm>
          <a:prstGeom prst="rect">
            <a:avLst/>
          </a:prstGeom>
          <a:gradFill flip="none" rotWithShape="1">
            <a:gsLst>
              <a:gs pos="10000">
                <a:srgbClr val="FFE6CC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Input TMs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424889B0-4F56-9A26-E409-540685F7944D}"/>
              </a:ext>
            </a:extLst>
          </p:cNvPr>
          <p:cNvSpPr/>
          <p:nvPr/>
        </p:nvSpPr>
        <p:spPr>
          <a:xfrm rot="5400000">
            <a:off x="2237569" y="1549676"/>
            <a:ext cx="550153" cy="46107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969"/>
            </a:avLst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270156D-A335-D53B-CAD0-F545A62D8D61}"/>
              </a:ext>
            </a:extLst>
          </p:cNvPr>
          <p:cNvSpPr/>
          <p:nvPr/>
        </p:nvSpPr>
        <p:spPr>
          <a:xfrm>
            <a:off x="2225828" y="2095727"/>
            <a:ext cx="981222" cy="996001"/>
          </a:xfrm>
          <a:prstGeom prst="cube">
            <a:avLst/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MLP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45D960-BA0B-2441-7F95-AB5D7D55A402}"/>
              </a:ext>
            </a:extLst>
          </p:cNvPr>
          <p:cNvSpPr/>
          <p:nvPr/>
        </p:nvSpPr>
        <p:spPr>
          <a:xfrm>
            <a:off x="3533256" y="2178228"/>
            <a:ext cx="1183945" cy="830998"/>
          </a:xfrm>
          <a:prstGeom prst="roundRect">
            <a:avLst>
              <a:gd name="adj" fmla="val 31145"/>
            </a:avLst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Initial Routing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D59943A-7E1C-AB09-E84C-2FE97203713F}"/>
              </a:ext>
            </a:extLst>
          </p:cNvPr>
          <p:cNvSpPr/>
          <p:nvPr/>
        </p:nvSpPr>
        <p:spPr>
          <a:xfrm>
            <a:off x="3184471" y="2442410"/>
            <a:ext cx="365760" cy="3603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B237C64-8D36-4BDA-C54D-F78F406FE55A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 flipV="1">
            <a:off x="4717201" y="2065724"/>
            <a:ext cx="288444" cy="528003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B741D12-B3BD-E30B-8C75-E64F63365D70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>
            <a:off x="4717201" y="2593727"/>
            <a:ext cx="283559" cy="634693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C6976F2F-9004-4A64-29AA-24A9BE34A84D}"/>
              </a:ext>
            </a:extLst>
          </p:cNvPr>
          <p:cNvCxnSpPr>
            <a:cxnSpLocks/>
            <a:stCxn id="42" idx="3"/>
            <a:endCxn id="63" idx="2"/>
          </p:cNvCxnSpPr>
          <p:nvPr/>
        </p:nvCxnSpPr>
        <p:spPr>
          <a:xfrm>
            <a:off x="6710802" y="2065724"/>
            <a:ext cx="327582" cy="58751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D402A123-D890-0AAE-4D66-849803305D3E}"/>
              </a:ext>
            </a:extLst>
          </p:cNvPr>
          <p:cNvCxnSpPr>
            <a:cxnSpLocks/>
            <a:stCxn id="45" idx="3"/>
            <a:endCxn id="63" idx="2"/>
          </p:cNvCxnSpPr>
          <p:nvPr/>
        </p:nvCxnSpPr>
        <p:spPr>
          <a:xfrm flipV="1">
            <a:off x="6705917" y="2653234"/>
            <a:ext cx="332467" cy="575186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be 71">
            <a:extLst>
              <a:ext uri="{FF2B5EF4-FFF2-40B4-BE49-F238E27FC236}">
                <a16:creationId xmlns:a16="http://schemas.microsoft.com/office/drawing/2014/main" id="{7AF4908F-C7B6-6F28-C3EC-A48945A4A368}"/>
              </a:ext>
            </a:extLst>
          </p:cNvPr>
          <p:cNvSpPr/>
          <p:nvPr/>
        </p:nvSpPr>
        <p:spPr>
          <a:xfrm>
            <a:off x="9328484" y="4849370"/>
            <a:ext cx="2618874" cy="1298768"/>
          </a:xfrm>
          <a:prstGeom prst="cube">
            <a:avLst>
              <a:gd name="adj" fmla="val 0"/>
            </a:avLst>
          </a:prstGeom>
          <a:solidFill>
            <a:srgbClr val="DAE8F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4) Iteratively improve the routing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6A681-CBE1-4C79-A872-917435760333}"/>
              </a:ext>
            </a:extLst>
          </p:cNvPr>
          <p:cNvGrpSpPr/>
          <p:nvPr/>
        </p:nvGrpSpPr>
        <p:grpSpPr>
          <a:xfrm>
            <a:off x="7038384" y="2122497"/>
            <a:ext cx="1233742" cy="849179"/>
            <a:chOff x="7639971" y="2122497"/>
            <a:chExt cx="1233742" cy="849179"/>
          </a:xfrm>
        </p:grpSpPr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5F35D3C5-E61E-E2AE-AF44-39DA8D053DBD}"/>
                </a:ext>
              </a:extLst>
            </p:cNvPr>
            <p:cNvSpPr/>
            <p:nvPr/>
          </p:nvSpPr>
          <p:spPr>
            <a:xfrm>
              <a:off x="7639971" y="2122497"/>
              <a:ext cx="1233742" cy="849179"/>
            </a:xfrm>
            <a:prstGeom prst="cube">
              <a:avLst/>
            </a:prstGeom>
            <a:solidFill>
              <a:srgbClr val="DAE8F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Rockwell" panose="02060603020205020403" pitchFamily="18" charset="0"/>
                </a:rPr>
                <a:t>RAU</a:t>
              </a:r>
              <a:endPara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78" name="Arrow: U-Turn 77">
              <a:extLst>
                <a:ext uri="{FF2B5EF4-FFF2-40B4-BE49-F238E27FC236}">
                  <a16:creationId xmlns:a16="http://schemas.microsoft.com/office/drawing/2014/main" id="{71C4F9B2-8880-236C-FD76-5CDD131922D1}"/>
                </a:ext>
              </a:extLst>
            </p:cNvPr>
            <p:cNvSpPr/>
            <p:nvPr/>
          </p:nvSpPr>
          <p:spPr>
            <a:xfrm>
              <a:off x="7713068" y="2399966"/>
              <a:ext cx="932811" cy="489209"/>
            </a:xfrm>
            <a:prstGeom prst="uturnArrow">
              <a:avLst/>
            </a:prstGeom>
            <a:solidFill>
              <a:srgbClr val="DAE8FC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1316009-8662-7F14-A82B-E05541B3C592}"/>
              </a:ext>
            </a:extLst>
          </p:cNvPr>
          <p:cNvCxnSpPr>
            <a:cxnSpLocks/>
            <a:stCxn id="12" idx="3"/>
            <a:endCxn id="63" idx="0"/>
          </p:cNvCxnSpPr>
          <p:nvPr/>
        </p:nvCxnSpPr>
        <p:spPr>
          <a:xfrm>
            <a:off x="2213797" y="1434736"/>
            <a:ext cx="5547605" cy="68776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BCDB37F-95C6-1600-45F3-A0B330ACC857}"/>
              </a:ext>
            </a:extLst>
          </p:cNvPr>
          <p:cNvCxnSpPr>
            <a:cxnSpLocks/>
            <a:stCxn id="5" idx="2"/>
            <a:endCxn id="63" idx="3"/>
          </p:cNvCxnSpPr>
          <p:nvPr/>
        </p:nvCxnSpPr>
        <p:spPr>
          <a:xfrm rot="16200000" flipH="1">
            <a:off x="4250398" y="-327035"/>
            <a:ext cx="34495" cy="6562925"/>
          </a:xfrm>
          <a:prstGeom prst="bentConnector3">
            <a:avLst>
              <a:gd name="adj1" fmla="val 26113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A912C711-C7DC-A3CF-6444-06A806944284}"/>
              </a:ext>
            </a:extLst>
          </p:cNvPr>
          <p:cNvSpPr/>
          <p:nvPr/>
        </p:nvSpPr>
        <p:spPr>
          <a:xfrm>
            <a:off x="10363321" y="2442410"/>
            <a:ext cx="437022" cy="3603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E939FBF-688B-7CC0-DD14-4528F42D2F2A}"/>
              </a:ext>
            </a:extLst>
          </p:cNvPr>
          <p:cNvSpPr/>
          <p:nvPr/>
        </p:nvSpPr>
        <p:spPr>
          <a:xfrm>
            <a:off x="10822535" y="2174619"/>
            <a:ext cx="1233742" cy="830998"/>
          </a:xfrm>
          <a:prstGeom prst="roundRect">
            <a:avLst>
              <a:gd name="adj" fmla="val 31145"/>
            </a:avLst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Final</a:t>
            </a:r>
          </a:p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Routing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A93EC93-02A4-2BE1-D582-3BCF13A5093E}"/>
              </a:ext>
            </a:extLst>
          </p:cNvPr>
          <p:cNvSpPr txBox="1"/>
          <p:nvPr/>
        </p:nvSpPr>
        <p:spPr>
          <a:xfrm>
            <a:off x="517357" y="4042611"/>
            <a:ext cx="6594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RAU: Recurrent Adjustment Unit, applied K times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534E5E-739C-90CE-C9CF-6AB2466CAA6C}"/>
              </a:ext>
            </a:extLst>
          </p:cNvPr>
          <p:cNvSpPr txBox="1"/>
          <p:nvPr/>
        </p:nvSpPr>
        <p:spPr>
          <a:xfrm>
            <a:off x="5174091" y="1778616"/>
            <a:ext cx="129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E6AD4C-91FE-9BB6-85F0-E462ABF7A13F}"/>
              </a:ext>
            </a:extLst>
          </p:cNvPr>
          <p:cNvSpPr/>
          <p:nvPr/>
        </p:nvSpPr>
        <p:spPr>
          <a:xfrm>
            <a:off x="5005645" y="1778616"/>
            <a:ext cx="1705157" cy="57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Rockwell" panose="02060603020205020403" pitchFamily="18" charset="0"/>
              </a:rPr>
              <a:t>Network-wide MLU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41F014-16C0-D756-7AC4-920C30B67E55}"/>
              </a:ext>
            </a:extLst>
          </p:cNvPr>
          <p:cNvSpPr/>
          <p:nvPr/>
        </p:nvSpPr>
        <p:spPr>
          <a:xfrm>
            <a:off x="5000760" y="2783981"/>
            <a:ext cx="1705157" cy="888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Rockwell" panose="02060603020205020403" pitchFamily="18" charset="0"/>
              </a:rPr>
              <a:t>Highest link utilization in a tunnel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4073BB-CFBD-A0CD-286D-B5D1870C3A52}"/>
              </a:ext>
            </a:extLst>
          </p:cNvPr>
          <p:cNvSpPr/>
          <p:nvPr/>
        </p:nvSpPr>
        <p:spPr>
          <a:xfrm>
            <a:off x="8321159" y="2466474"/>
            <a:ext cx="156129" cy="151317"/>
          </a:xfrm>
          <a:prstGeom prst="rect">
            <a:avLst/>
          </a:prstGeom>
          <a:solidFill>
            <a:srgbClr val="DAE8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247C364-6E8B-1C01-8A97-174911404E50}"/>
              </a:ext>
            </a:extLst>
          </p:cNvPr>
          <p:cNvSpPr/>
          <p:nvPr/>
        </p:nvSpPr>
        <p:spPr>
          <a:xfrm>
            <a:off x="8545750" y="2466474"/>
            <a:ext cx="156129" cy="151317"/>
          </a:xfrm>
          <a:prstGeom prst="rect">
            <a:avLst/>
          </a:prstGeom>
          <a:solidFill>
            <a:srgbClr val="DAE8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CE562C-2250-9565-07BD-66302C4563F5}"/>
              </a:ext>
            </a:extLst>
          </p:cNvPr>
          <p:cNvGrpSpPr/>
          <p:nvPr/>
        </p:nvGrpSpPr>
        <p:grpSpPr>
          <a:xfrm>
            <a:off x="9107387" y="2067200"/>
            <a:ext cx="1233742" cy="849179"/>
            <a:chOff x="7639971" y="2122497"/>
            <a:chExt cx="1233742" cy="849179"/>
          </a:xfrm>
        </p:grpSpPr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56F336AC-FB18-769E-2170-B51BA12D0093}"/>
                </a:ext>
              </a:extLst>
            </p:cNvPr>
            <p:cNvSpPr/>
            <p:nvPr/>
          </p:nvSpPr>
          <p:spPr>
            <a:xfrm>
              <a:off x="7639971" y="2122497"/>
              <a:ext cx="1233742" cy="849179"/>
            </a:xfrm>
            <a:prstGeom prst="cube">
              <a:avLst/>
            </a:prstGeom>
            <a:solidFill>
              <a:srgbClr val="DAE8F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Rockwell" panose="02060603020205020403" pitchFamily="18" charset="0"/>
                </a:rPr>
                <a:t>RAU</a:t>
              </a:r>
              <a:endPara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0" name="Arrow: U-Turn 59">
              <a:extLst>
                <a:ext uri="{FF2B5EF4-FFF2-40B4-BE49-F238E27FC236}">
                  <a16:creationId xmlns:a16="http://schemas.microsoft.com/office/drawing/2014/main" id="{2F0DFD6C-6E7C-C45D-0BAB-638A5F07BF36}"/>
                </a:ext>
              </a:extLst>
            </p:cNvPr>
            <p:cNvSpPr/>
            <p:nvPr/>
          </p:nvSpPr>
          <p:spPr>
            <a:xfrm>
              <a:off x="7713068" y="2399966"/>
              <a:ext cx="932811" cy="489209"/>
            </a:xfrm>
            <a:prstGeom prst="uturnArrow">
              <a:avLst/>
            </a:prstGeom>
            <a:solidFill>
              <a:srgbClr val="DAE8FC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90A13D3-BBCE-77D8-37AC-AAB9812201CD}"/>
              </a:ext>
            </a:extLst>
          </p:cNvPr>
          <p:cNvCxnSpPr>
            <a:cxnSpLocks/>
            <a:stCxn id="12" idx="3"/>
            <a:endCxn id="59" idx="0"/>
          </p:cNvCxnSpPr>
          <p:nvPr/>
        </p:nvCxnSpPr>
        <p:spPr>
          <a:xfrm>
            <a:off x="2213797" y="1434736"/>
            <a:ext cx="7616608" cy="6324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8137876-39BD-F3BF-68A0-DCA72E117F53}"/>
              </a:ext>
            </a:extLst>
          </p:cNvPr>
          <p:cNvCxnSpPr>
            <a:stCxn id="5" idx="2"/>
            <a:endCxn id="59" idx="3"/>
          </p:cNvCxnSpPr>
          <p:nvPr/>
        </p:nvCxnSpPr>
        <p:spPr>
          <a:xfrm rot="5400000" flipH="1" flipV="1">
            <a:off x="5291746" y="-1389184"/>
            <a:ext cx="20802" cy="8631928"/>
          </a:xfrm>
          <a:prstGeom prst="bentConnector3">
            <a:avLst>
              <a:gd name="adj1" fmla="val -43378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6853B58D-EC34-8344-0DF7-B43EEA4017F9}"/>
              </a:ext>
            </a:extLst>
          </p:cNvPr>
          <p:cNvCxnSpPr>
            <a:cxnSpLocks/>
            <a:endCxn id="59" idx="2"/>
          </p:cNvCxnSpPr>
          <p:nvPr/>
        </p:nvCxnSpPr>
        <p:spPr>
          <a:xfrm rot="16200000" flipH="1">
            <a:off x="8592042" y="2082591"/>
            <a:ext cx="610013" cy="420677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193E79E2-0DD4-E611-B2F8-E1218754F19E}"/>
              </a:ext>
            </a:extLst>
          </p:cNvPr>
          <p:cNvCxnSpPr>
            <a:cxnSpLocks/>
            <a:endCxn id="59" idx="2"/>
          </p:cNvCxnSpPr>
          <p:nvPr/>
        </p:nvCxnSpPr>
        <p:spPr>
          <a:xfrm rot="5400000" flipH="1" flipV="1">
            <a:off x="8506721" y="2690924"/>
            <a:ext cx="693652" cy="507679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68E987-2C40-8CF0-05AE-EF52CD4824DA}"/>
              </a:ext>
            </a:extLst>
          </p:cNvPr>
          <p:cNvSpPr txBox="1"/>
          <p:nvPr/>
        </p:nvSpPr>
        <p:spPr>
          <a:xfrm>
            <a:off x="2150369" y="3065857"/>
            <a:ext cx="1059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>
              <a:latin typeface="Rockwell" panose="020606030202050204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57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72" grpId="0" animBg="1"/>
      <p:bldP spid="118" grpId="0" animBg="1"/>
      <p:bldP spid="128" grpId="0" animBg="1"/>
      <p:bldP spid="129" grpId="0"/>
      <p:bldP spid="42" grpId="0" animBg="1"/>
      <p:bldP spid="45" grpId="0" animBg="1"/>
      <p:bldP spid="55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CBD2A-5E5F-BAA6-B537-633C45F2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534DE-41BF-51A2-2F2D-E80C6E57DFFD}"/>
              </a:ext>
            </a:extLst>
          </p:cNvPr>
          <p:cNvSpPr txBox="1"/>
          <p:nvPr/>
        </p:nvSpPr>
        <p:spPr>
          <a:xfrm>
            <a:off x="1664207" y="335338"/>
            <a:ext cx="10539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Experimental Setup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75BA0-0860-D57C-C434-E82066E4B056}"/>
              </a:ext>
            </a:extLst>
          </p:cNvPr>
          <p:cNvSpPr txBox="1"/>
          <p:nvPr/>
        </p:nvSpPr>
        <p:spPr>
          <a:xfrm>
            <a:off x="655320" y="1219200"/>
            <a:ext cx="110032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Datasets: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ckwell" panose="02060603020205020403" pitchFamily="18" charset="0"/>
              </a:rPr>
              <a:t>AnonNet</a:t>
            </a:r>
            <a:r>
              <a:rPr lang="en-US" sz="2400" dirty="0">
                <a:latin typeface="Rockwell" panose="02060603020205020403" pitchFamily="18" charset="0"/>
              </a:rPr>
              <a:t>: Data collected from real cloud WAN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GEANT: Public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Abilene: Public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KDL: Synthetic TMs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Baselines:</a:t>
            </a:r>
            <a:endParaRPr lang="en-US" sz="2400" dirty="0">
              <a:latin typeface="Rockwell" panose="020606030202050204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DOTE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TEAL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Gurobi (widely-used LP solver)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Schemes evaluated using ground-truth matrix unless otherwise mentioned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9599D-3B4C-BC3D-6448-28164AE7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39C0B-2271-949C-416F-E7BC62442467}"/>
              </a:ext>
            </a:extLst>
          </p:cNvPr>
          <p:cNvSpPr txBox="1"/>
          <p:nvPr/>
        </p:nvSpPr>
        <p:spPr>
          <a:xfrm>
            <a:off x="1664207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Topology changes in real-world cloud WAN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23B28-C082-9ACA-7F4D-37118D4701A2}"/>
              </a:ext>
            </a:extLst>
          </p:cNvPr>
          <p:cNvSpPr txBox="1"/>
          <p:nvPr/>
        </p:nvSpPr>
        <p:spPr>
          <a:xfrm>
            <a:off x="619224" y="1423740"/>
            <a:ext cx="47107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Topology and TM at 1 min intervals over a 4-week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Partitioned into 78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Within a cluster: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Tunnels fixed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Rockwell" panose="02060603020205020403" pitchFamily="18" charset="0"/>
              </a:rPr>
              <a:t>Link capacities change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Rockwell" panose="02060603020205020403" pitchFamily="18" charset="0"/>
              </a:rPr>
              <a:t>(partial/full link failures)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250 unique link capacity configurations in some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Across clusters: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Tunnels change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E.g., node/link addition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20% of the last cluster’s tunnels not present in the first cluster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4EC9583-4716-790C-0D8F-71712C0DFEB2}"/>
              </a:ext>
            </a:extLst>
          </p:cNvPr>
          <p:cNvGrpSpPr/>
          <p:nvPr/>
        </p:nvGrpSpPr>
        <p:grpSpPr>
          <a:xfrm>
            <a:off x="5787199" y="1503945"/>
            <a:ext cx="6248404" cy="2080338"/>
            <a:chOff x="5787199" y="1503945"/>
            <a:chExt cx="6248404" cy="208033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10E1EC8-B265-B31B-9A65-E3CC8E2BFA4F}"/>
                </a:ext>
              </a:extLst>
            </p:cNvPr>
            <p:cNvCxnSpPr>
              <a:cxnSpLocks/>
            </p:cNvCxnSpPr>
            <p:nvPr/>
          </p:nvCxnSpPr>
          <p:spPr>
            <a:xfrm>
              <a:off x="5823294" y="3007895"/>
              <a:ext cx="6212309" cy="0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75B51D-3153-03F1-DB12-A0B52303B338}"/>
                </a:ext>
              </a:extLst>
            </p:cNvPr>
            <p:cNvSpPr txBox="1"/>
            <p:nvPr/>
          </p:nvSpPr>
          <p:spPr>
            <a:xfrm>
              <a:off x="9240263" y="3184173"/>
              <a:ext cx="1395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Rockwell" panose="02060603020205020403" pitchFamily="18" charset="0"/>
                </a:rPr>
                <a:t>Time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A81B0B-4C9D-0B38-9A31-6476752BBD9B}"/>
                </a:ext>
              </a:extLst>
            </p:cNvPr>
            <p:cNvCxnSpPr>
              <a:cxnSpLocks/>
            </p:cNvCxnSpPr>
            <p:nvPr/>
          </p:nvCxnSpPr>
          <p:spPr>
            <a:xfrm>
              <a:off x="7126554" y="1503945"/>
              <a:ext cx="0" cy="1503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0425F2-DFD2-2E91-723F-E902C614D932}"/>
                </a:ext>
              </a:extLst>
            </p:cNvPr>
            <p:cNvCxnSpPr>
              <a:cxnSpLocks/>
            </p:cNvCxnSpPr>
            <p:nvPr/>
          </p:nvCxnSpPr>
          <p:spPr>
            <a:xfrm>
              <a:off x="8530240" y="1503945"/>
              <a:ext cx="0" cy="1503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711665-8842-F85D-217F-84E168A2EDB7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19" y="1503945"/>
              <a:ext cx="0" cy="1503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FB3896-FB4A-4E01-C26B-3A6D92ED5FD0}"/>
                </a:ext>
              </a:extLst>
            </p:cNvPr>
            <p:cNvSpPr txBox="1"/>
            <p:nvPr/>
          </p:nvSpPr>
          <p:spPr>
            <a:xfrm>
              <a:off x="5787199" y="1975006"/>
              <a:ext cx="1395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Rockwell" panose="02060603020205020403" pitchFamily="18" charset="0"/>
                </a:rPr>
                <a:t>Cluster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30A0A9-232A-57FC-5767-F76F580FDE06}"/>
                </a:ext>
              </a:extLst>
            </p:cNvPr>
            <p:cNvSpPr txBox="1"/>
            <p:nvPr/>
          </p:nvSpPr>
          <p:spPr>
            <a:xfrm>
              <a:off x="7202919" y="1975006"/>
              <a:ext cx="1395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Rockwell" panose="02060603020205020403" pitchFamily="18" charset="0"/>
                </a:rPr>
                <a:t>Cluster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F1DD86-E70E-0CC8-125B-24BF4F62F5E5}"/>
                </a:ext>
              </a:extLst>
            </p:cNvPr>
            <p:cNvSpPr txBox="1"/>
            <p:nvPr/>
          </p:nvSpPr>
          <p:spPr>
            <a:xfrm>
              <a:off x="10639940" y="1975006"/>
              <a:ext cx="1395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Rockwell" panose="02060603020205020403" pitchFamily="18" charset="0"/>
                </a:rPr>
                <a:t>Cluster 78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F91F23-EC3E-4590-A48F-52195D1F431C}"/>
                </a:ext>
              </a:extLst>
            </p:cNvPr>
            <p:cNvSpPr/>
            <p:nvPr/>
          </p:nvSpPr>
          <p:spPr>
            <a:xfrm>
              <a:off x="9187439" y="2105528"/>
              <a:ext cx="156129" cy="1513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338DE9-8EFE-AE35-0852-0D8962CD9608}"/>
                </a:ext>
              </a:extLst>
            </p:cNvPr>
            <p:cNvSpPr/>
            <p:nvPr/>
          </p:nvSpPr>
          <p:spPr>
            <a:xfrm>
              <a:off x="9412030" y="2105528"/>
              <a:ext cx="156129" cy="1513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BE4B57-CB6C-0B23-A5B3-30F6BBAAE27C}"/>
                </a:ext>
              </a:extLst>
            </p:cNvPr>
            <p:cNvSpPr/>
            <p:nvPr/>
          </p:nvSpPr>
          <p:spPr>
            <a:xfrm>
              <a:off x="9632604" y="2105528"/>
              <a:ext cx="156129" cy="1513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C50A45-CA4C-7748-DF3F-AEFE26DDBD3E}"/>
                </a:ext>
              </a:extLst>
            </p:cNvPr>
            <p:cNvSpPr/>
            <p:nvPr/>
          </p:nvSpPr>
          <p:spPr>
            <a:xfrm>
              <a:off x="9857195" y="2105528"/>
              <a:ext cx="156129" cy="1513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6" name="Left Brace 25">
            <a:extLst>
              <a:ext uri="{FF2B5EF4-FFF2-40B4-BE49-F238E27FC236}">
                <a16:creationId xmlns:a16="http://schemas.microsoft.com/office/drawing/2014/main" id="{7C856160-F297-A050-ABBD-53598251CE7B}"/>
              </a:ext>
            </a:extLst>
          </p:cNvPr>
          <p:cNvSpPr/>
          <p:nvPr/>
        </p:nvSpPr>
        <p:spPr>
          <a:xfrm rot="16200000">
            <a:off x="6298401" y="2789882"/>
            <a:ext cx="271449" cy="1006779"/>
          </a:xfrm>
          <a:prstGeom prst="leftBrace">
            <a:avLst>
              <a:gd name="adj1" fmla="val 26781"/>
              <a:gd name="adj2" fmla="val 50000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BBA41935-4C58-1DDA-DB38-50BEA5CBF65D}"/>
              </a:ext>
            </a:extLst>
          </p:cNvPr>
          <p:cNvSpPr/>
          <p:nvPr/>
        </p:nvSpPr>
        <p:spPr>
          <a:xfrm rot="16200000">
            <a:off x="9917608" y="2435944"/>
            <a:ext cx="545594" cy="3050493"/>
          </a:xfrm>
          <a:prstGeom prst="leftBrace">
            <a:avLst>
              <a:gd name="adj1" fmla="val 26781"/>
              <a:gd name="adj2" fmla="val 50000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93363BF-353E-1DB6-A67A-3748C71C781B}"/>
              </a:ext>
            </a:extLst>
          </p:cNvPr>
          <p:cNvSpPr/>
          <p:nvPr/>
        </p:nvSpPr>
        <p:spPr>
          <a:xfrm>
            <a:off x="4353339" y="4363278"/>
            <a:ext cx="5148470" cy="1590675"/>
          </a:xfrm>
          <a:custGeom>
            <a:avLst/>
            <a:gdLst>
              <a:gd name="connsiteX0" fmla="*/ 0 w 5148470"/>
              <a:gd name="connsiteY0" fmla="*/ 367748 h 1590675"/>
              <a:gd name="connsiteX1" fmla="*/ 1341783 w 5148470"/>
              <a:gd name="connsiteY1" fmla="*/ 159026 h 1590675"/>
              <a:gd name="connsiteX2" fmla="*/ 3379304 w 5148470"/>
              <a:gd name="connsiteY2" fmla="*/ 1590261 h 1590675"/>
              <a:gd name="connsiteX3" fmla="*/ 5148470 w 5148470"/>
              <a:gd name="connsiteY3" fmla="*/ 0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8470" h="1590675">
                <a:moveTo>
                  <a:pt x="0" y="367748"/>
                </a:moveTo>
                <a:cubicBezTo>
                  <a:pt x="389283" y="161511"/>
                  <a:pt x="778566" y="-44726"/>
                  <a:pt x="1341783" y="159026"/>
                </a:cubicBezTo>
                <a:cubicBezTo>
                  <a:pt x="1905000" y="362778"/>
                  <a:pt x="2744856" y="1616765"/>
                  <a:pt x="3379304" y="1590261"/>
                </a:cubicBezTo>
                <a:cubicBezTo>
                  <a:pt x="4013752" y="1563757"/>
                  <a:pt x="4581111" y="781878"/>
                  <a:pt x="5148470" y="0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F17B8A7-2443-6019-4619-13F3FD090BBA}"/>
              </a:ext>
            </a:extLst>
          </p:cNvPr>
          <p:cNvSpPr/>
          <p:nvPr/>
        </p:nvSpPr>
        <p:spPr>
          <a:xfrm>
            <a:off x="4505325" y="3197134"/>
            <a:ext cx="1571625" cy="700542"/>
          </a:xfrm>
          <a:custGeom>
            <a:avLst/>
            <a:gdLst>
              <a:gd name="connsiteX0" fmla="*/ 0 w 1571625"/>
              <a:gd name="connsiteY0" fmla="*/ 317591 h 700542"/>
              <a:gd name="connsiteX1" fmla="*/ 266700 w 1571625"/>
              <a:gd name="connsiteY1" fmla="*/ 12791 h 700542"/>
              <a:gd name="connsiteX2" fmla="*/ 904875 w 1571625"/>
              <a:gd name="connsiteY2" fmla="*/ 698591 h 700542"/>
              <a:gd name="connsiteX3" fmla="*/ 1571625 w 1571625"/>
              <a:gd name="connsiteY3" fmla="*/ 222341 h 70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25" h="700542">
                <a:moveTo>
                  <a:pt x="0" y="317591"/>
                </a:moveTo>
                <a:cubicBezTo>
                  <a:pt x="57944" y="133441"/>
                  <a:pt x="115888" y="-50709"/>
                  <a:pt x="266700" y="12791"/>
                </a:cubicBezTo>
                <a:cubicBezTo>
                  <a:pt x="417512" y="76291"/>
                  <a:pt x="687388" y="663666"/>
                  <a:pt x="904875" y="698591"/>
                </a:cubicBezTo>
                <a:cubicBezTo>
                  <a:pt x="1122362" y="733516"/>
                  <a:pt x="1457325" y="289016"/>
                  <a:pt x="1571625" y="222341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91CF6-09CB-F7A3-BADA-373337A389B7}"/>
              </a:ext>
            </a:extLst>
          </p:cNvPr>
          <p:cNvSpPr txBox="1"/>
          <p:nvPr/>
        </p:nvSpPr>
        <p:spPr>
          <a:xfrm>
            <a:off x="342900" y="5953953"/>
            <a:ext cx="118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Past work has only evaluated on static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23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30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59419-7DA6-BBE0-F821-26792CFC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A green line graph with white text&#10;&#10;Description automatically generated">
            <a:extLst>
              <a:ext uri="{FF2B5EF4-FFF2-40B4-BE49-F238E27FC236}">
                <a16:creationId xmlns:a16="http://schemas.microsoft.com/office/drawing/2014/main" id="{7B638348-71A5-7758-3F32-802861945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77" y="1235288"/>
            <a:ext cx="5607424" cy="3827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5541F-E82F-C344-FBC8-9BB79A827751}"/>
              </a:ext>
            </a:extLst>
          </p:cNvPr>
          <p:cNvSpPr txBox="1"/>
          <p:nvPr/>
        </p:nvSpPr>
        <p:spPr>
          <a:xfrm>
            <a:off x="1664207" y="335338"/>
            <a:ext cx="105277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Rockwell" panose="02060603020205020403" pitchFamily="18" charset="0"/>
              </a:rPr>
              <a:t>Can HARP work in dynamic environments?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B16C8B-4356-D6F8-8174-E10E84E7D71C}"/>
                  </a:ext>
                </a:extLst>
              </p:cNvPr>
              <p:cNvSpPr txBox="1"/>
              <p:nvPr/>
            </p:nvSpPr>
            <p:spPr>
              <a:xfrm>
                <a:off x="304799" y="1266615"/>
                <a:ext cx="5419725" cy="2825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Rockwell" panose="02060603020205020403" pitchFamily="18" charset="0"/>
                  </a:rPr>
                  <a:t>Training: First three clusters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Rockwell" panose="02060603020205020403" pitchFamily="18" charset="0"/>
                  </a:rPr>
                  <a:t>Validation:  Next three clusters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Rockwell" panose="02060603020205020403" pitchFamily="18" charset="0"/>
                  </a:rPr>
                  <a:t>Testing: 72 remaining clusters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>
                  <a:latin typeface="Rockwell" panose="020606030202050204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Rockwell" panose="02060603020205020403" pitchFamily="18" charset="0"/>
                  </a:rPr>
                  <a:t>Normalized MLU</a:t>
                </a:r>
                <a:r>
                  <a:rPr lang="en-US" sz="2400" dirty="0">
                    <a:latin typeface="Rockwell" panose="02060603020205020403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𝐺𝑒𝑛𝑒𝑟𝑎𝑡𝑒𝑑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𝑀𝐿𝑈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𝑂𝑝𝑡𝑖𝑚𝑎𝑙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𝑀𝐿𝑈</m:t>
                        </m:r>
                      </m:den>
                    </m:f>
                  </m:oMath>
                </a14:m>
                <a:endParaRPr lang="en-US" sz="2000" dirty="0">
                  <a:latin typeface="Rockwell" panose="020606030202050204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Rockwell" panose="02060603020205020403" pitchFamily="18" charset="0"/>
                  </a:rPr>
                  <a:t>Optimal: MLU generated by clairvoyant LP. Only needed for plotting.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B16C8B-4356-D6F8-8174-E10E84E7D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1266615"/>
                <a:ext cx="5419725" cy="2825517"/>
              </a:xfrm>
              <a:prstGeom prst="rect">
                <a:avLst/>
              </a:prstGeom>
              <a:blipFill>
                <a:blip r:embed="rId7"/>
                <a:stretch>
                  <a:fillRect l="-1237" t="-1512" r="-1800" b="-3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6A6B664-5289-83D3-9A9C-18A5299B6DF5}"/>
              </a:ext>
            </a:extLst>
          </p:cNvPr>
          <p:cNvSpPr txBox="1"/>
          <p:nvPr/>
        </p:nvSpPr>
        <p:spPr>
          <a:xfrm>
            <a:off x="304800" y="5220794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Rockwell" panose="02060603020205020403" pitchFamily="18" charset="0"/>
              </a:rPr>
              <a:t>HARP is within 12% of optimality 98% of the time despite</a:t>
            </a:r>
          </a:p>
          <a:p>
            <a:r>
              <a:rPr lang="en-US" sz="2400" dirty="0">
                <a:solidFill>
                  <a:srgbClr val="00B050"/>
                </a:solidFill>
                <a:latin typeface="Rockwell" panose="02060603020205020403" pitchFamily="18" charset="0"/>
              </a:rPr>
              <a:t>significant tunnel and topology changes outside training set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C706E90-A004-72C1-D100-6450A0AEAD61}"/>
              </a:ext>
            </a:extLst>
          </p:cNvPr>
          <p:cNvSpPr/>
          <p:nvPr/>
        </p:nvSpPr>
        <p:spPr>
          <a:xfrm>
            <a:off x="9415743" y="5027784"/>
            <a:ext cx="1449481" cy="44015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69D14-16C4-56F1-ABA3-3DC51FC2BA37}"/>
              </a:ext>
            </a:extLst>
          </p:cNvPr>
          <p:cNvSpPr/>
          <p:nvPr/>
        </p:nvSpPr>
        <p:spPr>
          <a:xfrm>
            <a:off x="7355541" y="2019299"/>
            <a:ext cx="4055410" cy="226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D1C990-2CF6-36F2-9EC0-3F7F04EB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0DEB5-8985-17CB-619D-49A28D9E4AC5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HARP vs DOTE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720A1-897C-58F9-E513-5A086BF0939A}"/>
              </a:ext>
            </a:extLst>
          </p:cNvPr>
          <p:cNvSpPr txBox="1"/>
          <p:nvPr/>
        </p:nvSpPr>
        <p:spPr>
          <a:xfrm>
            <a:off x="312819" y="1239254"/>
            <a:ext cx="5783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Train and test on same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On average, HARP’s MLU is 3x 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Rockwell" panose="02060603020205020403" pitchFamily="18" charset="0"/>
              </a:rPr>
              <a:t>DOTE assumes static link capacities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Rockwell" panose="02060603020205020403" pitchFamily="18" charset="0"/>
              </a:rPr>
              <a:t>Cannot handle partial/full link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Across clusters even more challenging</a:t>
            </a:r>
          </a:p>
        </p:txBody>
      </p:sp>
      <p:pic>
        <p:nvPicPr>
          <p:cNvPr id="9" name="Picture 8" descr="A graph with a line and a green line&#10;&#10;Description automatically generated with medium confidence">
            <a:extLst>
              <a:ext uri="{FF2B5EF4-FFF2-40B4-BE49-F238E27FC236}">
                <a16:creationId xmlns:a16="http://schemas.microsoft.com/office/drawing/2014/main" id="{5162DB11-5063-0B46-C6E9-7A32E8C6B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4" y="1204521"/>
            <a:ext cx="5329882" cy="32684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936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366A15-7395-312D-FA92-0B3C8C2A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B8C1B-8D02-5306-A316-610D9D0B830F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Can HARP work with inaccurate predictors?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pic>
        <p:nvPicPr>
          <p:cNvPr id="6" name="Picture 5" descr="A graph of a normalized mlu&#10;&#10;Description automatically generated">
            <a:extLst>
              <a:ext uri="{FF2B5EF4-FFF2-40B4-BE49-F238E27FC236}">
                <a16:creationId xmlns:a16="http://schemas.microsoft.com/office/drawing/2014/main" id="{CA0FA51A-F33B-8299-FB46-D322533E7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19" y="1143000"/>
            <a:ext cx="6522511" cy="4046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945A5-B6A9-7D13-0E43-12C584742E0B}"/>
              </a:ext>
            </a:extLst>
          </p:cNvPr>
          <p:cNvSpPr txBox="1"/>
          <p:nvPr/>
        </p:nvSpPr>
        <p:spPr>
          <a:xfrm>
            <a:off x="317466" y="1104706"/>
            <a:ext cx="480798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ckwell" panose="02060603020205020403" pitchFamily="18" charset="0"/>
              </a:rPr>
              <a:t>When the predicted matrix is used, HARP outperforms LP solvers by 9% on the 80% percentile.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ckwell" panose="02060603020205020403" pitchFamily="18" charset="0"/>
              </a:rPr>
              <a:t>Benefits with other predictors are even higher. See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latin typeface="Rockwell" panose="02060603020205020403" pitchFamily="18" charset="0"/>
              </a:rPr>
              <a:t>HARP learns to be robust to prediction errors.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537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EFB00-7C7D-1E60-4A94-4715BE38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AD886-387C-C21C-B427-F52FC603552D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Preserving invariances with HARP</a:t>
            </a:r>
          </a:p>
        </p:txBody>
      </p:sp>
      <p:pic>
        <p:nvPicPr>
          <p:cNvPr id="5" name="Picture 4" descr="A graph of different colors and shapes&#10;&#10;Description automatically generated">
            <a:extLst>
              <a:ext uri="{FF2B5EF4-FFF2-40B4-BE49-F238E27FC236}">
                <a16:creationId xmlns:a16="http://schemas.microsoft.com/office/drawing/2014/main" id="{0D1019EA-810F-A0F0-20C2-912EF7155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72" y="1369805"/>
            <a:ext cx="5978013" cy="3948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0AFBAB-8553-7922-BADB-21E9E389B510}"/>
              </a:ext>
            </a:extLst>
          </p:cNvPr>
          <p:cNvSpPr txBox="1"/>
          <p:nvPr/>
        </p:nvSpPr>
        <p:spPr>
          <a:xfrm>
            <a:off x="8672770" y="5580678"/>
            <a:ext cx="181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Tested 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6ED9C-42E5-549C-B7B4-FB60F5F9C795}"/>
              </a:ext>
            </a:extLst>
          </p:cNvPr>
          <p:cNvSpPr/>
          <p:nvPr/>
        </p:nvSpPr>
        <p:spPr>
          <a:xfrm>
            <a:off x="6833943" y="4932947"/>
            <a:ext cx="5045242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D0F86-30C5-527D-BEA8-6ED6FF163283}"/>
              </a:ext>
            </a:extLst>
          </p:cNvPr>
          <p:cNvSpPr txBox="1"/>
          <p:nvPr/>
        </p:nvSpPr>
        <p:spPr>
          <a:xfrm>
            <a:off x="6665500" y="4958568"/>
            <a:ext cx="27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 Unshuffled Tunnels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9E5F9-B395-F8F8-8269-3ABA83A0A054}"/>
              </a:ext>
            </a:extLst>
          </p:cNvPr>
          <p:cNvSpPr/>
          <p:nvPr/>
        </p:nvSpPr>
        <p:spPr>
          <a:xfrm>
            <a:off x="9432763" y="2129589"/>
            <a:ext cx="2249905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99C34-EBDC-5927-1F09-2A5CADCB7D4E}"/>
              </a:ext>
            </a:extLst>
          </p:cNvPr>
          <p:cNvSpPr txBox="1"/>
          <p:nvPr/>
        </p:nvSpPr>
        <p:spPr>
          <a:xfrm>
            <a:off x="9685428" y="4958567"/>
            <a:ext cx="206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Shuffled Tunnels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98026F4-3EFA-A121-1D0F-902C9CEFBEE3}"/>
              </a:ext>
            </a:extLst>
          </p:cNvPr>
          <p:cNvSpPr/>
          <p:nvPr/>
        </p:nvSpPr>
        <p:spPr>
          <a:xfrm>
            <a:off x="7279109" y="2370180"/>
            <a:ext cx="2791327" cy="770062"/>
          </a:xfrm>
          <a:custGeom>
            <a:avLst/>
            <a:gdLst>
              <a:gd name="connsiteX0" fmla="*/ 0 w 2683042"/>
              <a:gd name="connsiteY0" fmla="*/ 577557 h 601620"/>
              <a:gd name="connsiteX1" fmla="*/ 1383631 w 2683042"/>
              <a:gd name="connsiteY1" fmla="*/ 41 h 601620"/>
              <a:gd name="connsiteX2" fmla="*/ 2683042 w 2683042"/>
              <a:gd name="connsiteY2" fmla="*/ 601620 h 60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3042" h="601620">
                <a:moveTo>
                  <a:pt x="0" y="577557"/>
                </a:moveTo>
                <a:cubicBezTo>
                  <a:pt x="468228" y="286793"/>
                  <a:pt x="936457" y="-3970"/>
                  <a:pt x="1383631" y="41"/>
                </a:cubicBezTo>
                <a:cubicBezTo>
                  <a:pt x="1830805" y="4051"/>
                  <a:pt x="2256923" y="302835"/>
                  <a:pt x="2683042" y="601620"/>
                </a:cubicBezTo>
              </a:path>
            </a:pathLst>
          </a:custGeom>
          <a:noFill/>
          <a:ln w="76200"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C0F634-A6F3-A852-4BF3-946D2D790F48}"/>
              </a:ext>
            </a:extLst>
          </p:cNvPr>
          <p:cNvSpPr txBox="1"/>
          <p:nvPr/>
        </p:nvSpPr>
        <p:spPr>
          <a:xfrm>
            <a:off x="44117" y="1254387"/>
            <a:ext cx="43754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When tunnels in testing are shuffled relative to training: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HARP retains its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DOTE and TEAL generate 1.5x MLU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48FFBA9-18A7-9732-1B5F-A5B27E75989F}"/>
              </a:ext>
            </a:extLst>
          </p:cNvPr>
          <p:cNvSpPr/>
          <p:nvPr/>
        </p:nvSpPr>
        <p:spPr>
          <a:xfrm rot="5400000">
            <a:off x="4552272" y="3273135"/>
            <a:ext cx="1524629" cy="5922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CB804-7EB0-85B1-9B26-608DDF592D1F}"/>
              </a:ext>
            </a:extLst>
          </p:cNvPr>
          <p:cNvSpPr txBox="1"/>
          <p:nvPr/>
        </p:nvSpPr>
        <p:spPr>
          <a:xfrm>
            <a:off x="4943611" y="4399786"/>
            <a:ext cx="123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Better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1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 animBg="1"/>
      <p:bldP spid="11" grpId="0"/>
      <p:bldP spid="24" grpId="0" animBg="1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7F8FF-15BD-03D4-BB63-44E62F00C0C4}"/>
              </a:ext>
            </a:extLst>
          </p:cNvPr>
          <p:cNvSpPr txBox="1"/>
          <p:nvPr/>
        </p:nvSpPr>
        <p:spPr>
          <a:xfrm>
            <a:off x="1664208" y="335338"/>
            <a:ext cx="9729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Traditional Traffic Engineering Pipeline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E3B14-29DC-EFCC-5DA1-DB6DED5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60C522-44C9-61DE-0029-F5962305A9E6}"/>
              </a:ext>
            </a:extLst>
          </p:cNvPr>
          <p:cNvGraphicFramePr>
            <a:graphicFrameLocks noGrp="1"/>
          </p:cNvGraphicFramePr>
          <p:nvPr/>
        </p:nvGraphicFramePr>
        <p:xfrm>
          <a:off x="528052" y="22371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88D0A34-21A2-12B0-0636-A0B5929636C1}"/>
              </a:ext>
            </a:extLst>
          </p:cNvPr>
          <p:cNvGraphicFramePr>
            <a:graphicFrameLocks noGrp="1"/>
          </p:cNvGraphicFramePr>
          <p:nvPr/>
        </p:nvGraphicFramePr>
        <p:xfrm>
          <a:off x="680452" y="23895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586C835-9EE5-8344-E4C9-347643519B31}"/>
              </a:ext>
            </a:extLst>
          </p:cNvPr>
          <p:cNvGraphicFramePr>
            <a:graphicFrameLocks noGrp="1"/>
          </p:cNvGraphicFramePr>
          <p:nvPr/>
        </p:nvGraphicFramePr>
        <p:xfrm>
          <a:off x="832852" y="2541972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82F9CE-C4A6-1F73-06AC-F63FF7A6FC22}"/>
              </a:ext>
            </a:extLst>
          </p:cNvPr>
          <p:cNvSpPr txBox="1"/>
          <p:nvPr/>
        </p:nvSpPr>
        <p:spPr>
          <a:xfrm>
            <a:off x="680452" y="1610189"/>
            <a:ext cx="241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Input TMs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55166-F44A-71EA-E10F-E65D7715B530}"/>
              </a:ext>
            </a:extLst>
          </p:cNvPr>
          <p:cNvSpPr/>
          <p:nvPr/>
        </p:nvSpPr>
        <p:spPr>
          <a:xfrm>
            <a:off x="3431831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399289-4B88-A0FD-3A78-144FB4F7B3CB}"/>
              </a:ext>
            </a:extLst>
          </p:cNvPr>
          <p:cNvSpPr/>
          <p:nvPr/>
        </p:nvSpPr>
        <p:spPr>
          <a:xfrm>
            <a:off x="4233936" y="2849480"/>
            <a:ext cx="2679028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Centralized</a:t>
            </a:r>
          </a:p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SDN Controller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7C494-9EF1-87C5-8180-F48465C411B4}"/>
              </a:ext>
            </a:extLst>
          </p:cNvPr>
          <p:cNvSpPr txBox="1">
            <a:spLocks/>
          </p:cNvSpPr>
          <p:nvPr/>
        </p:nvSpPr>
        <p:spPr>
          <a:xfrm>
            <a:off x="406775" y="4627124"/>
            <a:ext cx="7308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ckwell" panose="02060603020205020403" pitchFamily="18" charset="0"/>
              </a:rPr>
              <a:t>Has a global view of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ckwell" panose="02060603020205020403" pitchFamily="18" charset="0"/>
              </a:rPr>
              <a:t>optimizes a network-wide objective (e.g., minimize link utilization)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ckwell" panose="02060603020205020403" pitchFamily="18" charset="0"/>
              </a:rPr>
              <a:t>It employs </a:t>
            </a:r>
            <a:r>
              <a:rPr lang="en-US" sz="2000">
                <a:solidFill>
                  <a:srgbClr val="FF0000"/>
                </a:solidFill>
                <a:latin typeface="Rockwell" panose="02060603020205020403" pitchFamily="18" charset="0"/>
              </a:rPr>
              <a:t>linear programming</a:t>
            </a:r>
            <a:r>
              <a:rPr lang="en-US" sz="2000">
                <a:latin typeface="Rockwell" panose="02060603020205020403" pitchFamily="18" charset="0"/>
              </a:rPr>
              <a:t> to route traffic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47CFAD-7BA0-8BA9-230C-A3185B0A9EC7}"/>
              </a:ext>
            </a:extLst>
          </p:cNvPr>
          <p:cNvSpPr/>
          <p:nvPr/>
        </p:nvSpPr>
        <p:spPr>
          <a:xfrm>
            <a:off x="6912965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36755F-D5FD-E3DC-A81C-95259F483415}"/>
              </a:ext>
            </a:extLst>
          </p:cNvPr>
          <p:cNvSpPr txBox="1"/>
          <p:nvPr/>
        </p:nvSpPr>
        <p:spPr>
          <a:xfrm>
            <a:off x="7486161" y="3458651"/>
            <a:ext cx="175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Route traffic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F51955-3BA9-7977-E83A-4CEEFAE1B50D}"/>
              </a:ext>
            </a:extLst>
          </p:cNvPr>
          <p:cNvSpPr txBox="1"/>
          <p:nvPr/>
        </p:nvSpPr>
        <p:spPr>
          <a:xfrm>
            <a:off x="10325167" y="1082632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45%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31948A-E00D-B39C-F2C7-42B9F567F1DC}"/>
              </a:ext>
            </a:extLst>
          </p:cNvPr>
          <p:cNvSpPr txBox="1"/>
          <p:nvPr/>
        </p:nvSpPr>
        <p:spPr>
          <a:xfrm>
            <a:off x="10325167" y="5492303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55%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7F23D7-CFDE-C69C-CF3A-36A7D1B32F3E}"/>
              </a:ext>
            </a:extLst>
          </p:cNvPr>
          <p:cNvSpPr txBox="1"/>
          <p:nvPr/>
        </p:nvSpPr>
        <p:spPr>
          <a:xfrm>
            <a:off x="3321543" y="1610189"/>
            <a:ext cx="290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Capacities + Tunnels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3A45D548-52DB-BDC5-7D76-DCF9B64A44F3}"/>
              </a:ext>
            </a:extLst>
          </p:cNvPr>
          <p:cNvSpPr/>
          <p:nvPr/>
        </p:nvSpPr>
        <p:spPr>
          <a:xfrm rot="5400000">
            <a:off x="4189242" y="2097186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9F14-32E4-E322-17A1-38290D955A16}"/>
              </a:ext>
            </a:extLst>
          </p:cNvPr>
          <p:cNvSpPr txBox="1"/>
          <p:nvPr/>
        </p:nvSpPr>
        <p:spPr>
          <a:xfrm>
            <a:off x="4544502" y="3894840"/>
            <a:ext cx="224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EBB Controller</a:t>
            </a:r>
          </a:p>
          <a:p>
            <a:r>
              <a:rPr lang="en-US">
                <a:latin typeface="Rockwell" panose="02060603020205020403" pitchFamily="18" charset="0"/>
              </a:rPr>
              <a:t>SWAN, B4,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EA1873-0984-D366-493E-88AB6D7EAD2B}"/>
              </a:ext>
            </a:extLst>
          </p:cNvPr>
          <p:cNvGrpSpPr/>
          <p:nvPr/>
        </p:nvGrpSpPr>
        <p:grpSpPr>
          <a:xfrm>
            <a:off x="9070335" y="1491897"/>
            <a:ext cx="2991851" cy="3958693"/>
            <a:chOff x="9070335" y="1491897"/>
            <a:chExt cx="2991851" cy="39586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773FD41-C2AC-CF9D-011A-3137B2A12277}"/>
                </a:ext>
              </a:extLst>
            </p:cNvPr>
            <p:cNvGrpSpPr/>
            <p:nvPr/>
          </p:nvGrpSpPr>
          <p:grpSpPr>
            <a:xfrm>
              <a:off x="9070335" y="1491897"/>
              <a:ext cx="2991851" cy="3958693"/>
              <a:chOff x="9070335" y="1491897"/>
              <a:chExt cx="2991851" cy="3958693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01A27F7C-6A86-EFE2-6950-25DDAD1009BA}"/>
                  </a:ext>
                </a:extLst>
              </p:cNvPr>
              <p:cNvSpPr/>
              <p:nvPr/>
            </p:nvSpPr>
            <p:spPr>
              <a:xfrm>
                <a:off x="9070335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AC9A3FAD-AA99-CCFE-4920-87B6BB81D82F}"/>
                  </a:ext>
                </a:extLst>
              </p:cNvPr>
              <p:cNvSpPr/>
              <p:nvPr/>
            </p:nvSpPr>
            <p:spPr>
              <a:xfrm>
                <a:off x="10325629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B85A99B6-E5EB-3841-4323-DC462E606DF2}"/>
                  </a:ext>
                </a:extLst>
              </p:cNvPr>
              <p:cNvSpPr/>
              <p:nvPr/>
            </p:nvSpPr>
            <p:spPr>
              <a:xfrm>
                <a:off x="11580923" y="313661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EA2875F6-68C0-D8DD-5E59-FED22C26B241}"/>
                  </a:ext>
                </a:extLst>
              </p:cNvPr>
              <p:cNvSpPr/>
              <p:nvPr/>
            </p:nvSpPr>
            <p:spPr>
              <a:xfrm>
                <a:off x="10325628" y="1908181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A74595F0-6C66-14B8-27B5-40D4180F595C}"/>
                  </a:ext>
                </a:extLst>
              </p:cNvPr>
              <p:cNvSpPr/>
              <p:nvPr/>
            </p:nvSpPr>
            <p:spPr>
              <a:xfrm>
                <a:off x="10325627" y="439358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2F8C608-EEE8-1B44-A12E-7637C31B3AEB}"/>
                  </a:ext>
                </a:extLst>
              </p:cNvPr>
              <p:cNvCxnSpPr>
                <a:cxnSpLocks/>
                <a:stCxn id="18" idx="7"/>
                <a:endCxn id="21" idx="3"/>
              </p:cNvCxnSpPr>
              <p:nvPr/>
            </p:nvCxnSpPr>
            <p:spPr>
              <a:xfrm flipV="1">
                <a:off x="9481119" y="2407318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15FF66D-16B3-7BEC-DEBF-0EFEBE3AA0B9}"/>
                  </a:ext>
                </a:extLst>
              </p:cNvPr>
              <p:cNvCxnSpPr>
                <a:cxnSpLocks/>
                <a:stCxn id="18" idx="6"/>
                <a:endCxn id="19" idx="2"/>
              </p:cNvCxnSpPr>
              <p:nvPr/>
            </p:nvCxnSpPr>
            <p:spPr>
              <a:xfrm>
                <a:off x="9551598" y="3405520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0EBDF78-3FD7-AF55-0170-F1D4C17696E7}"/>
                  </a:ext>
                </a:extLst>
              </p:cNvPr>
              <p:cNvCxnSpPr>
                <a:cxnSpLocks/>
                <a:stCxn id="18" idx="5"/>
                <a:endCxn id="22" idx="1"/>
              </p:cNvCxnSpPr>
              <p:nvPr/>
            </p:nvCxnSpPr>
            <p:spPr>
              <a:xfrm>
                <a:off x="9481119" y="3612269"/>
                <a:ext cx="914987" cy="86695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0D8B24-485B-CAE2-C5E5-DFB25F8777FA}"/>
                  </a:ext>
                </a:extLst>
              </p:cNvPr>
              <p:cNvCxnSpPr>
                <a:cxnSpLocks/>
                <a:stCxn id="21" idx="6"/>
                <a:endCxn id="20" idx="1"/>
              </p:cNvCxnSpPr>
              <p:nvPr/>
            </p:nvCxnSpPr>
            <p:spPr>
              <a:xfrm>
                <a:off x="10806891" y="2200569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AD5F9D5-13B5-752F-C7FA-E33ED762B7DD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10806892" y="3405520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6699A6C-DDB4-CA23-9983-E94E93175FCB}"/>
                  </a:ext>
                </a:extLst>
              </p:cNvPr>
              <p:cNvCxnSpPr>
                <a:cxnSpLocks/>
                <a:stCxn id="22" idx="6"/>
                <a:endCxn id="20" idx="3"/>
              </p:cNvCxnSpPr>
              <p:nvPr/>
            </p:nvCxnSpPr>
            <p:spPr>
              <a:xfrm flipV="1">
                <a:off x="10806890" y="3635749"/>
                <a:ext cx="844512" cy="105022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CF7D1C1-DD56-EA1B-05FC-FD5B76E4D9F7}"/>
                  </a:ext>
                </a:extLst>
              </p:cNvPr>
              <p:cNvSpPr/>
              <p:nvPr/>
            </p:nvSpPr>
            <p:spPr>
              <a:xfrm>
                <a:off x="9274872" y="3681663"/>
                <a:ext cx="2514600" cy="1768927"/>
              </a:xfrm>
              <a:custGeom>
                <a:avLst/>
                <a:gdLst>
                  <a:gd name="connsiteX0" fmla="*/ 0 w 2514600"/>
                  <a:gd name="connsiteY0" fmla="*/ 0 h 1768927"/>
                  <a:gd name="connsiteX1" fmla="*/ 1275347 w 2514600"/>
                  <a:gd name="connsiteY1" fmla="*/ 1768642 h 1768927"/>
                  <a:gd name="connsiteX2" fmla="*/ 2514600 w 2514600"/>
                  <a:gd name="connsiteY2" fmla="*/ 108284 h 176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1768927">
                    <a:moveTo>
                      <a:pt x="0" y="0"/>
                    </a:moveTo>
                    <a:cubicBezTo>
                      <a:pt x="428123" y="875297"/>
                      <a:pt x="856247" y="1750595"/>
                      <a:pt x="1275347" y="1768642"/>
                    </a:cubicBezTo>
                    <a:cubicBezTo>
                      <a:pt x="1694447" y="1786689"/>
                      <a:pt x="2104523" y="947486"/>
                      <a:pt x="2514600" y="108284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EFEFF99-4B89-FF7E-01BE-BD41D9F3E97C}"/>
                  </a:ext>
                </a:extLst>
              </p:cNvPr>
              <p:cNvSpPr/>
              <p:nvPr/>
            </p:nvSpPr>
            <p:spPr>
              <a:xfrm>
                <a:off x="9262841" y="1491897"/>
                <a:ext cx="2526632" cy="1602429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73703B-22A8-359C-DB09-2817223E662B}"/>
                </a:ext>
              </a:extLst>
            </p:cNvPr>
            <p:cNvSpPr txBox="1"/>
            <p:nvPr/>
          </p:nvSpPr>
          <p:spPr>
            <a:xfrm rot="18900000">
              <a:off x="9875520" y="2310213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A6D4C1-1061-EF9F-8274-37AF875AB2E5}"/>
                </a:ext>
              </a:extLst>
            </p:cNvPr>
            <p:cNvSpPr txBox="1"/>
            <p:nvPr/>
          </p:nvSpPr>
          <p:spPr>
            <a:xfrm rot="3253617">
              <a:off x="10731953" y="247213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EB2A42-3FB3-4F21-D834-6B3F580B20DD}"/>
                </a:ext>
              </a:extLst>
            </p:cNvPr>
            <p:cNvSpPr txBox="1"/>
            <p:nvPr/>
          </p:nvSpPr>
          <p:spPr>
            <a:xfrm>
              <a:off x="9683534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FA0AFE-AB1F-D717-99CA-ED25BAE77189}"/>
                </a:ext>
              </a:extLst>
            </p:cNvPr>
            <p:cNvSpPr txBox="1"/>
            <p:nvPr/>
          </p:nvSpPr>
          <p:spPr>
            <a:xfrm>
              <a:off x="10883589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606EEF-F99B-69FC-F1EA-80E2B76D7346}"/>
                </a:ext>
              </a:extLst>
            </p:cNvPr>
            <p:cNvSpPr txBox="1"/>
            <p:nvPr/>
          </p:nvSpPr>
          <p:spPr>
            <a:xfrm rot="2751256">
              <a:off x="9738876" y="367207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9ABC83-F7D8-F551-D0CF-CF968D7ECDA3}"/>
                </a:ext>
              </a:extLst>
            </p:cNvPr>
            <p:cNvSpPr txBox="1"/>
            <p:nvPr/>
          </p:nvSpPr>
          <p:spPr>
            <a:xfrm rot="18650378">
              <a:off x="10883588" y="389036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19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6" grpId="0" build="allAtOnce"/>
      <p:bldP spid="17" grpId="0" animBg="1"/>
      <p:bldP spid="72" grpId="0"/>
      <p:bldP spid="74" grpId="0"/>
      <p:bldP spid="76" grpId="0"/>
      <p:bldP spid="84" grpId="0"/>
      <p:bldP spid="85" grpId="0" animBg="1"/>
      <p:bldP spid="6" grpId="0"/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3498E-0FF8-5C12-FBAD-24FE20FE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 descr="A graph with green lines and black text&#10;&#10;Description automatically generated">
            <a:extLst>
              <a:ext uri="{FF2B5EF4-FFF2-40B4-BE49-F238E27FC236}">
                <a16:creationId xmlns:a16="http://schemas.microsoft.com/office/drawing/2014/main" id="{40235013-B96F-1B44-6CAD-4D8E99EFE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72" y="1306419"/>
            <a:ext cx="7060121" cy="3603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D1549-3A94-3E1D-69C3-968D2EA2C13A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Importance of the aligned </a:t>
            </a: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019A8-A5C8-8A3F-E4B2-B4726B57E8B1}"/>
              </a:ext>
            </a:extLst>
          </p:cNvPr>
          <p:cNvSpPr txBox="1"/>
          <p:nvPr/>
        </p:nvSpPr>
        <p:spPr>
          <a:xfrm>
            <a:off x="591671" y="127747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On average, HARP’s MLU is 1.6x lower than that of </a:t>
            </a:r>
            <a:r>
              <a:rPr lang="en-US" sz="2400" dirty="0" err="1">
                <a:latin typeface="Rockwell" panose="02060603020205020403" pitchFamily="18" charset="0"/>
              </a:rPr>
              <a:t>HARP_NoRAU</a:t>
            </a:r>
            <a:endParaRPr lang="en-US" sz="2400" dirty="0">
              <a:latin typeface="Rockwell" panose="020606030202050204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47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32E02-36AD-1C72-6DD0-AD585224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0F472-5C9A-5FA3-2F2F-A9275BEE2227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Other 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8E048-9EFB-7212-03C7-277E9BDAE034}"/>
              </a:ext>
            </a:extLst>
          </p:cNvPr>
          <p:cNvSpPr txBox="1"/>
          <p:nvPr/>
        </p:nvSpPr>
        <p:spPr>
          <a:xfrm>
            <a:off x="604157" y="1224643"/>
            <a:ext cx="10527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HARP’s ability to handle failures outside training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Full-link failures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Partial-link failures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Computation times</a:t>
            </a:r>
          </a:p>
        </p:txBody>
      </p:sp>
    </p:spTree>
    <p:extLst>
      <p:ext uri="{BB962C8B-B14F-4D97-AF65-F5344CB8AC3E}">
        <p14:creationId xmlns:p14="http://schemas.microsoft.com/office/powerpoint/2010/main" val="210439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EFBF3-89AD-6BA6-37CE-7266907E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84E11-52E3-363E-884C-5ECE1406934A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Conclusion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786F9-7627-F91D-84BB-F54F584FF7C9}"/>
              </a:ext>
            </a:extLst>
          </p:cNvPr>
          <p:cNvSpPr txBox="1"/>
          <p:nvPr/>
        </p:nvSpPr>
        <p:spPr>
          <a:xfrm>
            <a:off x="753618" y="1007632"/>
            <a:ext cx="111335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Rockwell" panose="02060603020205020403" pitchFamily="18" charset="77"/>
                <a:sym typeface="Wingdings" panose="05000000000000000000" pitchFamily="2" charset="2"/>
              </a:rPr>
              <a:t>HARP</a:t>
            </a: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:</a:t>
            </a:r>
            <a:r>
              <a:rPr lang="en-US" sz="2000" b="1" dirty="0">
                <a:latin typeface="Rockwell" panose="02060603020205020403" pitchFamily="18" charset="77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First neural TE scheme that can handle changing topologies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7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HARP is transferable across topologies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Preserves key invariances to natural inputs transformations (e.g., reordering tunnels)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Neural architecture is aligned to the optimization model</a:t>
            </a:r>
          </a:p>
          <a:p>
            <a:pPr lvl="1"/>
            <a:endParaRPr lang="en-US" sz="2000" dirty="0">
              <a:latin typeface="Rockwell" panose="02060603020205020403" pitchFamily="18" charset="7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HARP outperforms classical LP solvers: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5-13% lower average MLU based on traffic matrix predictor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100x faster on large topologies</a:t>
            </a:r>
          </a:p>
          <a:p>
            <a:pPr lvl="1"/>
            <a:endParaRPr lang="en-US" sz="2000" dirty="0">
              <a:latin typeface="Rockwell" panose="02060603020205020403" pitchFamily="18" charset="7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HARP performs well even with topologies/failures outside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Close to optimal MLU in all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34% lower MLU than DOTE and TEAL on average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ACC40D-18E4-C5D2-A328-87C6E46C7075}"/>
              </a:ext>
            </a:extLst>
          </p:cNvPr>
          <p:cNvSpPr/>
          <p:nvPr/>
        </p:nvSpPr>
        <p:spPr>
          <a:xfrm>
            <a:off x="589547" y="5161547"/>
            <a:ext cx="11012906" cy="1361115"/>
          </a:xfrm>
          <a:prstGeom prst="roundRect">
            <a:avLst/>
          </a:pr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Rockwell" panose="02060603020205020403" pitchFamily="18" charset="0"/>
              </a:rPr>
              <a:t>We released HARP’s source code</a:t>
            </a:r>
          </a:p>
          <a:p>
            <a:pPr algn="ctr"/>
            <a:r>
              <a:rPr lang="en-US" sz="3600">
                <a:solidFill>
                  <a:schemeClr val="tx1"/>
                </a:solidFill>
                <a:latin typeface="Rockwell" panose="02060603020205020403" pitchFamily="18" charset="0"/>
              </a:rPr>
              <a:t>https://github.com/Purdue-ISL/HARP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12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7F8FF-15BD-03D4-BB63-44E62F00C0C4}"/>
              </a:ext>
            </a:extLst>
          </p:cNvPr>
          <p:cNvSpPr txBox="1"/>
          <p:nvPr/>
        </p:nvSpPr>
        <p:spPr>
          <a:xfrm>
            <a:off x="1664208" y="335338"/>
            <a:ext cx="9729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Traditional Traffic Engineering Pipeline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E3B14-29DC-EFCC-5DA1-DB6DED5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60C522-44C9-61DE-0029-F5962305A9E6}"/>
              </a:ext>
            </a:extLst>
          </p:cNvPr>
          <p:cNvGraphicFramePr>
            <a:graphicFrameLocks noGrp="1"/>
          </p:cNvGraphicFramePr>
          <p:nvPr/>
        </p:nvGraphicFramePr>
        <p:xfrm>
          <a:off x="528052" y="22371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88D0A34-21A2-12B0-0636-A0B5929636C1}"/>
              </a:ext>
            </a:extLst>
          </p:cNvPr>
          <p:cNvGraphicFramePr>
            <a:graphicFrameLocks noGrp="1"/>
          </p:cNvGraphicFramePr>
          <p:nvPr/>
        </p:nvGraphicFramePr>
        <p:xfrm>
          <a:off x="680452" y="23895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586C835-9EE5-8344-E4C9-347643519B31}"/>
              </a:ext>
            </a:extLst>
          </p:cNvPr>
          <p:cNvGraphicFramePr>
            <a:graphicFrameLocks noGrp="1"/>
          </p:cNvGraphicFramePr>
          <p:nvPr/>
        </p:nvGraphicFramePr>
        <p:xfrm>
          <a:off x="832852" y="2541972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82F9CE-C4A6-1F73-06AC-F63FF7A6FC22}"/>
              </a:ext>
            </a:extLst>
          </p:cNvPr>
          <p:cNvSpPr txBox="1"/>
          <p:nvPr/>
        </p:nvSpPr>
        <p:spPr>
          <a:xfrm>
            <a:off x="680452" y="1610189"/>
            <a:ext cx="241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Input TMs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55166-F44A-71EA-E10F-E65D7715B530}"/>
              </a:ext>
            </a:extLst>
          </p:cNvPr>
          <p:cNvSpPr/>
          <p:nvPr/>
        </p:nvSpPr>
        <p:spPr>
          <a:xfrm>
            <a:off x="3431831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399289-4B88-A0FD-3A78-144FB4F7B3CB}"/>
              </a:ext>
            </a:extLst>
          </p:cNvPr>
          <p:cNvSpPr/>
          <p:nvPr/>
        </p:nvSpPr>
        <p:spPr>
          <a:xfrm>
            <a:off x="4233936" y="2849480"/>
            <a:ext cx="2679028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LP Solver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47CFAD-7BA0-8BA9-230C-A3185B0A9EC7}"/>
              </a:ext>
            </a:extLst>
          </p:cNvPr>
          <p:cNvSpPr/>
          <p:nvPr/>
        </p:nvSpPr>
        <p:spPr>
          <a:xfrm>
            <a:off x="6912965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36755F-D5FD-E3DC-A81C-95259F483415}"/>
              </a:ext>
            </a:extLst>
          </p:cNvPr>
          <p:cNvSpPr txBox="1"/>
          <p:nvPr/>
        </p:nvSpPr>
        <p:spPr>
          <a:xfrm>
            <a:off x="7486161" y="3458651"/>
            <a:ext cx="175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Route traffic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F51955-3BA9-7977-E83A-4CEEFAE1B50D}"/>
              </a:ext>
            </a:extLst>
          </p:cNvPr>
          <p:cNvSpPr txBox="1"/>
          <p:nvPr/>
        </p:nvSpPr>
        <p:spPr>
          <a:xfrm>
            <a:off x="10325167" y="1082632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45%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31948A-E00D-B39C-F2C7-42B9F567F1DC}"/>
              </a:ext>
            </a:extLst>
          </p:cNvPr>
          <p:cNvSpPr txBox="1"/>
          <p:nvPr/>
        </p:nvSpPr>
        <p:spPr>
          <a:xfrm>
            <a:off x="10325167" y="5492303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55%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7F23D7-CFDE-C69C-CF3A-36A7D1B32F3E}"/>
              </a:ext>
            </a:extLst>
          </p:cNvPr>
          <p:cNvSpPr txBox="1"/>
          <p:nvPr/>
        </p:nvSpPr>
        <p:spPr>
          <a:xfrm>
            <a:off x="3321543" y="1610189"/>
            <a:ext cx="290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Capacities + Tunnels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3A45D548-52DB-BDC5-7D76-DCF9B64A44F3}"/>
              </a:ext>
            </a:extLst>
          </p:cNvPr>
          <p:cNvSpPr/>
          <p:nvPr/>
        </p:nvSpPr>
        <p:spPr>
          <a:xfrm rot="5400000">
            <a:off x="4189242" y="2097186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D1E5F-261F-490E-6AA1-B34DF0E8910E}"/>
              </a:ext>
            </a:extLst>
          </p:cNvPr>
          <p:cNvSpPr txBox="1"/>
          <p:nvPr/>
        </p:nvSpPr>
        <p:spPr>
          <a:xfrm>
            <a:off x="241314" y="4433433"/>
            <a:ext cx="9964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ckwell" panose="02060603020205020403" pitchFamily="18" charset="0"/>
              </a:rPr>
              <a:t>Issues with this approach: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Rockwell" panose="02060603020205020403" pitchFamily="18" charset="0"/>
              </a:rPr>
              <a:t>Input TMs don't fully capture actual TM (e.g., prediction error)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LP solvers can’t cope with prediction inaccuracies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Resulting in suboptimal routing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Rockwell" panose="02060603020205020403" pitchFamily="18" charset="0"/>
              </a:rPr>
              <a:t>LP solvers do not scale to large topologies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Rockwell" panose="02060603020205020403" pitchFamily="18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BDA6B3-F5DA-F22B-B123-A3071588709E}"/>
              </a:ext>
            </a:extLst>
          </p:cNvPr>
          <p:cNvGrpSpPr/>
          <p:nvPr/>
        </p:nvGrpSpPr>
        <p:grpSpPr>
          <a:xfrm>
            <a:off x="9070335" y="1491897"/>
            <a:ext cx="2991851" cy="3958693"/>
            <a:chOff x="9070335" y="1491897"/>
            <a:chExt cx="2991851" cy="395869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8B38C80-13D8-AD58-9102-CFAD6CEA5459}"/>
                </a:ext>
              </a:extLst>
            </p:cNvPr>
            <p:cNvGrpSpPr/>
            <p:nvPr/>
          </p:nvGrpSpPr>
          <p:grpSpPr>
            <a:xfrm>
              <a:off x="9070335" y="1491897"/>
              <a:ext cx="2991851" cy="3958693"/>
              <a:chOff x="9070335" y="1491897"/>
              <a:chExt cx="2991851" cy="3958693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80FBA0FA-7A06-9ABD-43B0-F450A52A788A}"/>
                  </a:ext>
                </a:extLst>
              </p:cNvPr>
              <p:cNvSpPr/>
              <p:nvPr/>
            </p:nvSpPr>
            <p:spPr>
              <a:xfrm>
                <a:off x="9070335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72941372-C0F5-CD64-4E84-259D22DCC41E}"/>
                  </a:ext>
                </a:extLst>
              </p:cNvPr>
              <p:cNvSpPr/>
              <p:nvPr/>
            </p:nvSpPr>
            <p:spPr>
              <a:xfrm>
                <a:off x="10325629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2EA274FA-4D53-8DD3-9052-0E251033B8D6}"/>
                  </a:ext>
                </a:extLst>
              </p:cNvPr>
              <p:cNvSpPr/>
              <p:nvPr/>
            </p:nvSpPr>
            <p:spPr>
              <a:xfrm>
                <a:off x="11580923" y="313661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BB76253D-518D-5ADE-C81F-29678B17A72B}"/>
                  </a:ext>
                </a:extLst>
              </p:cNvPr>
              <p:cNvSpPr/>
              <p:nvPr/>
            </p:nvSpPr>
            <p:spPr>
              <a:xfrm>
                <a:off x="10325628" y="1908181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C4128AB3-D03C-7E99-AEF4-C0700947AB1B}"/>
                  </a:ext>
                </a:extLst>
              </p:cNvPr>
              <p:cNvSpPr/>
              <p:nvPr/>
            </p:nvSpPr>
            <p:spPr>
              <a:xfrm>
                <a:off x="10325627" y="439358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8BFFBC1-6D9C-8F07-AA77-AC4ED2C984B4}"/>
                  </a:ext>
                </a:extLst>
              </p:cNvPr>
              <p:cNvCxnSpPr>
                <a:cxnSpLocks/>
                <a:stCxn id="61" idx="7"/>
                <a:endCxn id="64" idx="3"/>
              </p:cNvCxnSpPr>
              <p:nvPr/>
            </p:nvCxnSpPr>
            <p:spPr>
              <a:xfrm flipV="1">
                <a:off x="9481119" y="2407318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4177339-59E7-1595-31FA-94202BAF1938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9551598" y="3405520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A08FEBC-BC31-0493-7791-D2AF895A94DA}"/>
                  </a:ext>
                </a:extLst>
              </p:cNvPr>
              <p:cNvCxnSpPr>
                <a:cxnSpLocks/>
                <a:stCxn id="61" idx="5"/>
                <a:endCxn id="65" idx="1"/>
              </p:cNvCxnSpPr>
              <p:nvPr/>
            </p:nvCxnSpPr>
            <p:spPr>
              <a:xfrm>
                <a:off x="9481119" y="3612269"/>
                <a:ext cx="914987" cy="86695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84AD489-BA2A-0754-CE53-6490D838B366}"/>
                  </a:ext>
                </a:extLst>
              </p:cNvPr>
              <p:cNvCxnSpPr>
                <a:cxnSpLocks/>
                <a:stCxn id="64" idx="6"/>
                <a:endCxn id="63" idx="1"/>
              </p:cNvCxnSpPr>
              <p:nvPr/>
            </p:nvCxnSpPr>
            <p:spPr>
              <a:xfrm>
                <a:off x="10806891" y="2200569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C803A56-A1A5-D1E6-D56E-0A504FAFE5AE}"/>
                  </a:ext>
                </a:extLst>
              </p:cNvPr>
              <p:cNvCxnSpPr>
                <a:cxnSpLocks/>
                <a:stCxn id="62" idx="6"/>
                <a:endCxn id="63" idx="2"/>
              </p:cNvCxnSpPr>
              <p:nvPr/>
            </p:nvCxnSpPr>
            <p:spPr>
              <a:xfrm>
                <a:off x="10806892" y="3405520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8EFBE3F-BE8D-9318-2BF2-6DA9A55BF2DC}"/>
                  </a:ext>
                </a:extLst>
              </p:cNvPr>
              <p:cNvCxnSpPr>
                <a:cxnSpLocks/>
                <a:stCxn id="65" idx="6"/>
                <a:endCxn id="63" idx="3"/>
              </p:cNvCxnSpPr>
              <p:nvPr/>
            </p:nvCxnSpPr>
            <p:spPr>
              <a:xfrm flipV="1">
                <a:off x="10806890" y="3635749"/>
                <a:ext cx="844512" cy="105022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ADE2316-FC4E-D10D-C48D-762FF1FEA86F}"/>
                  </a:ext>
                </a:extLst>
              </p:cNvPr>
              <p:cNvSpPr/>
              <p:nvPr/>
            </p:nvSpPr>
            <p:spPr>
              <a:xfrm>
                <a:off x="9274872" y="3681663"/>
                <a:ext cx="2514600" cy="1768927"/>
              </a:xfrm>
              <a:custGeom>
                <a:avLst/>
                <a:gdLst>
                  <a:gd name="connsiteX0" fmla="*/ 0 w 2514600"/>
                  <a:gd name="connsiteY0" fmla="*/ 0 h 1768927"/>
                  <a:gd name="connsiteX1" fmla="*/ 1275347 w 2514600"/>
                  <a:gd name="connsiteY1" fmla="*/ 1768642 h 1768927"/>
                  <a:gd name="connsiteX2" fmla="*/ 2514600 w 2514600"/>
                  <a:gd name="connsiteY2" fmla="*/ 108284 h 176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1768927">
                    <a:moveTo>
                      <a:pt x="0" y="0"/>
                    </a:moveTo>
                    <a:cubicBezTo>
                      <a:pt x="428123" y="875297"/>
                      <a:pt x="856247" y="1750595"/>
                      <a:pt x="1275347" y="1768642"/>
                    </a:cubicBezTo>
                    <a:cubicBezTo>
                      <a:pt x="1694447" y="1786689"/>
                      <a:pt x="2104523" y="947486"/>
                      <a:pt x="2514600" y="108284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7333598-35A1-5A7A-D55D-801B513CC043}"/>
                  </a:ext>
                </a:extLst>
              </p:cNvPr>
              <p:cNvSpPr/>
              <p:nvPr/>
            </p:nvSpPr>
            <p:spPr>
              <a:xfrm>
                <a:off x="9262841" y="1491897"/>
                <a:ext cx="2526632" cy="1602429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3EE983-FD16-9B5F-D0CF-D0F41C419F8F}"/>
                </a:ext>
              </a:extLst>
            </p:cNvPr>
            <p:cNvSpPr txBox="1"/>
            <p:nvPr/>
          </p:nvSpPr>
          <p:spPr>
            <a:xfrm rot="18900000">
              <a:off x="9875520" y="2310213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D7AC3C-FD6C-3F1B-96CE-A80C0BD732D2}"/>
                </a:ext>
              </a:extLst>
            </p:cNvPr>
            <p:cNvSpPr txBox="1"/>
            <p:nvPr/>
          </p:nvSpPr>
          <p:spPr>
            <a:xfrm rot="3253617">
              <a:off x="10731953" y="247213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B2285C-6087-9CBE-7062-008EBC2DEEF1}"/>
                </a:ext>
              </a:extLst>
            </p:cNvPr>
            <p:cNvSpPr txBox="1"/>
            <p:nvPr/>
          </p:nvSpPr>
          <p:spPr>
            <a:xfrm>
              <a:off x="9683534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FE86A5-CB90-EA4B-1A2C-8D9146B30612}"/>
                </a:ext>
              </a:extLst>
            </p:cNvPr>
            <p:cNvSpPr txBox="1"/>
            <p:nvPr/>
          </p:nvSpPr>
          <p:spPr>
            <a:xfrm>
              <a:off x="10883589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E76C09A-2780-986C-31C2-6499817E2A8A}"/>
                </a:ext>
              </a:extLst>
            </p:cNvPr>
            <p:cNvSpPr txBox="1"/>
            <p:nvPr/>
          </p:nvSpPr>
          <p:spPr>
            <a:xfrm rot="2751256">
              <a:off x="9738876" y="367207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BCB74A5-A4DD-740C-97B4-859C7212D923}"/>
                </a:ext>
              </a:extLst>
            </p:cNvPr>
            <p:cNvSpPr txBox="1"/>
            <p:nvPr/>
          </p:nvSpPr>
          <p:spPr>
            <a:xfrm rot="18650378">
              <a:off x="10883588" y="389036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69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7F8FF-15BD-03D4-BB63-44E62F00C0C4}"/>
              </a:ext>
            </a:extLst>
          </p:cNvPr>
          <p:cNvSpPr txBox="1"/>
          <p:nvPr/>
        </p:nvSpPr>
        <p:spPr>
          <a:xfrm>
            <a:off x="1664208" y="335338"/>
            <a:ext cx="9729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Traditional Traffic Engineering Pipeline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E3B14-29DC-EFCC-5DA1-DB6DED5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60C522-44C9-61DE-0029-F5962305A9E6}"/>
              </a:ext>
            </a:extLst>
          </p:cNvPr>
          <p:cNvGraphicFramePr>
            <a:graphicFrameLocks noGrp="1"/>
          </p:cNvGraphicFramePr>
          <p:nvPr/>
        </p:nvGraphicFramePr>
        <p:xfrm>
          <a:off x="528052" y="22371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88D0A34-21A2-12B0-0636-A0B5929636C1}"/>
              </a:ext>
            </a:extLst>
          </p:cNvPr>
          <p:cNvGraphicFramePr>
            <a:graphicFrameLocks noGrp="1"/>
          </p:cNvGraphicFramePr>
          <p:nvPr/>
        </p:nvGraphicFramePr>
        <p:xfrm>
          <a:off x="680452" y="23895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586C835-9EE5-8344-E4C9-347643519B31}"/>
              </a:ext>
            </a:extLst>
          </p:cNvPr>
          <p:cNvGraphicFramePr>
            <a:graphicFrameLocks noGrp="1"/>
          </p:cNvGraphicFramePr>
          <p:nvPr/>
        </p:nvGraphicFramePr>
        <p:xfrm>
          <a:off x="832852" y="2541972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82F9CE-C4A6-1F73-06AC-F63FF7A6FC22}"/>
              </a:ext>
            </a:extLst>
          </p:cNvPr>
          <p:cNvSpPr txBox="1"/>
          <p:nvPr/>
        </p:nvSpPr>
        <p:spPr>
          <a:xfrm>
            <a:off x="680452" y="1610189"/>
            <a:ext cx="241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Input TMs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55166-F44A-71EA-E10F-E65D7715B530}"/>
              </a:ext>
            </a:extLst>
          </p:cNvPr>
          <p:cNvSpPr/>
          <p:nvPr/>
        </p:nvSpPr>
        <p:spPr>
          <a:xfrm>
            <a:off x="3431831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399289-4B88-A0FD-3A78-144FB4F7B3CB}"/>
              </a:ext>
            </a:extLst>
          </p:cNvPr>
          <p:cNvSpPr/>
          <p:nvPr/>
        </p:nvSpPr>
        <p:spPr>
          <a:xfrm>
            <a:off x="4233936" y="2849480"/>
            <a:ext cx="2679028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LP Solver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47CFAD-7BA0-8BA9-230C-A3185B0A9EC7}"/>
              </a:ext>
            </a:extLst>
          </p:cNvPr>
          <p:cNvSpPr/>
          <p:nvPr/>
        </p:nvSpPr>
        <p:spPr>
          <a:xfrm>
            <a:off x="6912965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36755F-D5FD-E3DC-A81C-95259F483415}"/>
              </a:ext>
            </a:extLst>
          </p:cNvPr>
          <p:cNvSpPr txBox="1"/>
          <p:nvPr/>
        </p:nvSpPr>
        <p:spPr>
          <a:xfrm>
            <a:off x="7486161" y="3458651"/>
            <a:ext cx="175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Route traffic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F51955-3BA9-7977-E83A-4CEEFAE1B50D}"/>
              </a:ext>
            </a:extLst>
          </p:cNvPr>
          <p:cNvSpPr txBox="1"/>
          <p:nvPr/>
        </p:nvSpPr>
        <p:spPr>
          <a:xfrm>
            <a:off x="10325167" y="1082632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45%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31948A-E00D-B39C-F2C7-42B9F567F1DC}"/>
              </a:ext>
            </a:extLst>
          </p:cNvPr>
          <p:cNvSpPr txBox="1"/>
          <p:nvPr/>
        </p:nvSpPr>
        <p:spPr>
          <a:xfrm>
            <a:off x="10325167" y="5492303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55%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7F23D7-CFDE-C69C-CF3A-36A7D1B32F3E}"/>
              </a:ext>
            </a:extLst>
          </p:cNvPr>
          <p:cNvSpPr txBox="1"/>
          <p:nvPr/>
        </p:nvSpPr>
        <p:spPr>
          <a:xfrm>
            <a:off x="3321543" y="1610189"/>
            <a:ext cx="290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Capacities + Tunnels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3A45D548-52DB-BDC5-7D76-DCF9B64A44F3}"/>
              </a:ext>
            </a:extLst>
          </p:cNvPr>
          <p:cNvSpPr/>
          <p:nvPr/>
        </p:nvSpPr>
        <p:spPr>
          <a:xfrm rot="5400000">
            <a:off x="4189242" y="2097186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B44BFB-EB51-8FB9-E309-AD64B7315ACC}"/>
              </a:ext>
            </a:extLst>
          </p:cNvPr>
          <p:cNvSpPr/>
          <p:nvPr/>
        </p:nvSpPr>
        <p:spPr>
          <a:xfrm>
            <a:off x="4233936" y="2849480"/>
            <a:ext cx="2679028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Neural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2B8C4-E8D6-B4FB-4E72-FAF5E72DAA4B}"/>
              </a:ext>
            </a:extLst>
          </p:cNvPr>
          <p:cNvSpPr txBox="1"/>
          <p:nvPr/>
        </p:nvSpPr>
        <p:spPr>
          <a:xfrm>
            <a:off x="1664209" y="335338"/>
            <a:ext cx="4431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Why ML-based TE?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88DE73-6EC1-545E-3F67-A2BFD68D6399}"/>
              </a:ext>
            </a:extLst>
          </p:cNvPr>
          <p:cNvSpPr txBox="1"/>
          <p:nvPr/>
        </p:nvSpPr>
        <p:spPr>
          <a:xfrm>
            <a:off x="4475747" y="3858761"/>
            <a:ext cx="243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DOTE, NSDI 23</a:t>
            </a:r>
          </a:p>
          <a:p>
            <a:r>
              <a:rPr lang="en-US">
                <a:latin typeface="Rockwell" panose="02060603020205020403" pitchFamily="18" charset="0"/>
              </a:rPr>
              <a:t>TEAL, SIGCOMM 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77E5DB-6F32-159F-BC9C-76F74A90449B}"/>
                  </a:ext>
                </a:extLst>
              </p:cNvPr>
              <p:cNvSpPr txBox="1"/>
              <p:nvPr/>
            </p:nvSpPr>
            <p:spPr>
              <a:xfrm>
                <a:off x="5683437" y="2216771"/>
                <a:ext cx="1421372" cy="2123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⨉</m:t>
                      </m:r>
                    </m:oMath>
                  </m:oMathPara>
                </a14:m>
                <a:endParaRPr lang="en-US" sz="13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77E5DB-6F32-159F-BC9C-76F74A904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37" y="2216771"/>
                <a:ext cx="1421372" cy="2123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7DFFACB-6555-B833-6D93-CDCE0DD2CF49}"/>
              </a:ext>
            </a:extLst>
          </p:cNvPr>
          <p:cNvGrpSpPr/>
          <p:nvPr/>
        </p:nvGrpSpPr>
        <p:grpSpPr>
          <a:xfrm>
            <a:off x="9070335" y="1491897"/>
            <a:ext cx="2991851" cy="3958693"/>
            <a:chOff x="9070335" y="1491897"/>
            <a:chExt cx="2991851" cy="39586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28177C0-BD90-490D-E0C4-744679F240AF}"/>
                </a:ext>
              </a:extLst>
            </p:cNvPr>
            <p:cNvGrpSpPr/>
            <p:nvPr/>
          </p:nvGrpSpPr>
          <p:grpSpPr>
            <a:xfrm>
              <a:off x="9070335" y="1491897"/>
              <a:ext cx="2991851" cy="3958693"/>
              <a:chOff x="9070335" y="1491897"/>
              <a:chExt cx="2991851" cy="3958693"/>
            </a:xfrm>
          </p:grpSpPr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F404CC38-AD3A-2B5E-148D-B3BC5AD6278D}"/>
                  </a:ext>
                </a:extLst>
              </p:cNvPr>
              <p:cNvSpPr/>
              <p:nvPr/>
            </p:nvSpPr>
            <p:spPr>
              <a:xfrm>
                <a:off x="9070335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033C9B3B-5C4F-2326-032D-AEE7AB9305F5}"/>
                  </a:ext>
                </a:extLst>
              </p:cNvPr>
              <p:cNvSpPr/>
              <p:nvPr/>
            </p:nvSpPr>
            <p:spPr>
              <a:xfrm>
                <a:off x="10325629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C90D9512-CCA6-7741-01F2-B2727ADF78E9}"/>
                  </a:ext>
                </a:extLst>
              </p:cNvPr>
              <p:cNvSpPr/>
              <p:nvPr/>
            </p:nvSpPr>
            <p:spPr>
              <a:xfrm>
                <a:off x="11580923" y="313661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B7A5A0F2-BC2F-631C-9096-D07CFF1484DC}"/>
                  </a:ext>
                </a:extLst>
              </p:cNvPr>
              <p:cNvSpPr/>
              <p:nvPr/>
            </p:nvSpPr>
            <p:spPr>
              <a:xfrm>
                <a:off x="10325628" y="1908181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571994F5-0C52-072C-1C3D-6BDC1A87070D}"/>
                  </a:ext>
                </a:extLst>
              </p:cNvPr>
              <p:cNvSpPr/>
              <p:nvPr/>
            </p:nvSpPr>
            <p:spPr>
              <a:xfrm>
                <a:off x="10325627" y="439358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14181A-67B3-3D83-309E-D5C14A7A2824}"/>
                  </a:ext>
                </a:extLst>
              </p:cNvPr>
              <p:cNvCxnSpPr>
                <a:cxnSpLocks/>
                <a:stCxn id="44" idx="7"/>
                <a:endCxn id="47" idx="3"/>
              </p:cNvCxnSpPr>
              <p:nvPr/>
            </p:nvCxnSpPr>
            <p:spPr>
              <a:xfrm flipV="1">
                <a:off x="9481119" y="2407318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A6E5AC-F858-9A2C-8BBE-3DC733002D9C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>
                <a:off x="9551598" y="3405520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B839D13-6484-052B-4773-1369EB386529}"/>
                  </a:ext>
                </a:extLst>
              </p:cNvPr>
              <p:cNvCxnSpPr>
                <a:cxnSpLocks/>
                <a:stCxn id="44" idx="5"/>
                <a:endCxn id="48" idx="1"/>
              </p:cNvCxnSpPr>
              <p:nvPr/>
            </p:nvCxnSpPr>
            <p:spPr>
              <a:xfrm>
                <a:off x="9481119" y="3612269"/>
                <a:ext cx="914987" cy="86695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DCBAEDB-EFC1-DB97-7446-09CB29889B0D}"/>
                  </a:ext>
                </a:extLst>
              </p:cNvPr>
              <p:cNvCxnSpPr>
                <a:cxnSpLocks/>
                <a:stCxn id="47" idx="6"/>
                <a:endCxn id="46" idx="1"/>
              </p:cNvCxnSpPr>
              <p:nvPr/>
            </p:nvCxnSpPr>
            <p:spPr>
              <a:xfrm>
                <a:off x="10806891" y="2200569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A87683A-DB9D-B1A9-3EB8-809D1972D9B7}"/>
                  </a:ext>
                </a:extLst>
              </p:cNvPr>
              <p:cNvCxnSpPr>
                <a:cxnSpLocks/>
                <a:stCxn id="45" idx="6"/>
                <a:endCxn id="46" idx="2"/>
              </p:cNvCxnSpPr>
              <p:nvPr/>
            </p:nvCxnSpPr>
            <p:spPr>
              <a:xfrm>
                <a:off x="10806892" y="3405520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76591A7-2ACE-CCB2-AFB3-185A503610CA}"/>
                  </a:ext>
                </a:extLst>
              </p:cNvPr>
              <p:cNvCxnSpPr>
                <a:cxnSpLocks/>
                <a:stCxn id="48" idx="6"/>
                <a:endCxn id="46" idx="3"/>
              </p:cNvCxnSpPr>
              <p:nvPr/>
            </p:nvCxnSpPr>
            <p:spPr>
              <a:xfrm flipV="1">
                <a:off x="10806890" y="3635749"/>
                <a:ext cx="844512" cy="105022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441925B-3215-7B5B-21FC-CFD7BA755F34}"/>
                  </a:ext>
                </a:extLst>
              </p:cNvPr>
              <p:cNvSpPr/>
              <p:nvPr/>
            </p:nvSpPr>
            <p:spPr>
              <a:xfrm>
                <a:off x="9274872" y="3681663"/>
                <a:ext cx="2514600" cy="1768927"/>
              </a:xfrm>
              <a:custGeom>
                <a:avLst/>
                <a:gdLst>
                  <a:gd name="connsiteX0" fmla="*/ 0 w 2514600"/>
                  <a:gd name="connsiteY0" fmla="*/ 0 h 1768927"/>
                  <a:gd name="connsiteX1" fmla="*/ 1275347 w 2514600"/>
                  <a:gd name="connsiteY1" fmla="*/ 1768642 h 1768927"/>
                  <a:gd name="connsiteX2" fmla="*/ 2514600 w 2514600"/>
                  <a:gd name="connsiteY2" fmla="*/ 108284 h 176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1768927">
                    <a:moveTo>
                      <a:pt x="0" y="0"/>
                    </a:moveTo>
                    <a:cubicBezTo>
                      <a:pt x="428123" y="875297"/>
                      <a:pt x="856247" y="1750595"/>
                      <a:pt x="1275347" y="1768642"/>
                    </a:cubicBezTo>
                    <a:cubicBezTo>
                      <a:pt x="1694447" y="1786689"/>
                      <a:pt x="2104523" y="947486"/>
                      <a:pt x="2514600" y="108284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C70EC03-652E-247B-BD2E-CD85CC068212}"/>
                  </a:ext>
                </a:extLst>
              </p:cNvPr>
              <p:cNvSpPr/>
              <p:nvPr/>
            </p:nvSpPr>
            <p:spPr>
              <a:xfrm>
                <a:off x="9262841" y="1491897"/>
                <a:ext cx="2526632" cy="1602429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6C94E4-B5E0-87A2-C51D-DE3FD067DEA0}"/>
                </a:ext>
              </a:extLst>
            </p:cNvPr>
            <p:cNvSpPr txBox="1"/>
            <p:nvPr/>
          </p:nvSpPr>
          <p:spPr>
            <a:xfrm rot="18900000">
              <a:off x="9875520" y="2310213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D8B880-4FB2-7F2A-EA8E-D8439E67E38C}"/>
                </a:ext>
              </a:extLst>
            </p:cNvPr>
            <p:cNvSpPr txBox="1"/>
            <p:nvPr/>
          </p:nvSpPr>
          <p:spPr>
            <a:xfrm rot="3253617">
              <a:off x="10731953" y="247213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F0A1A5-766A-DFE7-3BD2-70B6DFA93AF5}"/>
                </a:ext>
              </a:extLst>
            </p:cNvPr>
            <p:cNvSpPr txBox="1"/>
            <p:nvPr/>
          </p:nvSpPr>
          <p:spPr>
            <a:xfrm>
              <a:off x="9683534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4B9A18-F76F-3237-6264-9AA6EF7FC285}"/>
                </a:ext>
              </a:extLst>
            </p:cNvPr>
            <p:cNvSpPr txBox="1"/>
            <p:nvPr/>
          </p:nvSpPr>
          <p:spPr>
            <a:xfrm>
              <a:off x="10883589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760B10-D91A-3151-6002-44CA29461B0C}"/>
                </a:ext>
              </a:extLst>
            </p:cNvPr>
            <p:cNvSpPr txBox="1"/>
            <p:nvPr/>
          </p:nvSpPr>
          <p:spPr>
            <a:xfrm rot="2751256">
              <a:off x="9738876" y="367207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045F7A-1F2D-72DA-3609-3A381FDFE04F}"/>
                </a:ext>
              </a:extLst>
            </p:cNvPr>
            <p:cNvSpPr txBox="1"/>
            <p:nvPr/>
          </p:nvSpPr>
          <p:spPr>
            <a:xfrm rot="18650378">
              <a:off x="10883588" y="389036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ED3D17C-D3AF-8E57-13BA-D91BC80FDD2A}"/>
              </a:ext>
            </a:extLst>
          </p:cNvPr>
          <p:cNvSpPr txBox="1"/>
          <p:nvPr/>
        </p:nvSpPr>
        <p:spPr>
          <a:xfrm>
            <a:off x="241314" y="4433433"/>
            <a:ext cx="9964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ckwell" panose="02060603020205020403" pitchFamily="18" charset="0"/>
              </a:rPr>
              <a:t>Issues with this approach: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Rockwell" panose="02060603020205020403" pitchFamily="18" charset="0"/>
              </a:rPr>
              <a:t>Input TMs don't fully capture actual TM (e.g., prediction error)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LP solvers can’t cope with prediction inaccuracies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Resulting in suboptimal routing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Rockwell" panose="02060603020205020403" pitchFamily="18" charset="0"/>
              </a:rPr>
              <a:t>LP solvers do not scale to large topologies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Rockwell" panose="020606030202050204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18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  <p:bldP spid="14" grpId="0"/>
      <p:bldP spid="23" grpId="0" build="allAtOnce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7F8FF-15BD-03D4-BB63-44E62F00C0C4}"/>
              </a:ext>
            </a:extLst>
          </p:cNvPr>
          <p:cNvSpPr txBox="1"/>
          <p:nvPr/>
        </p:nvSpPr>
        <p:spPr>
          <a:xfrm>
            <a:off x="1664209" y="335338"/>
            <a:ext cx="546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Why ML-based TE?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E3B14-29DC-EFCC-5DA1-DB6DED5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60C522-44C9-61DE-0029-F5962305A9E6}"/>
              </a:ext>
            </a:extLst>
          </p:cNvPr>
          <p:cNvGraphicFramePr>
            <a:graphicFrameLocks noGrp="1"/>
          </p:cNvGraphicFramePr>
          <p:nvPr/>
        </p:nvGraphicFramePr>
        <p:xfrm>
          <a:off x="528052" y="22371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88D0A34-21A2-12B0-0636-A0B5929636C1}"/>
              </a:ext>
            </a:extLst>
          </p:cNvPr>
          <p:cNvGraphicFramePr>
            <a:graphicFrameLocks noGrp="1"/>
          </p:cNvGraphicFramePr>
          <p:nvPr/>
        </p:nvGraphicFramePr>
        <p:xfrm>
          <a:off x="680452" y="23895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586C835-9EE5-8344-E4C9-347643519B31}"/>
              </a:ext>
            </a:extLst>
          </p:cNvPr>
          <p:cNvGraphicFramePr>
            <a:graphicFrameLocks noGrp="1"/>
          </p:cNvGraphicFramePr>
          <p:nvPr/>
        </p:nvGraphicFramePr>
        <p:xfrm>
          <a:off x="832852" y="2541972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82F9CE-C4A6-1F73-06AC-F63FF7A6FC22}"/>
              </a:ext>
            </a:extLst>
          </p:cNvPr>
          <p:cNvSpPr txBox="1"/>
          <p:nvPr/>
        </p:nvSpPr>
        <p:spPr>
          <a:xfrm>
            <a:off x="680452" y="1610189"/>
            <a:ext cx="241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Input TMs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55166-F44A-71EA-E10F-E65D7715B530}"/>
              </a:ext>
            </a:extLst>
          </p:cNvPr>
          <p:cNvSpPr/>
          <p:nvPr/>
        </p:nvSpPr>
        <p:spPr>
          <a:xfrm>
            <a:off x="3431831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399289-4B88-A0FD-3A78-144FB4F7B3CB}"/>
              </a:ext>
            </a:extLst>
          </p:cNvPr>
          <p:cNvSpPr/>
          <p:nvPr/>
        </p:nvSpPr>
        <p:spPr>
          <a:xfrm>
            <a:off x="4233936" y="2849480"/>
            <a:ext cx="2679028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LP Solver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47CFAD-7BA0-8BA9-230C-A3185B0A9EC7}"/>
              </a:ext>
            </a:extLst>
          </p:cNvPr>
          <p:cNvSpPr/>
          <p:nvPr/>
        </p:nvSpPr>
        <p:spPr>
          <a:xfrm>
            <a:off x="6912965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36755F-D5FD-E3DC-A81C-95259F483415}"/>
              </a:ext>
            </a:extLst>
          </p:cNvPr>
          <p:cNvSpPr txBox="1"/>
          <p:nvPr/>
        </p:nvSpPr>
        <p:spPr>
          <a:xfrm>
            <a:off x="7486161" y="3458651"/>
            <a:ext cx="175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Route traffic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F51955-3BA9-7977-E83A-4CEEFAE1B50D}"/>
              </a:ext>
            </a:extLst>
          </p:cNvPr>
          <p:cNvSpPr txBox="1"/>
          <p:nvPr/>
        </p:nvSpPr>
        <p:spPr>
          <a:xfrm>
            <a:off x="10325167" y="1082632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45%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31948A-E00D-B39C-F2C7-42B9F567F1DC}"/>
              </a:ext>
            </a:extLst>
          </p:cNvPr>
          <p:cNvSpPr txBox="1"/>
          <p:nvPr/>
        </p:nvSpPr>
        <p:spPr>
          <a:xfrm>
            <a:off x="10325167" y="5492303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55%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7F23D7-CFDE-C69C-CF3A-36A7D1B32F3E}"/>
              </a:ext>
            </a:extLst>
          </p:cNvPr>
          <p:cNvSpPr txBox="1"/>
          <p:nvPr/>
        </p:nvSpPr>
        <p:spPr>
          <a:xfrm>
            <a:off x="3321543" y="1610189"/>
            <a:ext cx="290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Capacities + Tunnels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3A45D548-52DB-BDC5-7D76-DCF9B64A44F3}"/>
              </a:ext>
            </a:extLst>
          </p:cNvPr>
          <p:cNvSpPr/>
          <p:nvPr/>
        </p:nvSpPr>
        <p:spPr>
          <a:xfrm rot="5400000">
            <a:off x="4189242" y="2097186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B44BFB-EB51-8FB9-E309-AD64B7315ACC}"/>
              </a:ext>
            </a:extLst>
          </p:cNvPr>
          <p:cNvSpPr/>
          <p:nvPr/>
        </p:nvSpPr>
        <p:spPr>
          <a:xfrm>
            <a:off x="4233936" y="2849480"/>
            <a:ext cx="2679028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Neural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6BF98B-A7DA-68CC-F41E-F9E5EEA7B8C2}"/>
              </a:ext>
            </a:extLst>
          </p:cNvPr>
          <p:cNvSpPr/>
          <p:nvPr/>
        </p:nvSpPr>
        <p:spPr>
          <a:xfrm rot="6986801">
            <a:off x="3798868" y="4542693"/>
            <a:ext cx="748421" cy="584775"/>
          </a:xfrm>
          <a:prstGeom prst="rightArrow">
            <a:avLst>
              <a:gd name="adj1" fmla="val 45885"/>
              <a:gd name="adj2" fmla="val 50000"/>
            </a:avLst>
          </a:prstGeom>
          <a:solidFill>
            <a:srgbClr val="00B05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B4FB3F-F9E1-3A3D-23B9-C36C3E6CA927}"/>
              </a:ext>
            </a:extLst>
          </p:cNvPr>
          <p:cNvSpPr txBox="1"/>
          <p:nvPr/>
        </p:nvSpPr>
        <p:spPr>
          <a:xfrm>
            <a:off x="4475747" y="3858761"/>
            <a:ext cx="243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DOTE, NSDI 23</a:t>
            </a:r>
          </a:p>
          <a:p>
            <a:r>
              <a:rPr lang="en-US">
                <a:latin typeface="Rockwell" panose="02060603020205020403" pitchFamily="18" charset="0"/>
              </a:rPr>
              <a:t>TEAL, SIGCOMM 23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7B49D7-98E7-C1E1-AC24-9056B8FA604C}"/>
              </a:ext>
            </a:extLst>
          </p:cNvPr>
          <p:cNvGrpSpPr/>
          <p:nvPr/>
        </p:nvGrpSpPr>
        <p:grpSpPr>
          <a:xfrm>
            <a:off x="9070335" y="1491897"/>
            <a:ext cx="2991851" cy="3958693"/>
            <a:chOff x="9070335" y="1491897"/>
            <a:chExt cx="2991851" cy="39586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7AADDA-C5BC-C4CA-2CE6-66A8DE12B798}"/>
                </a:ext>
              </a:extLst>
            </p:cNvPr>
            <p:cNvGrpSpPr/>
            <p:nvPr/>
          </p:nvGrpSpPr>
          <p:grpSpPr>
            <a:xfrm>
              <a:off x="9070335" y="1491897"/>
              <a:ext cx="2991851" cy="3958693"/>
              <a:chOff x="9070335" y="1491897"/>
              <a:chExt cx="2991851" cy="3958693"/>
            </a:xfrm>
          </p:grpSpPr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8AA5379C-F669-6CB6-0EF5-35ABA4323E62}"/>
                  </a:ext>
                </a:extLst>
              </p:cNvPr>
              <p:cNvSpPr/>
              <p:nvPr/>
            </p:nvSpPr>
            <p:spPr>
              <a:xfrm>
                <a:off x="9070335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1BA18681-4351-7E97-790E-7D01423C8BDE}"/>
                  </a:ext>
                </a:extLst>
              </p:cNvPr>
              <p:cNvSpPr/>
              <p:nvPr/>
            </p:nvSpPr>
            <p:spPr>
              <a:xfrm>
                <a:off x="10325629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061D7AEA-B9A4-2660-3840-A96718D84EBD}"/>
                  </a:ext>
                </a:extLst>
              </p:cNvPr>
              <p:cNvSpPr/>
              <p:nvPr/>
            </p:nvSpPr>
            <p:spPr>
              <a:xfrm>
                <a:off x="11580923" y="313661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6C96FAA2-1871-04A7-B827-13A8A5405182}"/>
                  </a:ext>
                </a:extLst>
              </p:cNvPr>
              <p:cNvSpPr/>
              <p:nvPr/>
            </p:nvSpPr>
            <p:spPr>
              <a:xfrm>
                <a:off x="10325628" y="1908181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F506EEA9-74C4-E046-0658-B175056D4286}"/>
                  </a:ext>
                </a:extLst>
              </p:cNvPr>
              <p:cNvSpPr/>
              <p:nvPr/>
            </p:nvSpPr>
            <p:spPr>
              <a:xfrm>
                <a:off x="10325627" y="439358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F3CEEED-194E-A05D-F6D5-6AF71BDE2C63}"/>
                  </a:ext>
                </a:extLst>
              </p:cNvPr>
              <p:cNvCxnSpPr>
                <a:cxnSpLocks/>
                <a:stCxn id="33" idx="7"/>
                <a:endCxn id="37" idx="3"/>
              </p:cNvCxnSpPr>
              <p:nvPr/>
            </p:nvCxnSpPr>
            <p:spPr>
              <a:xfrm flipV="1">
                <a:off x="9481119" y="2407318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FEDD691-8D9E-F53E-082A-DC65942B9AEF}"/>
                  </a:ext>
                </a:extLst>
              </p:cNvPr>
              <p:cNvCxnSpPr>
                <a:cxnSpLocks/>
                <a:stCxn id="33" idx="6"/>
                <a:endCxn id="35" idx="2"/>
              </p:cNvCxnSpPr>
              <p:nvPr/>
            </p:nvCxnSpPr>
            <p:spPr>
              <a:xfrm>
                <a:off x="9551598" y="3405520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3CBDCF-580C-194E-369E-90E04FD41694}"/>
                  </a:ext>
                </a:extLst>
              </p:cNvPr>
              <p:cNvCxnSpPr>
                <a:cxnSpLocks/>
                <a:stCxn id="33" idx="5"/>
                <a:endCxn id="38" idx="1"/>
              </p:cNvCxnSpPr>
              <p:nvPr/>
            </p:nvCxnSpPr>
            <p:spPr>
              <a:xfrm>
                <a:off x="9481119" y="3612269"/>
                <a:ext cx="914987" cy="86695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B07E488-CDE1-9736-B55F-ACBD08D5EC84}"/>
                  </a:ext>
                </a:extLst>
              </p:cNvPr>
              <p:cNvCxnSpPr>
                <a:cxnSpLocks/>
                <a:stCxn id="37" idx="6"/>
                <a:endCxn id="36" idx="1"/>
              </p:cNvCxnSpPr>
              <p:nvPr/>
            </p:nvCxnSpPr>
            <p:spPr>
              <a:xfrm>
                <a:off x="10806891" y="2200569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D8073F9-FA37-5BC9-25F9-5E87F4916697}"/>
                  </a:ext>
                </a:extLst>
              </p:cNvPr>
              <p:cNvCxnSpPr>
                <a:cxnSpLocks/>
                <a:stCxn id="35" idx="6"/>
                <a:endCxn id="36" idx="2"/>
              </p:cNvCxnSpPr>
              <p:nvPr/>
            </p:nvCxnSpPr>
            <p:spPr>
              <a:xfrm>
                <a:off x="10806892" y="3405520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69F60D3-E108-0CFE-0776-313C39CA4E50}"/>
                  </a:ext>
                </a:extLst>
              </p:cNvPr>
              <p:cNvCxnSpPr>
                <a:cxnSpLocks/>
                <a:stCxn id="38" idx="6"/>
                <a:endCxn id="36" idx="3"/>
              </p:cNvCxnSpPr>
              <p:nvPr/>
            </p:nvCxnSpPr>
            <p:spPr>
              <a:xfrm flipV="1">
                <a:off x="10806890" y="3635749"/>
                <a:ext cx="844512" cy="105022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FFDA30-4C8F-5F12-E7C4-A0D27FC80D8C}"/>
                  </a:ext>
                </a:extLst>
              </p:cNvPr>
              <p:cNvSpPr/>
              <p:nvPr/>
            </p:nvSpPr>
            <p:spPr>
              <a:xfrm>
                <a:off x="9274872" y="3681663"/>
                <a:ext cx="2514600" cy="1768927"/>
              </a:xfrm>
              <a:custGeom>
                <a:avLst/>
                <a:gdLst>
                  <a:gd name="connsiteX0" fmla="*/ 0 w 2514600"/>
                  <a:gd name="connsiteY0" fmla="*/ 0 h 1768927"/>
                  <a:gd name="connsiteX1" fmla="*/ 1275347 w 2514600"/>
                  <a:gd name="connsiteY1" fmla="*/ 1768642 h 1768927"/>
                  <a:gd name="connsiteX2" fmla="*/ 2514600 w 2514600"/>
                  <a:gd name="connsiteY2" fmla="*/ 108284 h 176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1768927">
                    <a:moveTo>
                      <a:pt x="0" y="0"/>
                    </a:moveTo>
                    <a:cubicBezTo>
                      <a:pt x="428123" y="875297"/>
                      <a:pt x="856247" y="1750595"/>
                      <a:pt x="1275347" y="1768642"/>
                    </a:cubicBezTo>
                    <a:cubicBezTo>
                      <a:pt x="1694447" y="1786689"/>
                      <a:pt x="2104523" y="947486"/>
                      <a:pt x="2514600" y="108284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288AB94-17C8-C654-3D71-A596D604D99A}"/>
                  </a:ext>
                </a:extLst>
              </p:cNvPr>
              <p:cNvSpPr/>
              <p:nvPr/>
            </p:nvSpPr>
            <p:spPr>
              <a:xfrm>
                <a:off x="9262841" y="1491897"/>
                <a:ext cx="2526632" cy="1602429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293751-E238-B060-1E3B-21F0A6E43BCB}"/>
                </a:ext>
              </a:extLst>
            </p:cNvPr>
            <p:cNvSpPr txBox="1"/>
            <p:nvPr/>
          </p:nvSpPr>
          <p:spPr>
            <a:xfrm rot="18900000">
              <a:off x="9875520" y="2310213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CCAD24-9E39-111C-E678-B0C92CD4D3CA}"/>
                </a:ext>
              </a:extLst>
            </p:cNvPr>
            <p:cNvSpPr txBox="1"/>
            <p:nvPr/>
          </p:nvSpPr>
          <p:spPr>
            <a:xfrm rot="3253617">
              <a:off x="10731953" y="247213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7AC78D-EC16-1290-CA40-57E8ACB5FEE2}"/>
                </a:ext>
              </a:extLst>
            </p:cNvPr>
            <p:cNvSpPr txBox="1"/>
            <p:nvPr/>
          </p:nvSpPr>
          <p:spPr>
            <a:xfrm>
              <a:off x="9683534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48C1C3-35C2-4506-5004-D4091DB53BFB}"/>
                </a:ext>
              </a:extLst>
            </p:cNvPr>
            <p:cNvSpPr txBox="1"/>
            <p:nvPr/>
          </p:nvSpPr>
          <p:spPr>
            <a:xfrm>
              <a:off x="10883589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8427FD-746E-4500-E9EC-9B66C4AFBDA1}"/>
                </a:ext>
              </a:extLst>
            </p:cNvPr>
            <p:cNvSpPr txBox="1"/>
            <p:nvPr/>
          </p:nvSpPr>
          <p:spPr>
            <a:xfrm rot="2751256">
              <a:off x="9738876" y="367207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519BE-8579-425C-11D2-87A6E9E10B23}"/>
                </a:ext>
              </a:extLst>
            </p:cNvPr>
            <p:cNvSpPr txBox="1"/>
            <p:nvPr/>
          </p:nvSpPr>
          <p:spPr>
            <a:xfrm rot="18650378">
              <a:off x="10883588" y="389036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B88CB0E-0AD4-4D60-431C-D46B744F5DF6}"/>
              </a:ext>
            </a:extLst>
          </p:cNvPr>
          <p:cNvSpPr txBox="1"/>
          <p:nvPr/>
        </p:nvSpPr>
        <p:spPr>
          <a:xfrm>
            <a:off x="1545762" y="5247811"/>
            <a:ext cx="456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Can compensate for prediction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Results in a better 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C9836-11DB-EBAF-D270-8BF9E9F27FC7}"/>
              </a:ext>
            </a:extLst>
          </p:cNvPr>
          <p:cNvSpPr txBox="1"/>
          <p:nvPr/>
        </p:nvSpPr>
        <p:spPr>
          <a:xfrm>
            <a:off x="10325167" y="1082632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30%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4F90C7-D840-CA71-85ED-A77CCCFACBDD}"/>
              </a:ext>
            </a:extLst>
          </p:cNvPr>
          <p:cNvSpPr txBox="1"/>
          <p:nvPr/>
        </p:nvSpPr>
        <p:spPr>
          <a:xfrm>
            <a:off x="10325167" y="5492303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70%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D2BCB-4284-AEDA-39EA-4F635FFFB3B4}"/>
              </a:ext>
            </a:extLst>
          </p:cNvPr>
          <p:cNvSpPr txBox="1"/>
          <p:nvPr/>
        </p:nvSpPr>
        <p:spPr>
          <a:xfrm>
            <a:off x="6109722" y="5263108"/>
            <a:ext cx="37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Faster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Scale to large topologies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33B52A6-EADE-5949-64A8-CAEB7079B7C2}"/>
              </a:ext>
            </a:extLst>
          </p:cNvPr>
          <p:cNvSpPr/>
          <p:nvPr/>
        </p:nvSpPr>
        <p:spPr>
          <a:xfrm rot="3820983">
            <a:off x="6422196" y="4518875"/>
            <a:ext cx="815857" cy="584775"/>
          </a:xfrm>
          <a:prstGeom prst="rightArrow">
            <a:avLst>
              <a:gd name="adj1" fmla="val 45885"/>
              <a:gd name="adj2" fmla="val 50000"/>
            </a:avLst>
          </a:prstGeom>
          <a:solidFill>
            <a:srgbClr val="00B05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78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14" grpId="0" animBg="1"/>
      <p:bldP spid="47" grpId="0"/>
      <p:bldP spid="16" grpId="0"/>
      <p:bldP spid="18" grpId="0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7F8FF-15BD-03D4-BB63-44E62F00C0C4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Challenges for ML-based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E3B14-29DC-EFCC-5DA1-DB6DED5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06EF5B-674B-5D83-4347-F9A9DE750231}"/>
              </a:ext>
            </a:extLst>
          </p:cNvPr>
          <p:cNvSpPr txBox="1"/>
          <p:nvPr/>
        </p:nvSpPr>
        <p:spPr>
          <a:xfrm>
            <a:off x="514505" y="1264691"/>
            <a:ext cx="5717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Networks evolve continuously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Organic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Existing neural TE schemes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Focus on fixed topologies and fixed set of tunnels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Rockwell" panose="02060603020205020403" pitchFamily="18" charset="0"/>
              </a:rPr>
              <a:t>Do not generalize to topologies outside training set</a:t>
            </a:r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60CDBB64-C2AE-3976-3AA1-93DE5F339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53" y="1264691"/>
            <a:ext cx="5445137" cy="44848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939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EFBF3-89AD-6BA6-37CE-7266907E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84E11-52E3-363E-884C-5ECE1406934A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Contributions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30AD2-FCF3-1327-60D6-0FE927EF1FC0}"/>
              </a:ext>
            </a:extLst>
          </p:cNvPr>
          <p:cNvSpPr txBox="1"/>
          <p:nvPr/>
        </p:nvSpPr>
        <p:spPr>
          <a:xfrm>
            <a:off x="753618" y="1188108"/>
            <a:ext cx="11133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latin typeface="Rockwell" panose="02060603020205020403" pitchFamily="18" charset="77"/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DE1C3-10E7-BA1E-F525-C8803A59B543}"/>
              </a:ext>
            </a:extLst>
          </p:cNvPr>
          <p:cNvSpPr txBox="1"/>
          <p:nvPr/>
        </p:nvSpPr>
        <p:spPr>
          <a:xfrm>
            <a:off x="771203" y="1188108"/>
            <a:ext cx="111335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Rockwell" panose="02060603020205020403" pitchFamily="18" charset="77"/>
                <a:sym typeface="Wingdings" panose="05000000000000000000" pitchFamily="2" charset="2"/>
              </a:rPr>
              <a:t>HARP</a:t>
            </a: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:</a:t>
            </a:r>
            <a:r>
              <a:rPr lang="en-US" sz="2000" b="1" dirty="0">
                <a:latin typeface="Rockwell" panose="02060603020205020403" pitchFamily="18" charset="77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First neural TE scheme that can handle changing topologies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7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HARP is transferable across topologies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Preserves key invariances to natural inputs transformations (e.g., reordering tunnels)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Neural architecture is aligned to the optimization model</a:t>
            </a:r>
          </a:p>
          <a:p>
            <a:pPr lvl="1"/>
            <a:endParaRPr lang="en-US" sz="2000" dirty="0">
              <a:latin typeface="Rockwell" panose="02060603020205020403" pitchFamily="18" charset="7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HARP outperforms classical LP solvers: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5-13% lower average Maximum Link Utilization (MLU) based on traffic matrix predictor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100x faster on large topologies</a:t>
            </a:r>
          </a:p>
          <a:p>
            <a:pPr lvl="1"/>
            <a:endParaRPr lang="en-US" sz="2000" dirty="0">
              <a:latin typeface="Rockwell" panose="02060603020205020403" pitchFamily="18" charset="7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HARP performs well even with topologies/failures outside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Close to optimal MLU in all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34% lower MLU than DOTE and TEAL on average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948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3D61B6-6C64-03AB-F29C-053B85E3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B86466-6AE3-4598-0F11-C78B7A1FF2C6}"/>
              </a:ext>
            </a:extLst>
          </p:cNvPr>
          <p:cNvSpPr txBox="1"/>
          <p:nvPr/>
        </p:nvSpPr>
        <p:spPr>
          <a:xfrm>
            <a:off x="150011" y="4198892"/>
            <a:ext cx="1477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Fixed </a:t>
            </a:r>
          </a:p>
          <a:p>
            <a:r>
              <a:rPr lang="en-US" sz="2000">
                <a:latin typeface="Rockwell" panose="02060603020205020403" pitchFamily="18" charset="0"/>
              </a:rPr>
              <a:t>size TMs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4B416F2-7CEE-28A6-0E27-23C6DCAB8D11}"/>
              </a:ext>
            </a:extLst>
          </p:cNvPr>
          <p:cNvSpPr/>
          <p:nvPr/>
        </p:nvSpPr>
        <p:spPr>
          <a:xfrm>
            <a:off x="1296867" y="4260449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F6E93E-EDF1-32B6-9E61-8E9C249D6FF2}"/>
              </a:ext>
            </a:extLst>
          </p:cNvPr>
          <p:cNvSpPr/>
          <p:nvPr/>
        </p:nvSpPr>
        <p:spPr>
          <a:xfrm>
            <a:off x="2102176" y="4098604"/>
            <a:ext cx="1477245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DOTE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5D9031B-8111-ED2B-551E-DDCD1BF04185}"/>
              </a:ext>
            </a:extLst>
          </p:cNvPr>
          <p:cNvSpPr/>
          <p:nvPr/>
        </p:nvSpPr>
        <p:spPr>
          <a:xfrm>
            <a:off x="3678929" y="4260448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48E9AD-DA04-3F3C-B015-9BB67C64BDD3}"/>
              </a:ext>
            </a:extLst>
          </p:cNvPr>
          <p:cNvSpPr txBox="1"/>
          <p:nvPr/>
        </p:nvSpPr>
        <p:spPr>
          <a:xfrm>
            <a:off x="4453768" y="4113596"/>
            <a:ext cx="1756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Routing on fixed set of tunnels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38863-AA5D-B4A0-BFF2-EEF213E132D7}"/>
              </a:ext>
            </a:extLst>
          </p:cNvPr>
          <p:cNvSpPr txBox="1"/>
          <p:nvPr/>
        </p:nvSpPr>
        <p:spPr>
          <a:xfrm>
            <a:off x="700504" y="982958"/>
            <a:ext cx="10163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Rockwell" panose="02060603020205020403" pitchFamily="18" charset="0"/>
              </a:rPr>
              <a:t>DOTE (NSDI 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Fully connected 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Does not model capacities, tunnels..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B7160-057D-9F1F-CC46-2C163634FEDC}"/>
              </a:ext>
            </a:extLst>
          </p:cNvPr>
          <p:cNvSpPr txBox="1"/>
          <p:nvPr/>
        </p:nvSpPr>
        <p:spPr>
          <a:xfrm>
            <a:off x="1664207" y="335338"/>
            <a:ext cx="10539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Why explicitly modeling topology is important?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6768D3-A903-248B-3029-5CE5E8F467D7}"/>
              </a:ext>
            </a:extLst>
          </p:cNvPr>
          <p:cNvSpPr txBox="1"/>
          <p:nvPr/>
        </p:nvSpPr>
        <p:spPr>
          <a:xfrm>
            <a:off x="6888492" y="1654629"/>
            <a:ext cx="519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Model cannot distinguish two scenarios where tunnels and capacities vary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0B286B-A269-E077-0B88-56CBF7E035FD}"/>
              </a:ext>
            </a:extLst>
          </p:cNvPr>
          <p:cNvGrpSpPr/>
          <p:nvPr/>
        </p:nvGrpSpPr>
        <p:grpSpPr>
          <a:xfrm>
            <a:off x="5966182" y="3366702"/>
            <a:ext cx="2991851" cy="3237630"/>
            <a:chOff x="5966182" y="3366702"/>
            <a:chExt cx="2991851" cy="32376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207FD1-9D2C-54DC-7A2D-FF7BB478F292}"/>
                </a:ext>
              </a:extLst>
            </p:cNvPr>
            <p:cNvGrpSpPr/>
            <p:nvPr/>
          </p:nvGrpSpPr>
          <p:grpSpPr>
            <a:xfrm>
              <a:off x="5966182" y="3366702"/>
              <a:ext cx="2991851" cy="3237630"/>
              <a:chOff x="5966182" y="3366702"/>
              <a:chExt cx="2991851" cy="323763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95F502E-F521-8B9F-AF8B-715070F50B33}"/>
                  </a:ext>
                </a:extLst>
              </p:cNvPr>
              <p:cNvGrpSpPr/>
              <p:nvPr/>
            </p:nvGrpSpPr>
            <p:grpSpPr>
              <a:xfrm>
                <a:off x="5966182" y="3366702"/>
                <a:ext cx="2991851" cy="3237630"/>
                <a:chOff x="5966182" y="3366702"/>
                <a:chExt cx="2991851" cy="3237630"/>
              </a:xfrm>
            </p:grpSpPr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6E296AC5-4F4F-3E78-4E20-5E3F783D3E0A}"/>
                    </a:ext>
                  </a:extLst>
                </p:cNvPr>
                <p:cNvSpPr/>
                <p:nvPr/>
              </p:nvSpPr>
              <p:spPr>
                <a:xfrm>
                  <a:off x="5966182" y="4652246"/>
                  <a:ext cx="481263" cy="584775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550A4B51-5990-4379-9810-E972981969DF}"/>
                    </a:ext>
                  </a:extLst>
                </p:cNvPr>
                <p:cNvSpPr/>
                <p:nvPr/>
              </p:nvSpPr>
              <p:spPr>
                <a:xfrm>
                  <a:off x="7221476" y="4652246"/>
                  <a:ext cx="481263" cy="584775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BDCB8290-CA54-22EB-8F44-DF208555398D}"/>
                    </a:ext>
                  </a:extLst>
                </p:cNvPr>
                <p:cNvSpPr/>
                <p:nvPr/>
              </p:nvSpPr>
              <p:spPr>
                <a:xfrm>
                  <a:off x="8476770" y="4675726"/>
                  <a:ext cx="481263" cy="584775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32F6CAC4-3D56-8EC9-3B4D-779FC5622355}"/>
                    </a:ext>
                  </a:extLst>
                </p:cNvPr>
                <p:cNvSpPr/>
                <p:nvPr/>
              </p:nvSpPr>
              <p:spPr>
                <a:xfrm>
                  <a:off x="7221475" y="3447295"/>
                  <a:ext cx="481263" cy="584775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F784F6A6-4C65-9D8B-44B1-1E6B87E9E2F7}"/>
                    </a:ext>
                  </a:extLst>
                </p:cNvPr>
                <p:cNvSpPr/>
                <p:nvPr/>
              </p:nvSpPr>
              <p:spPr>
                <a:xfrm>
                  <a:off x="7221474" y="5932701"/>
                  <a:ext cx="481263" cy="584775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55CC28E-DBFC-4978-CB7A-F7FE959BBDE4}"/>
                    </a:ext>
                  </a:extLst>
                </p:cNvPr>
                <p:cNvCxnSpPr>
                  <a:cxnSpLocks/>
                  <a:stCxn id="29" idx="7"/>
                  <a:endCxn id="32" idx="3"/>
                </p:cNvCxnSpPr>
                <p:nvPr/>
              </p:nvCxnSpPr>
              <p:spPr>
                <a:xfrm flipV="1">
                  <a:off x="6376966" y="3946432"/>
                  <a:ext cx="914988" cy="791452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771DAB5A-03C5-B2A1-8BCB-84B6FB5968F6}"/>
                    </a:ext>
                  </a:extLst>
                </p:cNvPr>
                <p:cNvCxnSpPr>
                  <a:cxnSpLocks/>
                  <a:stCxn id="29" idx="6"/>
                  <a:endCxn id="30" idx="2"/>
                </p:cNvCxnSpPr>
                <p:nvPr/>
              </p:nvCxnSpPr>
              <p:spPr>
                <a:xfrm>
                  <a:off x="6447445" y="4944634"/>
                  <a:ext cx="774031" cy="0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2CA3E828-5F42-93D9-8ACB-BE47C30A35B4}"/>
                    </a:ext>
                  </a:extLst>
                </p:cNvPr>
                <p:cNvCxnSpPr>
                  <a:cxnSpLocks/>
                  <a:stCxn id="29" idx="5"/>
                  <a:endCxn id="33" idx="1"/>
                </p:cNvCxnSpPr>
                <p:nvPr/>
              </p:nvCxnSpPr>
              <p:spPr>
                <a:xfrm>
                  <a:off x="6376966" y="5151383"/>
                  <a:ext cx="914987" cy="866956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BFEFCA10-52B0-8103-9207-9390BE60DB7C}"/>
                    </a:ext>
                  </a:extLst>
                </p:cNvPr>
                <p:cNvCxnSpPr>
                  <a:cxnSpLocks/>
                  <a:stCxn id="32" idx="6"/>
                  <a:endCxn id="31" idx="1"/>
                </p:cNvCxnSpPr>
                <p:nvPr/>
              </p:nvCxnSpPr>
              <p:spPr>
                <a:xfrm>
                  <a:off x="7702738" y="3739683"/>
                  <a:ext cx="844511" cy="1021681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A52A2AC8-8ED0-6067-DD4C-E766BDA8945B}"/>
                    </a:ext>
                  </a:extLst>
                </p:cNvPr>
                <p:cNvCxnSpPr>
                  <a:cxnSpLocks/>
                  <a:stCxn id="30" idx="6"/>
                  <a:endCxn id="31" idx="2"/>
                </p:cNvCxnSpPr>
                <p:nvPr/>
              </p:nvCxnSpPr>
              <p:spPr>
                <a:xfrm>
                  <a:off x="7702739" y="4944634"/>
                  <a:ext cx="774031" cy="23480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01C4534B-1CCA-AFC5-CAC0-9A026E0279A4}"/>
                    </a:ext>
                  </a:extLst>
                </p:cNvPr>
                <p:cNvCxnSpPr>
                  <a:cxnSpLocks/>
                  <a:stCxn id="33" idx="6"/>
                  <a:endCxn id="31" idx="3"/>
                </p:cNvCxnSpPr>
                <p:nvPr/>
              </p:nvCxnSpPr>
              <p:spPr>
                <a:xfrm flipV="1">
                  <a:off x="7702737" y="5174863"/>
                  <a:ext cx="844512" cy="1050226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00363E48-0DAD-A539-7077-E602C6AA43AE}"/>
                    </a:ext>
                  </a:extLst>
                </p:cNvPr>
                <p:cNvSpPr/>
                <p:nvPr/>
              </p:nvSpPr>
              <p:spPr>
                <a:xfrm>
                  <a:off x="6170719" y="5220777"/>
                  <a:ext cx="2510248" cy="1383555"/>
                </a:xfrm>
                <a:custGeom>
                  <a:avLst/>
                  <a:gdLst>
                    <a:gd name="connsiteX0" fmla="*/ 0 w 2514600"/>
                    <a:gd name="connsiteY0" fmla="*/ 0 h 1768927"/>
                    <a:gd name="connsiteX1" fmla="*/ 1275347 w 2514600"/>
                    <a:gd name="connsiteY1" fmla="*/ 1768642 h 1768927"/>
                    <a:gd name="connsiteX2" fmla="*/ 2514600 w 2514600"/>
                    <a:gd name="connsiteY2" fmla="*/ 108284 h 1768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14600" h="1768927">
                      <a:moveTo>
                        <a:pt x="0" y="0"/>
                      </a:moveTo>
                      <a:cubicBezTo>
                        <a:pt x="428123" y="875297"/>
                        <a:pt x="856247" y="1750595"/>
                        <a:pt x="1275347" y="1768642"/>
                      </a:cubicBezTo>
                      <a:cubicBezTo>
                        <a:pt x="1694447" y="1786689"/>
                        <a:pt x="2104523" y="947486"/>
                        <a:pt x="2514600" y="108284"/>
                      </a:cubicBezTo>
                    </a:path>
                  </a:pathLst>
                </a:custGeom>
                <a:ln w="508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0890B04-B33E-5FBC-3342-0A97761C278B}"/>
                    </a:ext>
                  </a:extLst>
                </p:cNvPr>
                <p:cNvSpPr/>
                <p:nvPr/>
              </p:nvSpPr>
              <p:spPr>
                <a:xfrm>
                  <a:off x="6158688" y="3366702"/>
                  <a:ext cx="2526631" cy="1266738"/>
                </a:xfrm>
                <a:custGeom>
                  <a:avLst/>
                  <a:gdLst>
                    <a:gd name="connsiteX0" fmla="*/ 0 w 2610853"/>
                    <a:gd name="connsiteY0" fmla="*/ 1624282 h 1624282"/>
                    <a:gd name="connsiteX1" fmla="*/ 1251284 w 2610853"/>
                    <a:gd name="connsiteY1" fmla="*/ 19 h 1624282"/>
                    <a:gd name="connsiteX2" fmla="*/ 2610853 w 2610853"/>
                    <a:gd name="connsiteY2" fmla="*/ 1588187 h 1624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10853" h="1624282">
                      <a:moveTo>
                        <a:pt x="0" y="1624282"/>
                      </a:moveTo>
                      <a:cubicBezTo>
                        <a:pt x="408071" y="815158"/>
                        <a:pt x="816142" y="6035"/>
                        <a:pt x="1251284" y="19"/>
                      </a:cubicBezTo>
                      <a:cubicBezTo>
                        <a:pt x="1686426" y="-5997"/>
                        <a:pt x="2384258" y="1353571"/>
                        <a:pt x="2610853" y="1588187"/>
                      </a:cubicBezTo>
                    </a:path>
                  </a:pathLst>
                </a:custGeom>
                <a:ln w="508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956E74-F0FD-729D-00F5-7D1DC2051CA5}"/>
                  </a:ext>
                </a:extLst>
              </p:cNvPr>
              <p:cNvSpPr txBox="1"/>
              <p:nvPr/>
            </p:nvSpPr>
            <p:spPr>
              <a:xfrm>
                <a:off x="6097141" y="3456223"/>
                <a:ext cx="844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30%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AE1A32-4B6E-84F9-F031-D3E82CB63322}"/>
                  </a:ext>
                </a:extLst>
              </p:cNvPr>
              <p:cNvSpPr txBox="1"/>
              <p:nvPr/>
            </p:nvSpPr>
            <p:spPr>
              <a:xfrm>
                <a:off x="6097141" y="6068794"/>
                <a:ext cx="844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70%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5724D5-E9B0-5D6C-D573-7AFB822A3E68}"/>
                  </a:ext>
                </a:extLst>
              </p:cNvPr>
              <p:cNvSpPr txBox="1"/>
              <p:nvPr/>
            </p:nvSpPr>
            <p:spPr>
              <a:xfrm rot="18900000">
                <a:off x="6755506" y="3835430"/>
                <a:ext cx="4622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Rockwell" panose="02060603020205020403" pitchFamily="18" charset="0"/>
                  </a:rPr>
                  <a:t>C1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79EA36-1C73-6171-21EF-20415FCB98E6}"/>
                  </a:ext>
                </a:extLst>
              </p:cNvPr>
              <p:cNvSpPr txBox="1"/>
              <p:nvPr/>
            </p:nvSpPr>
            <p:spPr>
              <a:xfrm rot="3253617">
                <a:off x="7612756" y="3997355"/>
                <a:ext cx="4622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Rockwell" panose="02060603020205020403" pitchFamily="18" charset="0"/>
                  </a:rPr>
                  <a:t>C1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3145D-2744-5DE2-7421-EC153AC7A8F1}"/>
                </a:ext>
              </a:extLst>
            </p:cNvPr>
            <p:cNvSpPr txBox="1"/>
            <p:nvPr/>
          </p:nvSpPr>
          <p:spPr>
            <a:xfrm>
              <a:off x="6564337" y="460607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B52844-611B-0E13-D53D-591741918E7E}"/>
                </a:ext>
              </a:extLst>
            </p:cNvPr>
            <p:cNvSpPr txBox="1"/>
            <p:nvPr/>
          </p:nvSpPr>
          <p:spPr>
            <a:xfrm>
              <a:off x="7764392" y="460607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82619C-B9A1-65C9-D27C-24F2816A21D6}"/>
                </a:ext>
              </a:extLst>
            </p:cNvPr>
            <p:cNvSpPr txBox="1"/>
            <p:nvPr/>
          </p:nvSpPr>
          <p:spPr>
            <a:xfrm rot="2751256">
              <a:off x="6619679" y="5197295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74FCD3-674F-C468-06BF-37E2B9013B1C}"/>
                </a:ext>
              </a:extLst>
            </p:cNvPr>
            <p:cNvSpPr txBox="1"/>
            <p:nvPr/>
          </p:nvSpPr>
          <p:spPr>
            <a:xfrm rot="18650378">
              <a:off x="7764391" y="5415583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A2F447-F1B3-93C9-7ADB-1F511EA97393}"/>
              </a:ext>
            </a:extLst>
          </p:cNvPr>
          <p:cNvGrpSpPr/>
          <p:nvPr/>
        </p:nvGrpSpPr>
        <p:grpSpPr>
          <a:xfrm>
            <a:off x="9091753" y="3355517"/>
            <a:ext cx="2991851" cy="3160743"/>
            <a:chOff x="9091753" y="3355517"/>
            <a:chExt cx="2991851" cy="31607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EF61BD6-9F24-E7C5-6E90-D64DE27946A4}"/>
                </a:ext>
              </a:extLst>
            </p:cNvPr>
            <p:cNvGrpSpPr/>
            <p:nvPr/>
          </p:nvGrpSpPr>
          <p:grpSpPr>
            <a:xfrm>
              <a:off x="9091753" y="3442206"/>
              <a:ext cx="2991851" cy="3074054"/>
              <a:chOff x="9091753" y="3442206"/>
              <a:chExt cx="2991851" cy="3074054"/>
            </a:xfrm>
          </p:grpSpPr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EF18197B-5524-1C34-3054-53F4BA5BDD44}"/>
                  </a:ext>
                </a:extLst>
              </p:cNvPr>
              <p:cNvSpPr/>
              <p:nvPr/>
            </p:nvSpPr>
            <p:spPr>
              <a:xfrm>
                <a:off x="9091753" y="480764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3BDECFD1-4A50-3711-0550-C4C7F79E5F1D}"/>
                  </a:ext>
                </a:extLst>
              </p:cNvPr>
              <p:cNvSpPr/>
              <p:nvPr/>
            </p:nvSpPr>
            <p:spPr>
              <a:xfrm>
                <a:off x="10347047" y="480764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FFF67D60-5E04-552D-6755-04DF43D9F288}"/>
                  </a:ext>
                </a:extLst>
              </p:cNvPr>
              <p:cNvSpPr/>
              <p:nvPr/>
            </p:nvSpPr>
            <p:spPr>
              <a:xfrm>
                <a:off x="11602341" y="483112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6DB3FAB6-1B85-73FD-25E4-32C4AA2EAF5E}"/>
                  </a:ext>
                </a:extLst>
              </p:cNvPr>
              <p:cNvSpPr/>
              <p:nvPr/>
            </p:nvSpPr>
            <p:spPr>
              <a:xfrm>
                <a:off x="10347046" y="3602696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4D2B9BD5-2F08-99C2-35AB-A323601B5558}"/>
                  </a:ext>
                </a:extLst>
              </p:cNvPr>
              <p:cNvSpPr/>
              <p:nvPr/>
            </p:nvSpPr>
            <p:spPr>
              <a:xfrm>
                <a:off x="10306943" y="5931485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5533CC9-4873-8ECD-5D40-9E17063F4A39}"/>
                  </a:ext>
                </a:extLst>
              </p:cNvPr>
              <p:cNvCxnSpPr>
                <a:cxnSpLocks/>
                <a:stCxn id="20" idx="7"/>
                <a:endCxn id="23" idx="3"/>
              </p:cNvCxnSpPr>
              <p:nvPr/>
            </p:nvCxnSpPr>
            <p:spPr>
              <a:xfrm flipV="1">
                <a:off x="9502537" y="4101833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883EFE7-65F8-3E36-23EE-E1B69F3358BD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>
                <a:off x="9573016" y="5100035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5622F57-3291-F86B-8E6A-BB3DF4787932}"/>
                  </a:ext>
                </a:extLst>
              </p:cNvPr>
              <p:cNvCxnSpPr>
                <a:cxnSpLocks/>
                <a:stCxn id="20" idx="5"/>
                <a:endCxn id="24" idx="1"/>
              </p:cNvCxnSpPr>
              <p:nvPr/>
            </p:nvCxnSpPr>
            <p:spPr>
              <a:xfrm>
                <a:off x="9502537" y="5306784"/>
                <a:ext cx="874885" cy="71033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EFAEEE4-E0A4-0EC5-80A5-60DC5DBA2773}"/>
                  </a:ext>
                </a:extLst>
              </p:cNvPr>
              <p:cNvCxnSpPr>
                <a:cxnSpLocks/>
                <a:stCxn id="23" idx="6"/>
                <a:endCxn id="22" idx="1"/>
              </p:cNvCxnSpPr>
              <p:nvPr/>
            </p:nvCxnSpPr>
            <p:spPr>
              <a:xfrm>
                <a:off x="10828309" y="3895084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4882FE2-19B4-F9B9-6299-36E67C36F880}"/>
                  </a:ext>
                </a:extLst>
              </p:cNvPr>
              <p:cNvCxnSpPr>
                <a:cxnSpLocks/>
                <a:stCxn id="21" idx="6"/>
                <a:endCxn id="22" idx="2"/>
              </p:cNvCxnSpPr>
              <p:nvPr/>
            </p:nvCxnSpPr>
            <p:spPr>
              <a:xfrm>
                <a:off x="10828310" y="5100035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9E0CAAB-9843-EB6F-7A80-47FDDAE7EB43}"/>
                  </a:ext>
                </a:extLst>
              </p:cNvPr>
              <p:cNvCxnSpPr>
                <a:cxnSpLocks/>
                <a:stCxn id="24" idx="6"/>
                <a:endCxn id="22" idx="3"/>
              </p:cNvCxnSpPr>
              <p:nvPr/>
            </p:nvCxnSpPr>
            <p:spPr>
              <a:xfrm flipV="1">
                <a:off x="10788206" y="5330264"/>
                <a:ext cx="884614" cy="89360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7503A2D-79C8-D778-8E2A-4AB89D39065E}"/>
                  </a:ext>
                </a:extLst>
              </p:cNvPr>
              <p:cNvSpPr/>
              <p:nvPr/>
            </p:nvSpPr>
            <p:spPr>
              <a:xfrm>
                <a:off x="9560984" y="4594126"/>
                <a:ext cx="2041357" cy="411870"/>
              </a:xfrm>
              <a:custGeom>
                <a:avLst/>
                <a:gdLst>
                  <a:gd name="connsiteX0" fmla="*/ 0 w 2033337"/>
                  <a:gd name="connsiteY0" fmla="*/ 372978 h 372978"/>
                  <a:gd name="connsiteX1" fmla="*/ 878306 w 2033337"/>
                  <a:gd name="connsiteY1" fmla="*/ 0 h 372978"/>
                  <a:gd name="connsiteX2" fmla="*/ 2033337 w 2033337"/>
                  <a:gd name="connsiteY2" fmla="*/ 372978 h 37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3337" h="372978">
                    <a:moveTo>
                      <a:pt x="0" y="372978"/>
                    </a:moveTo>
                    <a:cubicBezTo>
                      <a:pt x="269708" y="186489"/>
                      <a:pt x="539417" y="0"/>
                      <a:pt x="878306" y="0"/>
                    </a:cubicBezTo>
                    <a:cubicBezTo>
                      <a:pt x="1217195" y="0"/>
                      <a:pt x="1625266" y="186489"/>
                      <a:pt x="2033337" y="372978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A12A44B-4AFC-DBAC-82A2-91493BB0E4B9}"/>
                  </a:ext>
                </a:extLst>
              </p:cNvPr>
              <p:cNvSpPr/>
              <p:nvPr/>
            </p:nvSpPr>
            <p:spPr>
              <a:xfrm>
                <a:off x="9284259" y="3442206"/>
                <a:ext cx="2526632" cy="1346635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677B16-1F26-030F-939A-D5732CE54FFD}"/>
                </a:ext>
              </a:extLst>
            </p:cNvPr>
            <p:cNvSpPr txBox="1"/>
            <p:nvPr/>
          </p:nvSpPr>
          <p:spPr>
            <a:xfrm>
              <a:off x="10970385" y="3355517"/>
              <a:ext cx="84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Rockwell" panose="02060603020205020403" pitchFamily="18" charset="0"/>
                </a:rPr>
                <a:t>30%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5DD6846-0667-9C57-5E27-3F3FA6F9BFDA}"/>
                </a:ext>
              </a:extLst>
            </p:cNvPr>
            <p:cNvSpPr txBox="1"/>
            <p:nvPr/>
          </p:nvSpPr>
          <p:spPr>
            <a:xfrm>
              <a:off x="10280370" y="4272821"/>
              <a:ext cx="84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Rockwell" panose="02060603020205020403" pitchFamily="18" charset="0"/>
                </a:rPr>
                <a:t>70%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D4C776-1242-F705-7F53-F970C60DD030}"/>
                </a:ext>
              </a:extLst>
            </p:cNvPr>
            <p:cNvSpPr txBox="1"/>
            <p:nvPr/>
          </p:nvSpPr>
          <p:spPr>
            <a:xfrm rot="18900000">
              <a:off x="9851368" y="399957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E8C9C-70C6-44D9-6139-B0AC47A234E6}"/>
                </a:ext>
              </a:extLst>
            </p:cNvPr>
            <p:cNvSpPr txBox="1"/>
            <p:nvPr/>
          </p:nvSpPr>
          <p:spPr>
            <a:xfrm rot="3253617">
              <a:off x="10690356" y="4075352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316916-EAE6-56CF-94B4-B6CC4C62181E}"/>
                </a:ext>
              </a:extLst>
            </p:cNvPr>
            <p:cNvSpPr txBox="1"/>
            <p:nvPr/>
          </p:nvSpPr>
          <p:spPr>
            <a:xfrm>
              <a:off x="9695078" y="4796427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200E56-A8DC-3F37-9776-8C1392F21BB9}"/>
                </a:ext>
              </a:extLst>
            </p:cNvPr>
            <p:cNvSpPr txBox="1"/>
            <p:nvPr/>
          </p:nvSpPr>
          <p:spPr>
            <a:xfrm>
              <a:off x="10895133" y="4796427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DC92F5-013F-96DA-B540-61250B5E71D0}"/>
                </a:ext>
              </a:extLst>
            </p:cNvPr>
            <p:cNvSpPr txBox="1"/>
            <p:nvPr/>
          </p:nvSpPr>
          <p:spPr>
            <a:xfrm rot="2751256">
              <a:off x="9748118" y="5322285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9991A6-6C73-F335-F630-E5DE41B935C3}"/>
                </a:ext>
              </a:extLst>
            </p:cNvPr>
            <p:cNvSpPr txBox="1"/>
            <p:nvPr/>
          </p:nvSpPr>
          <p:spPr>
            <a:xfrm rot="18650378">
              <a:off x="10892830" y="5540573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7930292-D7DC-3500-F5BE-58CB428E3C14}"/>
              </a:ext>
            </a:extLst>
          </p:cNvPr>
          <p:cNvSpPr txBox="1"/>
          <p:nvPr/>
        </p:nvSpPr>
        <p:spPr>
          <a:xfrm>
            <a:off x="276225" y="2524125"/>
            <a:ext cx="1132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Rockwell" panose="02060603020205020403" pitchFamily="18" charset="0"/>
              </a:rPr>
              <a:t>For the same input TMs, DOTE generates the same routing regardless of tunnels and capacities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E9A3A-AC5E-528E-17E3-4B3DD7F37273}"/>
              </a:ext>
            </a:extLst>
          </p:cNvPr>
          <p:cNvSpPr txBox="1"/>
          <p:nvPr/>
        </p:nvSpPr>
        <p:spPr>
          <a:xfrm>
            <a:off x="7995506" y="3213847"/>
            <a:ext cx="198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C3 &gt; C1 &gt; C2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35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8" grpId="0" animBg="1"/>
      <p:bldP spid="42" grpId="0"/>
      <p:bldP spid="5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4D36A-2A12-9003-3967-25AB2503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B257-D478-A5B1-3145-8DB9B91D53B9}"/>
              </a:ext>
            </a:extLst>
          </p:cNvPr>
          <p:cNvSpPr txBox="1"/>
          <p:nvPr/>
        </p:nvSpPr>
        <p:spPr>
          <a:xfrm>
            <a:off x="1664207" y="335338"/>
            <a:ext cx="10539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Why preserving invariances is important?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CAD08-2171-7106-3F3B-116350DFB6DF}"/>
              </a:ext>
            </a:extLst>
          </p:cNvPr>
          <p:cNvSpPr/>
          <p:nvPr/>
        </p:nvSpPr>
        <p:spPr>
          <a:xfrm>
            <a:off x="5642817" y="4813639"/>
            <a:ext cx="3901879" cy="1032706"/>
          </a:xfrm>
          <a:custGeom>
            <a:avLst/>
            <a:gdLst>
              <a:gd name="connsiteX0" fmla="*/ 0 w 3898232"/>
              <a:gd name="connsiteY0" fmla="*/ 0 h 842305"/>
              <a:gd name="connsiteX1" fmla="*/ 2322095 w 3898232"/>
              <a:gd name="connsiteY1" fmla="*/ 842211 h 842305"/>
              <a:gd name="connsiteX2" fmla="*/ 3898232 w 3898232"/>
              <a:gd name="connsiteY2" fmla="*/ 60158 h 84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8232" h="842305">
                <a:moveTo>
                  <a:pt x="0" y="0"/>
                </a:moveTo>
                <a:cubicBezTo>
                  <a:pt x="836195" y="416092"/>
                  <a:pt x="1672390" y="832185"/>
                  <a:pt x="2322095" y="842211"/>
                </a:cubicBezTo>
                <a:cubicBezTo>
                  <a:pt x="2971800" y="852237"/>
                  <a:pt x="3898232" y="60158"/>
                  <a:pt x="3898232" y="60158"/>
                </a:cubicBezTo>
              </a:path>
            </a:pathLst>
          </a:custGeom>
          <a:noFill/>
          <a:ln w="444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F5BC24F-FE7C-E313-9E5A-CEA55E7C4C01}"/>
              </a:ext>
            </a:extLst>
          </p:cNvPr>
          <p:cNvSpPr/>
          <p:nvPr/>
        </p:nvSpPr>
        <p:spPr>
          <a:xfrm rot="10800000">
            <a:off x="5483108" y="1246063"/>
            <a:ext cx="3853940" cy="971245"/>
          </a:xfrm>
          <a:custGeom>
            <a:avLst/>
            <a:gdLst>
              <a:gd name="connsiteX0" fmla="*/ 0 w 3898232"/>
              <a:gd name="connsiteY0" fmla="*/ 0 h 842305"/>
              <a:gd name="connsiteX1" fmla="*/ 2322095 w 3898232"/>
              <a:gd name="connsiteY1" fmla="*/ 842211 h 842305"/>
              <a:gd name="connsiteX2" fmla="*/ 3898232 w 3898232"/>
              <a:gd name="connsiteY2" fmla="*/ 60158 h 84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8232" h="842305">
                <a:moveTo>
                  <a:pt x="0" y="0"/>
                </a:moveTo>
                <a:cubicBezTo>
                  <a:pt x="836195" y="416092"/>
                  <a:pt x="1672390" y="832185"/>
                  <a:pt x="2322095" y="842211"/>
                </a:cubicBezTo>
                <a:cubicBezTo>
                  <a:pt x="2971800" y="852237"/>
                  <a:pt x="3898232" y="60158"/>
                  <a:pt x="3898232" y="60158"/>
                </a:cubicBezTo>
              </a:path>
            </a:pathLst>
          </a:custGeom>
          <a:noFill/>
          <a:ln w="444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C513B-98F4-3512-51FB-04708721E5BD}"/>
              </a:ext>
            </a:extLst>
          </p:cNvPr>
          <p:cNvSpPr txBox="1"/>
          <p:nvPr/>
        </p:nvSpPr>
        <p:spPr>
          <a:xfrm>
            <a:off x="219971" y="1246937"/>
            <a:ext cx="47593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ckwell" panose="02060603020205020403" pitchFamily="18" charset="0"/>
              </a:rPr>
              <a:t>Identical topologies except tunnel relabeling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ckwell" panose="02060603020205020403" pitchFamily="18" charset="0"/>
              </a:rPr>
              <a:t>Existing neural models do not guarantee identical routing in the two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ckwell" panose="02060603020205020403" pitchFamily="18" charset="0"/>
              </a:rPr>
              <a:t>Prerequisite to generalize to topologies unseen in training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014D52B-F6A0-2F33-B92C-6440B12725A8}"/>
              </a:ext>
            </a:extLst>
          </p:cNvPr>
          <p:cNvGrpSpPr/>
          <p:nvPr/>
        </p:nvGrpSpPr>
        <p:grpSpPr>
          <a:xfrm>
            <a:off x="9287136" y="1674957"/>
            <a:ext cx="2743200" cy="3342212"/>
            <a:chOff x="9287136" y="1674957"/>
            <a:chExt cx="2743200" cy="33422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FD028C-4D22-B7B2-C2C6-E1591CC1AB0F}"/>
                </a:ext>
              </a:extLst>
            </p:cNvPr>
            <p:cNvGrpSpPr/>
            <p:nvPr/>
          </p:nvGrpSpPr>
          <p:grpSpPr>
            <a:xfrm>
              <a:off x="9287136" y="1674957"/>
              <a:ext cx="2743200" cy="3342212"/>
              <a:chOff x="9130723" y="1674956"/>
              <a:chExt cx="2991852" cy="3496603"/>
            </a:xfrm>
          </p:grpSpPr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D98C5143-0856-7010-9387-DA00919B925A}"/>
                  </a:ext>
                </a:extLst>
              </p:cNvPr>
              <p:cNvSpPr/>
              <p:nvPr/>
            </p:nvSpPr>
            <p:spPr>
              <a:xfrm>
                <a:off x="9130724" y="3076099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1DE18091-CAE5-BEEE-CC32-E80EBEEFDEDF}"/>
                  </a:ext>
                </a:extLst>
              </p:cNvPr>
              <p:cNvSpPr/>
              <p:nvPr/>
            </p:nvSpPr>
            <p:spPr>
              <a:xfrm>
                <a:off x="10386018" y="3076099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B23E8F80-F72D-A203-3847-BF52D6E91B18}"/>
                  </a:ext>
                </a:extLst>
              </p:cNvPr>
              <p:cNvSpPr/>
              <p:nvPr/>
            </p:nvSpPr>
            <p:spPr>
              <a:xfrm>
                <a:off x="11641312" y="3099579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9983EF0E-3BA7-3168-1FE7-26B6240F5257}"/>
                  </a:ext>
                </a:extLst>
              </p:cNvPr>
              <p:cNvSpPr/>
              <p:nvPr/>
            </p:nvSpPr>
            <p:spPr>
              <a:xfrm>
                <a:off x="10386017" y="1871148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38D8D4CC-AEF2-42AF-BE5D-4FB7B6B0A57C}"/>
                  </a:ext>
                </a:extLst>
              </p:cNvPr>
              <p:cNvSpPr/>
              <p:nvPr/>
            </p:nvSpPr>
            <p:spPr>
              <a:xfrm>
                <a:off x="10386016" y="4356554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53B12EC-231C-1A10-1296-318315153237}"/>
                  </a:ext>
                </a:extLst>
              </p:cNvPr>
              <p:cNvCxnSpPr>
                <a:cxnSpLocks/>
                <a:stCxn id="48" idx="7"/>
                <a:endCxn id="51" idx="3"/>
              </p:cNvCxnSpPr>
              <p:nvPr/>
            </p:nvCxnSpPr>
            <p:spPr>
              <a:xfrm flipV="1">
                <a:off x="9541508" y="2370285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D4F79F4-B1AF-5502-11DD-F784359D44BD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9611987" y="3368487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7CD4BBF-6020-C0C8-EC34-F61E27855E21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9541508" y="3575236"/>
                <a:ext cx="914987" cy="86695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C9044EB-0EA3-FA0C-9C73-B8174DB1FAFE}"/>
                  </a:ext>
                </a:extLst>
              </p:cNvPr>
              <p:cNvCxnSpPr>
                <a:cxnSpLocks/>
                <a:stCxn id="51" idx="6"/>
                <a:endCxn id="50" idx="1"/>
              </p:cNvCxnSpPr>
              <p:nvPr/>
            </p:nvCxnSpPr>
            <p:spPr>
              <a:xfrm>
                <a:off x="10867280" y="2163536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4315865-9D89-D548-8871-2F672E000D09}"/>
                  </a:ext>
                </a:extLst>
              </p:cNvPr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10867281" y="3368487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C542362-297F-0BE6-EAA7-9A62D1AA8D71}"/>
                  </a:ext>
                </a:extLst>
              </p:cNvPr>
              <p:cNvCxnSpPr>
                <a:cxnSpLocks/>
                <a:stCxn id="52" idx="6"/>
                <a:endCxn id="50" idx="3"/>
              </p:cNvCxnSpPr>
              <p:nvPr/>
            </p:nvCxnSpPr>
            <p:spPr>
              <a:xfrm flipV="1">
                <a:off x="10867279" y="3598716"/>
                <a:ext cx="844512" cy="105022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3EF6B4A-BC3B-D9F6-29B3-906B41DEF9D6}"/>
                  </a:ext>
                </a:extLst>
              </p:cNvPr>
              <p:cNvSpPr/>
              <p:nvPr/>
            </p:nvSpPr>
            <p:spPr>
              <a:xfrm>
                <a:off x="9335261" y="3644630"/>
                <a:ext cx="2514600" cy="1526929"/>
              </a:xfrm>
              <a:custGeom>
                <a:avLst/>
                <a:gdLst>
                  <a:gd name="connsiteX0" fmla="*/ 0 w 2514600"/>
                  <a:gd name="connsiteY0" fmla="*/ 0 h 1768927"/>
                  <a:gd name="connsiteX1" fmla="*/ 1275347 w 2514600"/>
                  <a:gd name="connsiteY1" fmla="*/ 1768642 h 1768927"/>
                  <a:gd name="connsiteX2" fmla="*/ 2514600 w 2514600"/>
                  <a:gd name="connsiteY2" fmla="*/ 108284 h 176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1768927">
                    <a:moveTo>
                      <a:pt x="0" y="0"/>
                    </a:moveTo>
                    <a:cubicBezTo>
                      <a:pt x="428123" y="875297"/>
                      <a:pt x="856247" y="1750595"/>
                      <a:pt x="1275347" y="1768642"/>
                    </a:cubicBezTo>
                    <a:cubicBezTo>
                      <a:pt x="1694447" y="1786689"/>
                      <a:pt x="2104523" y="947486"/>
                      <a:pt x="2514600" y="108284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00F475D-A92B-9A10-517C-AA795659B898}"/>
                  </a:ext>
                </a:extLst>
              </p:cNvPr>
              <p:cNvSpPr/>
              <p:nvPr/>
            </p:nvSpPr>
            <p:spPr>
              <a:xfrm>
                <a:off x="9323230" y="1674956"/>
                <a:ext cx="2526631" cy="1382337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E617200-0364-4802-271A-3A8558AF62A4}"/>
                  </a:ext>
                </a:extLst>
              </p:cNvPr>
              <p:cNvSpPr txBox="1"/>
              <p:nvPr/>
            </p:nvSpPr>
            <p:spPr>
              <a:xfrm>
                <a:off x="11214472" y="1946273"/>
                <a:ext cx="844511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30%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0F6BA08-375C-AAAB-AA64-CA1CDCB1C35B}"/>
                  </a:ext>
                </a:extLst>
              </p:cNvPr>
              <p:cNvSpPr txBox="1"/>
              <p:nvPr/>
            </p:nvSpPr>
            <p:spPr>
              <a:xfrm>
                <a:off x="11214472" y="4658853"/>
                <a:ext cx="844511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70%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EB5B6E2-B8BD-7B45-87EB-0027F0EFA189}"/>
                  </a:ext>
                </a:extLst>
              </p:cNvPr>
              <p:cNvSpPr txBox="1"/>
              <p:nvPr/>
            </p:nvSpPr>
            <p:spPr>
              <a:xfrm>
                <a:off x="9130723" y="2163536"/>
                <a:ext cx="753975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Rockwell" panose="02060603020205020403" pitchFamily="18" charset="0"/>
                  </a:rPr>
                  <a:t>#2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729E76A-C5BE-A5A9-EE51-7AABFF70B7DA}"/>
                  </a:ext>
                </a:extLst>
              </p:cNvPr>
              <p:cNvSpPr txBox="1"/>
              <p:nvPr/>
            </p:nvSpPr>
            <p:spPr>
              <a:xfrm>
                <a:off x="9234999" y="4648940"/>
                <a:ext cx="753975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Rockwell" panose="02060603020205020403" pitchFamily="18" charset="0"/>
                  </a:rPr>
                  <a:t>#1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D060C9E-0ED0-04FE-F623-83A929EA209D}"/>
                </a:ext>
              </a:extLst>
            </p:cNvPr>
            <p:cNvSpPr txBox="1"/>
            <p:nvPr/>
          </p:nvSpPr>
          <p:spPr>
            <a:xfrm rot="18900000">
              <a:off x="9962409" y="225307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07C466-8FCB-B3E2-CF19-7428408CE7FB}"/>
                </a:ext>
              </a:extLst>
            </p:cNvPr>
            <p:cNvSpPr txBox="1"/>
            <p:nvPr/>
          </p:nvSpPr>
          <p:spPr>
            <a:xfrm rot="3253617">
              <a:off x="10819659" y="241500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D53FCD8-D48C-0BBC-88DE-5EACF0626B19}"/>
                </a:ext>
              </a:extLst>
            </p:cNvPr>
            <p:cNvSpPr txBox="1"/>
            <p:nvPr/>
          </p:nvSpPr>
          <p:spPr>
            <a:xfrm>
              <a:off x="9780765" y="2996349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14DC522-3309-5001-9922-1BCD3E425FEA}"/>
                </a:ext>
              </a:extLst>
            </p:cNvPr>
            <p:cNvSpPr txBox="1"/>
            <p:nvPr/>
          </p:nvSpPr>
          <p:spPr>
            <a:xfrm>
              <a:off x="10971295" y="2996349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538462E-CC90-63F0-E63F-96B0F44EBBD8}"/>
                </a:ext>
              </a:extLst>
            </p:cNvPr>
            <p:cNvSpPr txBox="1"/>
            <p:nvPr/>
          </p:nvSpPr>
          <p:spPr>
            <a:xfrm rot="2751256">
              <a:off x="9893257" y="361494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0B06C9-0553-FD57-7B01-EBEDE72BCE7C}"/>
                </a:ext>
              </a:extLst>
            </p:cNvPr>
            <p:cNvSpPr txBox="1"/>
            <p:nvPr/>
          </p:nvSpPr>
          <p:spPr>
            <a:xfrm rot="18650378">
              <a:off x="11047494" y="3623679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84EE4EE-05BF-34FE-AD5A-A126EBB1F62D}"/>
              </a:ext>
            </a:extLst>
          </p:cNvPr>
          <p:cNvGrpSpPr/>
          <p:nvPr/>
        </p:nvGrpSpPr>
        <p:grpSpPr>
          <a:xfrm>
            <a:off x="5328516" y="1674957"/>
            <a:ext cx="2743200" cy="3342212"/>
            <a:chOff x="5328516" y="1674957"/>
            <a:chExt cx="2743200" cy="33422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FFED9E-5EC8-71F2-76AF-A6FE2ADBA9C0}"/>
                </a:ext>
              </a:extLst>
            </p:cNvPr>
            <p:cNvGrpSpPr/>
            <p:nvPr/>
          </p:nvGrpSpPr>
          <p:grpSpPr>
            <a:xfrm>
              <a:off x="5328516" y="1674957"/>
              <a:ext cx="2743200" cy="3342212"/>
              <a:chOff x="5172103" y="1674956"/>
              <a:chExt cx="2991852" cy="3496603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6817D678-12A5-CAC3-FCAA-A93142106561}"/>
                  </a:ext>
                </a:extLst>
              </p:cNvPr>
              <p:cNvSpPr/>
              <p:nvPr/>
            </p:nvSpPr>
            <p:spPr>
              <a:xfrm>
                <a:off x="5172104" y="3076099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9506501C-0CE1-EFFD-4F0E-2B3BFE1625E5}"/>
                  </a:ext>
                </a:extLst>
              </p:cNvPr>
              <p:cNvSpPr/>
              <p:nvPr/>
            </p:nvSpPr>
            <p:spPr>
              <a:xfrm>
                <a:off x="6427398" y="3076099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41D048AF-961C-FF37-061E-CB1C1991501E}"/>
                  </a:ext>
                </a:extLst>
              </p:cNvPr>
              <p:cNvSpPr/>
              <p:nvPr/>
            </p:nvSpPr>
            <p:spPr>
              <a:xfrm>
                <a:off x="7682692" y="3099579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177CDB68-4FB5-FAE8-A2B9-04EC468FF422}"/>
                  </a:ext>
                </a:extLst>
              </p:cNvPr>
              <p:cNvSpPr/>
              <p:nvPr/>
            </p:nvSpPr>
            <p:spPr>
              <a:xfrm>
                <a:off x="6427397" y="1871148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A0E76C05-FAC5-A7D8-CE1B-F94F430849EA}"/>
                  </a:ext>
                </a:extLst>
              </p:cNvPr>
              <p:cNvSpPr/>
              <p:nvPr/>
            </p:nvSpPr>
            <p:spPr>
              <a:xfrm>
                <a:off x="6427396" y="4356554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9B36449-F447-0AC4-6AFC-D8FCD3E046A6}"/>
                  </a:ext>
                </a:extLst>
              </p:cNvPr>
              <p:cNvCxnSpPr>
                <a:cxnSpLocks/>
                <a:stCxn id="4" idx="7"/>
                <a:endCxn id="7" idx="3"/>
              </p:cNvCxnSpPr>
              <p:nvPr/>
            </p:nvCxnSpPr>
            <p:spPr>
              <a:xfrm flipV="1">
                <a:off x="5582888" y="2370285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FE34D1B-218F-F32A-765F-C3506CEEDCB4}"/>
                  </a:ext>
                </a:extLst>
              </p:cNvPr>
              <p:cNvCxnSpPr>
                <a:cxnSpLocks/>
                <a:stCxn id="4" idx="6"/>
                <a:endCxn id="5" idx="2"/>
              </p:cNvCxnSpPr>
              <p:nvPr/>
            </p:nvCxnSpPr>
            <p:spPr>
              <a:xfrm>
                <a:off x="5653367" y="3368487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9D1902-DB23-8532-1073-2D9FFBA53344}"/>
                  </a:ext>
                </a:extLst>
              </p:cNvPr>
              <p:cNvCxnSpPr>
                <a:cxnSpLocks/>
                <a:stCxn id="4" idx="5"/>
                <a:endCxn id="11" idx="1"/>
              </p:cNvCxnSpPr>
              <p:nvPr/>
            </p:nvCxnSpPr>
            <p:spPr>
              <a:xfrm>
                <a:off x="5582888" y="3575236"/>
                <a:ext cx="914987" cy="86695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2E4D3EF-03ED-7369-DF54-0BBB936710E3}"/>
                  </a:ext>
                </a:extLst>
              </p:cNvPr>
              <p:cNvCxnSpPr>
                <a:cxnSpLocks/>
                <a:stCxn id="7" idx="6"/>
                <a:endCxn id="6" idx="1"/>
              </p:cNvCxnSpPr>
              <p:nvPr/>
            </p:nvCxnSpPr>
            <p:spPr>
              <a:xfrm>
                <a:off x="6908660" y="2163536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CC8D39D-638C-C364-6C85-B09199958B80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6908661" y="3368487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CB3268B-6BFD-3F24-BB98-F0F905D25CEA}"/>
                  </a:ext>
                </a:extLst>
              </p:cNvPr>
              <p:cNvCxnSpPr>
                <a:cxnSpLocks/>
                <a:stCxn id="11" idx="6"/>
                <a:endCxn id="6" idx="3"/>
              </p:cNvCxnSpPr>
              <p:nvPr/>
            </p:nvCxnSpPr>
            <p:spPr>
              <a:xfrm flipV="1">
                <a:off x="6908659" y="3598716"/>
                <a:ext cx="844512" cy="105022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1207AAD-9CDA-D890-FECA-1070FC41971A}"/>
                  </a:ext>
                </a:extLst>
              </p:cNvPr>
              <p:cNvSpPr/>
              <p:nvPr/>
            </p:nvSpPr>
            <p:spPr>
              <a:xfrm>
                <a:off x="5376641" y="3644630"/>
                <a:ext cx="2514600" cy="1526929"/>
              </a:xfrm>
              <a:custGeom>
                <a:avLst/>
                <a:gdLst>
                  <a:gd name="connsiteX0" fmla="*/ 0 w 2514600"/>
                  <a:gd name="connsiteY0" fmla="*/ 0 h 1768927"/>
                  <a:gd name="connsiteX1" fmla="*/ 1275347 w 2514600"/>
                  <a:gd name="connsiteY1" fmla="*/ 1768642 h 1768927"/>
                  <a:gd name="connsiteX2" fmla="*/ 2514600 w 2514600"/>
                  <a:gd name="connsiteY2" fmla="*/ 108284 h 176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1768927">
                    <a:moveTo>
                      <a:pt x="0" y="0"/>
                    </a:moveTo>
                    <a:cubicBezTo>
                      <a:pt x="428123" y="875297"/>
                      <a:pt x="856247" y="1750595"/>
                      <a:pt x="1275347" y="1768642"/>
                    </a:cubicBezTo>
                    <a:cubicBezTo>
                      <a:pt x="1694447" y="1786689"/>
                      <a:pt x="2104523" y="947486"/>
                      <a:pt x="2514600" y="108284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525F02-42D9-0534-BEF0-38A6F47B66C6}"/>
                  </a:ext>
                </a:extLst>
              </p:cNvPr>
              <p:cNvSpPr/>
              <p:nvPr/>
            </p:nvSpPr>
            <p:spPr>
              <a:xfrm>
                <a:off x="5364610" y="1674956"/>
                <a:ext cx="2526631" cy="1382337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C04E8F-0BF8-6AEE-2FB8-89EE80AC3B9B}"/>
                  </a:ext>
                </a:extLst>
              </p:cNvPr>
              <p:cNvSpPr txBox="1"/>
              <p:nvPr/>
            </p:nvSpPr>
            <p:spPr>
              <a:xfrm>
                <a:off x="7255852" y="1946273"/>
                <a:ext cx="844511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30%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3EB4DC-5789-0735-DA9C-B3D170213597}"/>
                  </a:ext>
                </a:extLst>
              </p:cNvPr>
              <p:cNvSpPr txBox="1"/>
              <p:nvPr/>
            </p:nvSpPr>
            <p:spPr>
              <a:xfrm>
                <a:off x="7255852" y="4658853"/>
                <a:ext cx="844511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70%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F80D1D-5788-E4F0-5358-4670A85BECFF}"/>
                  </a:ext>
                </a:extLst>
              </p:cNvPr>
              <p:cNvSpPr txBox="1"/>
              <p:nvPr/>
            </p:nvSpPr>
            <p:spPr>
              <a:xfrm>
                <a:off x="5172103" y="2163536"/>
                <a:ext cx="753975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Rockwell" panose="02060603020205020403" pitchFamily="18" charset="0"/>
                  </a:rPr>
                  <a:t>#1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D3BC95-3CCA-4D7D-197E-6D65B2CE8380}"/>
                  </a:ext>
                </a:extLst>
              </p:cNvPr>
              <p:cNvSpPr txBox="1"/>
              <p:nvPr/>
            </p:nvSpPr>
            <p:spPr>
              <a:xfrm>
                <a:off x="5276379" y="4648940"/>
                <a:ext cx="753975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Rockwell" panose="02060603020205020403" pitchFamily="18" charset="0"/>
                  </a:rPr>
                  <a:t>#2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1E8B83A-CA13-9852-BCBF-C4307F057D66}"/>
                </a:ext>
              </a:extLst>
            </p:cNvPr>
            <p:cNvSpPr txBox="1"/>
            <p:nvPr/>
          </p:nvSpPr>
          <p:spPr>
            <a:xfrm rot="18900000">
              <a:off x="6041508" y="222570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783E126-BE79-A900-A471-F8C980A31A30}"/>
                </a:ext>
              </a:extLst>
            </p:cNvPr>
            <p:cNvSpPr txBox="1"/>
            <p:nvPr/>
          </p:nvSpPr>
          <p:spPr>
            <a:xfrm rot="3253617">
              <a:off x="6898758" y="238762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045E86-8BD9-4B98-720F-3E8A1835186C}"/>
                </a:ext>
              </a:extLst>
            </p:cNvPr>
            <p:cNvSpPr txBox="1"/>
            <p:nvPr/>
          </p:nvSpPr>
          <p:spPr>
            <a:xfrm>
              <a:off x="5850339" y="2996349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855582B-02FA-D612-62C1-D388E2E2ADD8}"/>
                </a:ext>
              </a:extLst>
            </p:cNvPr>
            <p:cNvSpPr txBox="1"/>
            <p:nvPr/>
          </p:nvSpPr>
          <p:spPr>
            <a:xfrm>
              <a:off x="7050394" y="2996349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BCF788A-6D1F-0F3B-C2B1-3A27561C6694}"/>
                </a:ext>
              </a:extLst>
            </p:cNvPr>
            <p:cNvSpPr txBox="1"/>
            <p:nvPr/>
          </p:nvSpPr>
          <p:spPr>
            <a:xfrm rot="2751256">
              <a:off x="5905681" y="358756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17AF97B-8931-5F77-59D7-5604DD7DD795}"/>
                </a:ext>
              </a:extLst>
            </p:cNvPr>
            <p:cNvSpPr txBox="1"/>
            <p:nvPr/>
          </p:nvSpPr>
          <p:spPr>
            <a:xfrm rot="18650378">
              <a:off x="7117068" y="3615354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69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4.2|11|3|5.7|2.8|2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6.8|5.9|6.2|4.7|4.9|4.4|9.3|7.4|6.2|14.3|3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9|3.7|8.7|3.2|6.4|3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8.4|1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10.7|5.4|25.3|9.1|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1.9|5.4|13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3.4|8.2|7.4|11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5.2|11.5|9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6|15.4|6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6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8.6|3.7|7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2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1.6|15|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0|24.1|2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5.2|8.7|5.8|7.7|16.4|1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6.8|8.7|14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2.3|27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1288</Words>
  <Application>Microsoft Office PowerPoint</Application>
  <PresentationFormat>Widescreen</PresentationFormat>
  <Paragraphs>377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 AlRhman AlQiam</dc:creator>
  <cp:lastModifiedBy>Alqiam, Abd Alrhman Omar Hasan</cp:lastModifiedBy>
  <cp:revision>51</cp:revision>
  <dcterms:created xsi:type="dcterms:W3CDTF">2024-03-22T19:55:31Z</dcterms:created>
  <dcterms:modified xsi:type="dcterms:W3CDTF">2024-10-31T17:20:27Z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2024-07-03T00:05:20Z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87657d9a-db3a-4dee-8ae5-a830a7ebe3d2</vt:lpwstr>
  </property>
  <property fmtid="{D5CDD505-2E9C-101B-9397-08002B2CF9AE}" pid="8" name="MSIP_Label_4044bd30-2ed7-4c9d-9d12-46200872a97b_ContentBits">
    <vt:lpwstr>0</vt:lpwstr>
  </property>
</Properties>
</file>