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61" r:id="rId4"/>
    <p:sldId id="287" r:id="rId5"/>
    <p:sldId id="258" r:id="rId6"/>
    <p:sldId id="262" r:id="rId7"/>
    <p:sldId id="28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ind" panose="020000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FD7B"/>
    <a:srgbClr val="FF8B2F"/>
    <a:srgbClr val="33CCFF"/>
    <a:srgbClr val="63D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C48D5F-98CF-4F84-A71C-B47E52B6E5C6}">
  <a:tblStyle styleId="{D8C48D5F-98CF-4F84-A71C-B47E52B6E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PowerPoint from </a:t>
            </a:r>
            <a:r>
              <a:rPr lang="en-US" dirty="0" err="1"/>
              <a:t>SlidesCarnival</a:t>
            </a:r>
            <a:r>
              <a:rPr lang="en-US" dirty="0"/>
              <a:t>: https://www.slidescarnival.com/dumaine-free-presentation-template/1120#preview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8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 to </a:t>
            </a:r>
            <a:r>
              <a:rPr lang="en" dirty="0">
                <a:solidFill>
                  <a:srgbClr val="63DDFE"/>
                </a:solidFill>
              </a:rPr>
              <a:t>REACT</a:t>
            </a:r>
            <a:r>
              <a:rPr lang="en" dirty="0">
                <a:solidFill>
                  <a:schemeClr val="tx1"/>
                </a:solidFill>
              </a:rPr>
              <a:t>.js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sz="2000" dirty="0"/>
              <a:t>Shayne Marques</a:t>
            </a:r>
            <a:br>
              <a:rPr lang="en" sz="2000" dirty="0"/>
            </a:br>
            <a:br>
              <a:rPr lang="en" sz="2000" dirty="0"/>
            </a:br>
            <a:r>
              <a:rPr lang="en" sz="1600" dirty="0"/>
              <a:t>Presented by </a:t>
            </a:r>
            <a:br>
              <a:rPr lang="en" sz="1600" dirty="0"/>
            </a:br>
            <a:r>
              <a:rPr lang="en" sz="1600" dirty="0"/>
              <a:t>Web Dev Club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B52A99-C292-4D16-9758-7C9C7813B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62" y="2078142"/>
            <a:ext cx="1397875" cy="98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585949" y="23504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React?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2515766" y="1720660"/>
            <a:ext cx="4112467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FFCC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FFCC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FFCC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8B2F"/>
                </a:solidFill>
              </a:rPr>
              <a:t>OPEN-SOURCE JAVASCRIPT LIBRARY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600" b="1" dirty="0">
              <a:solidFill>
                <a:srgbClr val="FF8B2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8B2F"/>
                </a:solidFill>
              </a:rPr>
              <a:t>MAINTAINED BY FACEBOOK</a:t>
            </a:r>
          </a:p>
          <a:p>
            <a:pPr marL="0" indent="0" algn="ctr">
              <a:buNone/>
            </a:pPr>
            <a:endParaRPr lang="en-GB" sz="1600" b="1" dirty="0">
              <a:solidFill>
                <a:srgbClr val="FF8B2F"/>
              </a:solidFill>
            </a:endParaRPr>
          </a:p>
          <a:p>
            <a:pPr marL="0" indent="0" algn="ctr">
              <a:buNone/>
            </a:pPr>
            <a:r>
              <a:rPr lang="en-GB" sz="1600" b="1" dirty="0">
                <a:solidFill>
                  <a:srgbClr val="FF8B2F"/>
                </a:solidFill>
              </a:rPr>
              <a:t>FIRST DEPLOYED IN 2013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600" b="1" dirty="0">
              <a:solidFill>
                <a:srgbClr val="FF8B2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FF8B2F"/>
                </a:solidFill>
              </a:rPr>
              <a:t>USED TO DEVELOP RESPONSIVE APPS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FFCC00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0" name="Picture 2" descr="The benefits of ReactJS and reasons to choose it for your project">
            <a:extLst>
              <a:ext uri="{FF2B5EF4-FFF2-40B4-BE49-F238E27FC236}">
                <a16:creationId xmlns:a16="http://schemas.microsoft.com/office/drawing/2014/main" id="{8B674D7E-4588-4350-B3E5-7293F981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52" y="1016303"/>
            <a:ext cx="2553294" cy="14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React?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JSX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Reusable components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Create large web applications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Change data without reloading the page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Fast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GB" dirty="0"/>
              <a:t>Great for user interfaces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A13-AC9D-436A-A6BD-11FE23B6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 THAT USE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C8CC7-35F3-4BC7-B455-64BADF254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Instagram</a:t>
            </a:r>
            <a:endParaRPr lang="en-US" sz="1800" b="0" i="0" u="none" strike="noStrike" dirty="0">
              <a:solidFill>
                <a:srgbClr val="8870A0"/>
              </a:solidFill>
              <a:effectLst/>
              <a:latin typeface="Hind" panose="02000000000000000000" pitchFamily="2" charset="0"/>
              <a:cs typeface="Hind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Netflix</a:t>
            </a:r>
            <a:endParaRPr lang="en-US" sz="1800" b="0" i="0" u="none" strike="noStrike" dirty="0">
              <a:solidFill>
                <a:srgbClr val="8870A0"/>
              </a:solidFill>
              <a:effectLst/>
              <a:latin typeface="Hind" panose="02000000000000000000" pitchFamily="2" charset="0"/>
              <a:cs typeface="Hind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Dropbox</a:t>
            </a:r>
            <a:endParaRPr lang="en-US" sz="1800" b="0" i="0" u="none" strike="noStrike" dirty="0">
              <a:solidFill>
                <a:srgbClr val="8870A0"/>
              </a:solidFill>
              <a:effectLst/>
              <a:latin typeface="Hind" panose="02000000000000000000" pitchFamily="2" charset="0"/>
              <a:cs typeface="Hind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Airbnb</a:t>
            </a:r>
            <a:endParaRPr lang="en-US" sz="1800" b="0" i="0" u="none" strike="noStrike" dirty="0">
              <a:solidFill>
                <a:srgbClr val="8870A0"/>
              </a:solidFill>
              <a:effectLst/>
              <a:latin typeface="Hind" panose="02000000000000000000" pitchFamily="2" charset="0"/>
              <a:cs typeface="Hind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PayPal</a:t>
            </a:r>
            <a:endParaRPr lang="en-US" sz="1800" b="0" i="0" u="none" strike="noStrike" dirty="0">
              <a:solidFill>
                <a:srgbClr val="8870A0"/>
              </a:solidFill>
              <a:effectLst/>
              <a:latin typeface="Hind" panose="02000000000000000000" pitchFamily="2" charset="0"/>
              <a:cs typeface="Hind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Reddit</a:t>
            </a:r>
            <a:endParaRPr lang="en-US" sz="1800" b="0" i="0" u="none" strike="noStrike" dirty="0">
              <a:solidFill>
                <a:srgbClr val="8870A0"/>
              </a:solidFill>
              <a:effectLst/>
              <a:latin typeface="Hind" panose="02000000000000000000" pitchFamily="2" charset="0"/>
              <a:cs typeface="Hind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KhanAcademy</a:t>
            </a:r>
            <a:endParaRPr lang="en-US" sz="1800" b="0" i="0" u="none" strike="noStrike" dirty="0">
              <a:solidFill>
                <a:srgbClr val="8870A0"/>
              </a:solidFill>
              <a:effectLst/>
              <a:latin typeface="Hind" panose="02000000000000000000" pitchFamily="2" charset="0"/>
              <a:cs typeface="Hind" panose="020000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UberEats</a:t>
            </a:r>
            <a:endParaRPr lang="en-US" sz="1800" b="0" i="0" u="none" strike="noStrike" dirty="0">
              <a:solidFill>
                <a:srgbClr val="8870A0"/>
              </a:solidFill>
              <a:effectLst/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99091-43FC-49AA-9241-15E85EE340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27A341-0419-49E6-9EB0-E22290525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138" y="1466299"/>
            <a:ext cx="3121579" cy="173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2E0037-11A3-48CB-9871-DD68A802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138" y="3351126"/>
            <a:ext cx="3121579" cy="159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9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995711"/>
            <a:ext cx="39385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FEATURES</a:t>
            </a:r>
            <a:endParaRPr sz="6000" dirty="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</a:rPr>
              <a:t>State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</a:rPr>
              <a:t>Props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</a:rPr>
              <a:t>Components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</a:rPr>
              <a:t>Virtual DOM</a:t>
            </a:r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955B81-2378-4F86-B70B-BBFF9C02B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36" b="98915" l="2182" r="96182">
                        <a14:foregroundMark x1="12545" y1="61240" x2="2182" y2="94419"/>
                        <a14:foregroundMark x1="93091" y1="19380" x2="86000" y2="11318"/>
                        <a14:foregroundMark x1="86000" y1="11318" x2="78000" y2="7442"/>
                        <a14:foregroundMark x1="96182" y1="16434" x2="96182" y2="16434"/>
                        <a14:foregroundMark x1="68727" y1="2636" x2="68727" y2="2636"/>
                        <a14:foregroundMark x1="4182" y1="98915" x2="4182" y2="989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559100">
            <a:off x="3879099" y="2020131"/>
            <a:ext cx="994775" cy="116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2006973" y="3135227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DEMO TIME</a:t>
            </a:r>
            <a:endParaRPr sz="7200"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 descr="Imagenes De Tecnologia Png - Software Development Png Vector, Transparent  Png - kindpng">
            <a:extLst>
              <a:ext uri="{FF2B5EF4-FFF2-40B4-BE49-F238E27FC236}">
                <a16:creationId xmlns:a16="http://schemas.microsoft.com/office/drawing/2014/main" id="{B1A9CFD1-B0AA-4B9E-87A6-B0C667D6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6" b="91211" l="10000" r="90000">
                        <a14:foregroundMark x1="27907" y1="89453" x2="34302" y2="91211"/>
                        <a14:foregroundMark x1="34302" y1="91211" x2="52442" y2="89063"/>
                        <a14:foregroundMark x1="52442" y1="89063" x2="81163" y2="91211"/>
                        <a14:foregroundMark x1="52093" y1="9766" x2="52093" y2="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16" y="848473"/>
            <a:ext cx="3434568" cy="20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2006973" y="3135227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  <a:endParaRPr sz="7200"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100" name="Picture 4" descr="questions PNG image with transparent background | TOPpng">
            <a:extLst>
              <a:ext uri="{FF2B5EF4-FFF2-40B4-BE49-F238E27FC236}">
                <a16:creationId xmlns:a16="http://schemas.microsoft.com/office/drawing/2014/main" id="{B7943796-DD88-46FB-97C2-9F2EB969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9" b="89872" l="4167" r="96310">
                        <a14:foregroundMark x1="16071" y1="32829" x2="19762" y2="41909"/>
                        <a14:foregroundMark x1="19762" y1="41909" x2="19881" y2="42142"/>
                        <a14:foregroundMark x1="26548" y1="54948" x2="29762" y2="59604"/>
                        <a14:foregroundMark x1="10119" y1="37718" x2="10000" y2="47264"/>
                        <a14:foregroundMark x1="10000" y1="47264" x2="11786" y2="46682"/>
                        <a14:foregroundMark x1="4405" y1="37485" x2="4167" y2="46449"/>
                        <a14:foregroundMark x1="90595" y1="47963" x2="91310" y2="43888"/>
                        <a14:foregroundMark x1="47857" y1="35856" x2="49405" y2="30733"/>
                        <a14:foregroundMark x1="57024" y1="52270" x2="66429" y2="55763"/>
                        <a14:foregroundMark x1="66429" y1="55763" x2="60238" y2="65774"/>
                        <a14:foregroundMark x1="83571" y1="37718" x2="82738" y2="47148"/>
                        <a14:foregroundMark x1="82738" y1="47148" x2="83690" y2="51921"/>
                        <a14:foregroundMark x1="84643" y1="40745" x2="87024" y2="38999"/>
                        <a14:foregroundMark x1="83810" y1="38417" x2="86905" y2="38417"/>
                        <a14:foregroundMark x1="93929" y1="44121" x2="96310" y2="46217"/>
                        <a14:foregroundMark x1="48452" y1="35157" x2="43929" y2="31083"/>
                        <a14:foregroundMark x1="35357" y1="57858" x2="26667" y2="49476"/>
                        <a14:foregroundMark x1="33452" y1="53900" x2="32143" y2="51339"/>
                        <a14:foregroundMark x1="61190" y1="52154" x2="61190" y2="52154"/>
                        <a14:foregroundMark x1="61310" y1="59371" x2="61310" y2="59371"/>
                        <a14:foregroundMark x1="63810" y1="56345" x2="60238" y2="60419"/>
                        <a14:foregroundMark x1="84524" y1="45634" x2="86071" y2="42258"/>
                        <a14:foregroundMark x1="47857" y1="33760" x2="48929" y2="34692"/>
                        <a14:foregroundMark x1="51429" y1="33760" x2="51429" y2="33760"/>
                        <a14:foregroundMark x1="50714" y1="35856" x2="50000" y2="34342"/>
                        <a14:foregroundMark x1="50476" y1="34109" x2="50238" y2="31781"/>
                        <a14:foregroundMark x1="50238" y1="31781" x2="50238" y2="31781"/>
                        <a14:foregroundMark x1="47024" y1="30733" x2="46071" y2="30733"/>
                        <a14:foregroundMark x1="20952" y1="35856" x2="19643" y2="39348"/>
                        <a14:foregroundMark x1="16667" y1="46100" x2="16667" y2="46100"/>
                        <a14:foregroundMark x1="16905" y1="42026" x2="16905" y2="42026"/>
                        <a14:foregroundMark x1="16667" y1="46217" x2="16667" y2="46217"/>
                        <a14:foregroundMark x1="16667" y1="46217" x2="16667" y2="46217"/>
                        <a14:foregroundMark x1="31310" y1="57392" x2="32738" y2="57392"/>
                        <a14:foregroundMark x1="15595" y1="47264" x2="18690" y2="46915"/>
                        <a14:foregroundMark x1="21071" y1="35739" x2="17024" y2="28987"/>
                        <a14:foregroundMark x1="81190" y1="39348" x2="81190" y2="393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78" y="167044"/>
            <a:ext cx="3105443" cy="317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95636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104</Words>
  <Application>Microsoft Office PowerPoint</Application>
  <PresentationFormat>On-screen Show (16:9)</PresentationFormat>
  <Paragraphs>43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Hind</vt:lpstr>
      <vt:lpstr>Arial</vt:lpstr>
      <vt:lpstr>Calibri</vt:lpstr>
      <vt:lpstr>Dumaine</vt:lpstr>
      <vt:lpstr>Intro to REACT.js   Shayne Marques  Presented by  Web Dev Club</vt:lpstr>
      <vt:lpstr>What is React?</vt:lpstr>
      <vt:lpstr>Why React?</vt:lpstr>
      <vt:lpstr>WEBSITES THAT USE REACT</vt:lpstr>
      <vt:lpstr>FEATURES</vt:lpstr>
      <vt:lpstr>DEMO TIME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REACT Shayne Marques  Presented by  Web Dev Club, CSWN and CIT Council</dc:title>
  <cp:lastModifiedBy>Shayne Marques</cp:lastModifiedBy>
  <cp:revision>10</cp:revision>
  <dcterms:modified xsi:type="dcterms:W3CDTF">2021-09-14T18:06:36Z</dcterms:modified>
</cp:coreProperties>
</file>