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1" r:id="rId14"/>
    <p:sldId id="257" r:id="rId15"/>
    <p:sldId id="258" r:id="rId16"/>
    <p:sldId id="259" r:id="rId17"/>
    <p:sldId id="260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Purdue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trike="sngStrike" dirty="0" smtClean="0"/>
              <a:t>Lots of Rendering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CPU overhead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Verification and Lookup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Locks &amp; Unlocks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644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trike="sngStrike" dirty="0" smtClean="0"/>
              <a:t>Lots of Rendering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CPU overhead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Verification and Lookup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Locks &amp; Unlocks</a:t>
            </a:r>
          </a:p>
          <a:p>
            <a:endParaRPr lang="en-US" strike="sngStrike" dirty="0"/>
          </a:p>
          <a:p>
            <a:r>
              <a:rPr lang="en-US" dirty="0"/>
              <a:t> </a:t>
            </a:r>
            <a:r>
              <a:rPr lang="en-US" sz="2800" b="1" dirty="0" smtClean="0"/>
              <a:t>Great Performance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623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trike="sngStrike" dirty="0" smtClean="0"/>
              <a:t>Lots of Rendering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CPU overhead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Verification and Lookup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Locks &amp; Unlocks</a:t>
            </a:r>
          </a:p>
          <a:p>
            <a:endParaRPr lang="en-US" strike="sngStrike" dirty="0"/>
          </a:p>
          <a:p>
            <a:r>
              <a:rPr lang="en-US" dirty="0"/>
              <a:t> </a:t>
            </a:r>
            <a:r>
              <a:rPr lang="en-US" sz="2800" b="1" dirty="0" smtClean="0"/>
              <a:t>Great Performance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Power efficient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623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Application Logics</a:t>
            </a:r>
          </a:p>
          <a:p>
            <a:r>
              <a:rPr lang="en-US" dirty="0"/>
              <a:t> </a:t>
            </a:r>
            <a:r>
              <a:rPr lang="en-US" dirty="0" smtClean="0"/>
              <a:t>Shadings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7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2-20 at 5.29.3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71" r="-15371"/>
          <a:stretch>
            <a:fillRect/>
          </a:stretch>
        </p:blipFill>
        <p:spPr>
          <a:xfrm>
            <a:off x="578461" y="1013387"/>
            <a:ext cx="8097524" cy="4709551"/>
          </a:xfrm>
        </p:spPr>
      </p:pic>
    </p:spTree>
    <p:extLst>
      <p:ext uri="{BB962C8B-B14F-4D97-AF65-F5344CB8AC3E}">
        <p14:creationId xmlns:p14="http://schemas.microsoft.com/office/powerpoint/2010/main" val="9786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5.29.5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23" y="2289095"/>
            <a:ext cx="7064337" cy="29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1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5.3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77" y="2020067"/>
            <a:ext cx="6453079" cy="31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3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2-20 at 5.30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76" y="2119257"/>
            <a:ext cx="6722492" cy="36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9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2-20 at 5.32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51" b="-13551"/>
          <a:stretch>
            <a:fillRect/>
          </a:stretch>
        </p:blipFill>
        <p:spPr>
          <a:xfrm>
            <a:off x="949874" y="1708772"/>
            <a:ext cx="7273842" cy="4230446"/>
          </a:xfrm>
        </p:spPr>
      </p:pic>
    </p:spTree>
    <p:extLst>
      <p:ext uri="{BB962C8B-B14F-4D97-AF65-F5344CB8AC3E}">
        <p14:creationId xmlns:p14="http://schemas.microsoft.com/office/powerpoint/2010/main" val="27876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2-20 at 5.3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59" b="-11159"/>
          <a:stretch>
            <a:fillRect/>
          </a:stretch>
        </p:blipFill>
        <p:spPr>
          <a:xfrm>
            <a:off x="1043217" y="1708772"/>
            <a:ext cx="7132512" cy="4148250"/>
          </a:xfrm>
        </p:spPr>
      </p:pic>
    </p:spTree>
    <p:extLst>
      <p:ext uri="{BB962C8B-B14F-4D97-AF65-F5344CB8AC3E}">
        <p14:creationId xmlns:p14="http://schemas.microsoft.com/office/powerpoint/2010/main" val="276931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Fastest Graphics library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Fastest Graphics library yet</a:t>
            </a:r>
          </a:p>
          <a:p>
            <a:r>
              <a:rPr lang="en-US" dirty="0"/>
              <a:t> </a:t>
            </a:r>
            <a:r>
              <a:rPr lang="en-US" dirty="0" smtClean="0"/>
              <a:t>Optimized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Fastest Graphics library yet</a:t>
            </a:r>
          </a:p>
          <a:p>
            <a:r>
              <a:rPr lang="en-US" dirty="0"/>
              <a:t> </a:t>
            </a:r>
            <a:r>
              <a:rPr lang="en-US" dirty="0" smtClean="0"/>
              <a:t>Optimized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/>
              <a:t> </a:t>
            </a:r>
            <a:r>
              <a:rPr lang="en-US" dirty="0" smtClean="0"/>
              <a:t>A7+ chips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Fastest Graphics library yet</a:t>
            </a:r>
          </a:p>
          <a:p>
            <a:r>
              <a:rPr lang="en-US" dirty="0"/>
              <a:t> </a:t>
            </a:r>
            <a:r>
              <a:rPr lang="en-US" dirty="0" smtClean="0"/>
              <a:t>Optimized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/>
              <a:t> </a:t>
            </a:r>
            <a:r>
              <a:rPr lang="en-US" dirty="0" smtClean="0"/>
              <a:t>A7+ chips</a:t>
            </a:r>
          </a:p>
          <a:p>
            <a:r>
              <a:rPr lang="en-US" dirty="0"/>
              <a:t> </a:t>
            </a:r>
            <a:r>
              <a:rPr lang="en-US" dirty="0" smtClean="0"/>
              <a:t>Reduces the CPU overhead needed to perform GPU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Lots of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of GPU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Lots of Rendering</a:t>
            </a:r>
          </a:p>
          <a:p>
            <a:r>
              <a:rPr lang="en-US" dirty="0"/>
              <a:t> </a:t>
            </a:r>
            <a:r>
              <a:rPr lang="en-US" dirty="0" smtClean="0"/>
              <a:t>CPU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of GPU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Lots of Rendering</a:t>
            </a:r>
          </a:p>
          <a:p>
            <a:r>
              <a:rPr lang="en-US" dirty="0"/>
              <a:t> </a:t>
            </a:r>
            <a:r>
              <a:rPr lang="en-US" dirty="0" smtClean="0"/>
              <a:t>CPU overhead</a:t>
            </a:r>
          </a:p>
          <a:p>
            <a:r>
              <a:rPr lang="en-US" dirty="0"/>
              <a:t> </a:t>
            </a:r>
            <a:r>
              <a:rPr lang="en-US" dirty="0" smtClean="0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of GPU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Lots of Rendering</a:t>
            </a:r>
          </a:p>
          <a:p>
            <a:r>
              <a:rPr lang="en-US" dirty="0"/>
              <a:t> </a:t>
            </a:r>
            <a:r>
              <a:rPr lang="en-US" dirty="0" smtClean="0"/>
              <a:t>CPU overhead</a:t>
            </a:r>
          </a:p>
          <a:p>
            <a:r>
              <a:rPr lang="en-US" dirty="0"/>
              <a:t> </a:t>
            </a:r>
            <a:r>
              <a:rPr lang="en-US" dirty="0" smtClean="0"/>
              <a:t>Verification and Lookup</a:t>
            </a:r>
          </a:p>
          <a:p>
            <a:r>
              <a:rPr lang="en-US" dirty="0"/>
              <a:t> </a:t>
            </a:r>
            <a:r>
              <a:rPr lang="en-US" dirty="0" smtClean="0"/>
              <a:t>Locks &amp; Unlocks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9</TotalTime>
  <Words>177</Words>
  <Application>Microsoft Macintosh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Metal</vt:lpstr>
      <vt:lpstr>Metal</vt:lpstr>
      <vt:lpstr>Metal</vt:lpstr>
      <vt:lpstr>Metal</vt:lpstr>
      <vt:lpstr>Metal</vt:lpstr>
      <vt:lpstr>Problems of GPU programming</vt:lpstr>
      <vt:lpstr>Problems of GPU programming</vt:lpstr>
      <vt:lpstr>Problems of GPU programming</vt:lpstr>
      <vt:lpstr>Problems of GPU programming</vt:lpstr>
      <vt:lpstr>Metal</vt:lpstr>
      <vt:lpstr>Metal</vt:lpstr>
      <vt:lpstr>Metal</vt:lpstr>
      <vt:lpstr>Use Metal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</dc:title>
  <dc:creator>George Lo</dc:creator>
  <cp:lastModifiedBy>George Lo</cp:lastModifiedBy>
  <cp:revision>1</cp:revision>
  <dcterms:created xsi:type="dcterms:W3CDTF">2015-02-20T22:36:29Z</dcterms:created>
  <dcterms:modified xsi:type="dcterms:W3CDTF">2015-02-20T22:46:04Z</dcterms:modified>
</cp:coreProperties>
</file>